
<file path=[Content_Types].xml><?xml version="1.0" encoding="utf-8"?>
<Types xmlns="http://schemas.openxmlformats.org/package/2006/content-types">
  <Default Extension="png" ContentType="image/png"/>
  <Default Extension="emf" ContentType="image/x-emf"/>
  <Default Extension="jpeg" ContentType="image/jpeg"/>
  <Default Extension="rels" ContentType="application/vnd.openxmlformats-package.relationships+xml"/>
  <Default Extension="xml" ContentType="application/xml"/>
  <Default Extension="gif" ContentType="image/gif"/>
  <Default Extension="jpg" ContentType="image/jpeg"/>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Masters/slideMaster4.xml" ContentType="application/vnd.openxmlformats-officedocument.presentationml.slideMaster+xml"/>
  <Override PartName="/ppt/slideMasters/slideMaster5.xml" ContentType="application/vnd.openxmlformats-officedocument.presentationml.slideMaster+xml"/>
  <Override PartName="/ppt/slideMasters/slideMaster6.xml" ContentType="application/vnd.openxmlformats-officedocument.presentationml.slideMaster+xml"/>
  <Override PartName="/ppt/slideMasters/slideMaster7.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notesMasters/notesMaster1.xml" ContentType="application/vnd.openxmlformats-officedocument.presentationml.notes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slideLayouts/slideLayout34.xml" ContentType="application/vnd.openxmlformats-officedocument.presentationml.slideLayout+xml"/>
  <Override PartName="/ppt/slideLayouts/slideLayout35.xml" ContentType="application/vnd.openxmlformats-officedocument.presentationml.slideLayout+xml"/>
  <Override PartName="/ppt/theme/theme2.xml" ContentType="application/vnd.openxmlformats-officedocument.theme+xml"/>
  <Override PartName="/ppt/slideLayouts/slideLayout36.xml" ContentType="application/vnd.openxmlformats-officedocument.presentationml.slideLayout+xml"/>
  <Override PartName="/ppt/slideLayouts/slideLayout37.xml" ContentType="application/vnd.openxmlformats-officedocument.presentationml.slideLayout+xml"/>
  <Override PartName="/ppt/slideLayouts/slideLayout38.xml" ContentType="application/vnd.openxmlformats-officedocument.presentationml.slideLayout+xml"/>
  <Override PartName="/ppt/slideLayouts/slideLayout39.xml" ContentType="application/vnd.openxmlformats-officedocument.presentationml.slideLayout+xml"/>
  <Override PartName="/ppt/slideLayouts/slideLayout40.xml" ContentType="application/vnd.openxmlformats-officedocument.presentationml.slideLayout+xml"/>
  <Override PartName="/ppt/slideLayouts/slideLayout41.xml" ContentType="application/vnd.openxmlformats-officedocument.presentationml.slideLayout+xml"/>
  <Override PartName="/ppt/slideLayouts/slideLayout42.xml" ContentType="application/vnd.openxmlformats-officedocument.presentationml.slideLayout+xml"/>
  <Override PartName="/ppt/slideLayouts/slideLayout43.xml" ContentType="application/vnd.openxmlformats-officedocument.presentationml.slideLayout+xml"/>
  <Override PartName="/ppt/slideLayouts/slideLayout44.xml" ContentType="application/vnd.openxmlformats-officedocument.presentationml.slideLayout+xml"/>
  <Override PartName="/ppt/slideLayouts/slideLayout45.xml" ContentType="application/vnd.openxmlformats-officedocument.presentationml.slideLayout+xml"/>
  <Override PartName="/ppt/slideLayouts/slideLayout46.xml" ContentType="application/vnd.openxmlformats-officedocument.presentationml.slideLayout+xml"/>
  <Override PartName="/ppt/slideLayouts/slideLayout47.xml" ContentType="application/vnd.openxmlformats-officedocument.presentationml.slideLayout+xml"/>
  <Override PartName="/ppt/slideLayouts/slideLayout48.xml" ContentType="application/vnd.openxmlformats-officedocument.presentationml.slideLayout+xml"/>
  <Override PartName="/ppt/slideLayouts/slideLayout49.xml" ContentType="application/vnd.openxmlformats-officedocument.presentationml.slideLayout+xml"/>
  <Override PartName="/ppt/slideLayouts/slideLayout50.xml" ContentType="application/vnd.openxmlformats-officedocument.presentationml.slideLayout+xml"/>
  <Override PartName="/ppt/slideLayouts/slideLayout51.xml" ContentType="application/vnd.openxmlformats-officedocument.presentationml.slideLayout+xml"/>
  <Override PartName="/ppt/slideLayouts/slideLayout52.xml" ContentType="application/vnd.openxmlformats-officedocument.presentationml.slideLayout+xml"/>
  <Override PartName="/ppt/slideLayouts/slideLayout53.xml" ContentType="application/vnd.openxmlformats-officedocument.presentationml.slideLayout+xml"/>
  <Override PartName="/ppt/slideLayouts/slideLayout54.xml" ContentType="application/vnd.openxmlformats-officedocument.presentationml.slideLayout+xml"/>
  <Override PartName="/ppt/theme/theme3.xml" ContentType="application/vnd.openxmlformats-officedocument.theme+xml"/>
  <Override PartName="/ppt/slideLayouts/slideLayout55.xml" ContentType="application/vnd.openxmlformats-officedocument.presentationml.slideLayout+xml"/>
  <Override PartName="/ppt/slideLayouts/slideLayout56.xml" ContentType="application/vnd.openxmlformats-officedocument.presentationml.slideLayout+xml"/>
  <Override PartName="/ppt/slideLayouts/slideLayout57.xml" ContentType="application/vnd.openxmlformats-officedocument.presentationml.slideLayout+xml"/>
  <Override PartName="/ppt/slideLayouts/slideLayout58.xml" ContentType="application/vnd.openxmlformats-officedocument.presentationml.slideLayout+xml"/>
  <Override PartName="/ppt/slideLayouts/slideLayout59.xml" ContentType="application/vnd.openxmlformats-officedocument.presentationml.slideLayout+xml"/>
  <Override PartName="/ppt/slideLayouts/slideLayout60.xml" ContentType="application/vnd.openxmlformats-officedocument.presentationml.slideLayout+xml"/>
  <Override PartName="/ppt/slideLayouts/slideLayout61.xml" ContentType="application/vnd.openxmlformats-officedocument.presentationml.slideLayout+xml"/>
  <Override PartName="/ppt/slideLayouts/slideLayout62.xml" ContentType="application/vnd.openxmlformats-officedocument.presentationml.slideLayout+xml"/>
  <Override PartName="/ppt/slideLayouts/slideLayout63.xml" ContentType="application/vnd.openxmlformats-officedocument.presentationml.slideLayout+xml"/>
  <Override PartName="/ppt/slideLayouts/slideLayout64.xml" ContentType="application/vnd.openxmlformats-officedocument.presentationml.slideLayout+xml"/>
  <Override PartName="/ppt/slideLayouts/slideLayout65.xml" ContentType="application/vnd.openxmlformats-officedocument.presentationml.slideLayout+xml"/>
  <Override PartName="/ppt/slideLayouts/slideLayout66.xml" ContentType="application/vnd.openxmlformats-officedocument.presentationml.slideLayout+xml"/>
  <Override PartName="/ppt/slideLayouts/slideLayout67.xml" ContentType="application/vnd.openxmlformats-officedocument.presentationml.slideLayout+xml"/>
  <Override PartName="/ppt/slideLayouts/slideLayout68.xml" ContentType="application/vnd.openxmlformats-officedocument.presentationml.slideLayout+xml"/>
  <Override PartName="/ppt/slideLayouts/slideLayout69.xml" ContentType="application/vnd.openxmlformats-officedocument.presentationml.slideLayout+xml"/>
  <Override PartName="/ppt/theme/theme4.xml" ContentType="application/vnd.openxmlformats-officedocument.theme+xml"/>
  <Override PartName="/ppt/slideLayouts/slideLayout70.xml" ContentType="application/vnd.openxmlformats-officedocument.presentationml.slideLayout+xml"/>
  <Override PartName="/ppt/slideLayouts/slideLayout71.xml" ContentType="application/vnd.openxmlformats-officedocument.presentationml.slideLayout+xml"/>
  <Override PartName="/ppt/slideLayouts/slideLayout72.xml" ContentType="application/vnd.openxmlformats-officedocument.presentationml.slideLayout+xml"/>
  <Override PartName="/ppt/slideLayouts/slideLayout73.xml" ContentType="application/vnd.openxmlformats-officedocument.presentationml.slideLayout+xml"/>
  <Override PartName="/ppt/slideLayouts/slideLayout74.xml" ContentType="application/vnd.openxmlformats-officedocument.presentationml.slideLayout+xml"/>
  <Override PartName="/ppt/slideLayouts/slideLayout75.xml" ContentType="application/vnd.openxmlformats-officedocument.presentationml.slideLayout+xml"/>
  <Override PartName="/ppt/slideLayouts/slideLayout76.xml" ContentType="application/vnd.openxmlformats-officedocument.presentationml.slideLayout+xml"/>
  <Override PartName="/ppt/slideLayouts/slideLayout77.xml" ContentType="application/vnd.openxmlformats-officedocument.presentationml.slideLayout+xml"/>
  <Override PartName="/ppt/slideLayouts/slideLayout78.xml" ContentType="application/vnd.openxmlformats-officedocument.presentationml.slideLayout+xml"/>
  <Override PartName="/ppt/slideLayouts/slideLayout79.xml" ContentType="application/vnd.openxmlformats-officedocument.presentationml.slideLayout+xml"/>
  <Override PartName="/ppt/slideLayouts/slideLayout80.xml" ContentType="application/vnd.openxmlformats-officedocument.presentationml.slideLayout+xml"/>
  <Override PartName="/ppt/slideLayouts/slideLayout81.xml" ContentType="application/vnd.openxmlformats-officedocument.presentationml.slideLayout+xml"/>
  <Override PartName="/ppt/slideLayouts/slideLayout82.xml" ContentType="application/vnd.openxmlformats-officedocument.presentationml.slideLayout+xml"/>
  <Override PartName="/ppt/slideLayouts/slideLayout83.xml" ContentType="application/vnd.openxmlformats-officedocument.presentationml.slideLayout+xml"/>
  <Override PartName="/ppt/slideLayouts/slideLayout84.xml" ContentType="application/vnd.openxmlformats-officedocument.presentationml.slideLayout+xml"/>
  <Override PartName="/ppt/theme/theme5.xml" ContentType="application/vnd.openxmlformats-officedocument.theme+xml"/>
  <Override PartName="/ppt/slideLayouts/slideLayout85.xml" ContentType="application/vnd.openxmlformats-officedocument.presentationml.slideLayout+xml"/>
  <Override PartName="/ppt/slideLayouts/slideLayout86.xml" ContentType="application/vnd.openxmlformats-officedocument.presentationml.slideLayout+xml"/>
  <Override PartName="/ppt/slideLayouts/slideLayout87.xml" ContentType="application/vnd.openxmlformats-officedocument.presentationml.slideLayout+xml"/>
  <Override PartName="/ppt/slideLayouts/slideLayout88.xml" ContentType="application/vnd.openxmlformats-officedocument.presentationml.slideLayout+xml"/>
  <Override PartName="/ppt/slideLayouts/slideLayout89.xml" ContentType="application/vnd.openxmlformats-officedocument.presentationml.slideLayout+xml"/>
  <Override PartName="/ppt/slideLayouts/slideLayout90.xml" ContentType="application/vnd.openxmlformats-officedocument.presentationml.slideLayout+xml"/>
  <Override PartName="/ppt/slideLayouts/slideLayout91.xml" ContentType="application/vnd.openxmlformats-officedocument.presentationml.slideLayout+xml"/>
  <Override PartName="/ppt/slideLayouts/slideLayout92.xml" ContentType="application/vnd.openxmlformats-officedocument.presentationml.slideLayout+xml"/>
  <Override PartName="/ppt/slideLayouts/slideLayout93.xml" ContentType="application/vnd.openxmlformats-officedocument.presentationml.slideLayout+xml"/>
  <Override PartName="/ppt/slideLayouts/slideLayout94.xml" ContentType="application/vnd.openxmlformats-officedocument.presentationml.slideLayout+xml"/>
  <Override PartName="/ppt/slideLayouts/slideLayout95.xml" ContentType="application/vnd.openxmlformats-officedocument.presentationml.slideLayout+xml"/>
  <Override PartName="/ppt/slideLayouts/slideLayout96.xml" ContentType="application/vnd.openxmlformats-officedocument.presentationml.slideLayout+xml"/>
  <Override PartName="/ppt/slideLayouts/slideLayout97.xml" ContentType="application/vnd.openxmlformats-officedocument.presentationml.slideLayout+xml"/>
  <Override PartName="/ppt/slideLayouts/slideLayout98.xml" ContentType="application/vnd.openxmlformats-officedocument.presentationml.slideLayout+xml"/>
  <Override PartName="/ppt/slideLayouts/slideLayout99.xml" ContentType="application/vnd.openxmlformats-officedocument.presentationml.slideLayout+xml"/>
  <Override PartName="/ppt/theme/theme6.xml" ContentType="application/vnd.openxmlformats-officedocument.theme+xml"/>
  <Override PartName="/ppt/slideLayouts/slideLayout100.xml" ContentType="application/vnd.openxmlformats-officedocument.presentationml.slideLayout+xml"/>
  <Override PartName="/ppt/slideLayouts/slideLayout101.xml" ContentType="application/vnd.openxmlformats-officedocument.presentationml.slideLayout+xml"/>
  <Override PartName="/ppt/slideLayouts/slideLayout102.xml" ContentType="application/vnd.openxmlformats-officedocument.presentationml.slideLayout+xml"/>
  <Override PartName="/ppt/slideLayouts/slideLayout103.xml" ContentType="application/vnd.openxmlformats-officedocument.presentationml.slideLayout+xml"/>
  <Override PartName="/ppt/slideLayouts/slideLayout104.xml" ContentType="application/vnd.openxmlformats-officedocument.presentationml.slideLayout+xml"/>
  <Override PartName="/ppt/slideLayouts/slideLayout105.xml" ContentType="application/vnd.openxmlformats-officedocument.presentationml.slideLayout+xml"/>
  <Override PartName="/ppt/slideLayouts/slideLayout106.xml" ContentType="application/vnd.openxmlformats-officedocument.presentationml.slideLayout+xml"/>
  <Override PartName="/ppt/slideLayouts/slideLayout107.xml" ContentType="application/vnd.openxmlformats-officedocument.presentationml.slideLayout+xml"/>
  <Override PartName="/ppt/slideLayouts/slideLayout108.xml" ContentType="application/vnd.openxmlformats-officedocument.presentationml.slideLayout+xml"/>
  <Override PartName="/ppt/slideLayouts/slideLayout109.xml" ContentType="application/vnd.openxmlformats-officedocument.presentationml.slideLayout+xml"/>
  <Override PartName="/ppt/slideLayouts/slideLayout110.xml" ContentType="application/vnd.openxmlformats-officedocument.presentationml.slideLayout+xml"/>
  <Override PartName="/ppt/slideLayouts/slideLayout111.xml" ContentType="application/vnd.openxmlformats-officedocument.presentationml.slideLayout+xml"/>
  <Override PartName="/ppt/slideLayouts/slideLayout112.xml" ContentType="application/vnd.openxmlformats-officedocument.presentationml.slideLayout+xml"/>
  <Override PartName="/ppt/slideLayouts/slideLayout113.xml" ContentType="application/vnd.openxmlformats-officedocument.presentationml.slideLayout+xml"/>
  <Override PartName="/ppt/slideLayouts/slideLayout114.xml" ContentType="application/vnd.openxmlformats-officedocument.presentationml.slideLayout+xml"/>
  <Override PartName="/ppt/slideLayouts/slideLayout115.xml" ContentType="application/vnd.openxmlformats-officedocument.presentationml.slideLayout+xml"/>
  <Override PartName="/ppt/slideLayouts/slideLayout116.xml" ContentType="application/vnd.openxmlformats-officedocument.presentationml.slideLayout+xml"/>
  <Override PartName="/ppt/slideLayouts/slideLayout117.xml" ContentType="application/vnd.openxmlformats-officedocument.presentationml.slideLayout+xml"/>
  <Override PartName="/ppt/slideLayouts/slideLayout118.xml" ContentType="application/vnd.openxmlformats-officedocument.presentationml.slideLayout+xml"/>
  <Override PartName="/ppt/slideLayouts/slideLayout119.xml" ContentType="application/vnd.openxmlformats-officedocument.presentationml.slideLayout+xml"/>
  <Override PartName="/ppt/slideLayouts/slideLayout120.xml" ContentType="application/vnd.openxmlformats-officedocument.presentationml.slideLayout+xml"/>
  <Override PartName="/ppt/slideLayouts/slideLayout121.xml" ContentType="application/vnd.openxmlformats-officedocument.presentationml.slideLayout+xml"/>
  <Override PartName="/ppt/slideLayouts/slideLayout122.xml" ContentType="application/vnd.openxmlformats-officedocument.presentationml.slideLayout+xml"/>
  <Override PartName="/ppt/theme/theme7.xml" ContentType="application/vnd.openxmlformats-officedocument.theme+xml"/>
  <Override PartName="/ppt/theme/theme8.xml" ContentType="application/vnd.openxmlformats-officedocument.theme+xml"/>
  <Override PartName="/ppt/notesSlides/notesSlide1.xml" ContentType="application/vnd.openxmlformats-officedocument.presentationml.notesSlide+xml"/>
  <Override PartName="/ppt/tags/tag1.xml" ContentType="application/vnd.openxmlformats-officedocument.presentationml.tags+xml"/>
  <Override PartName="/ppt/notesSlides/notesSlide2.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diagrams/data2.xml" ContentType="application/vnd.openxmlformats-officedocument.drawingml.diagramData+xml"/>
  <Override PartName="/ppt/diagrams/layout2.xml" ContentType="application/vnd.openxmlformats-officedocument.drawingml.diagramLayout+xml"/>
  <Override PartName="/ppt/diagrams/quickStyle2.xml" ContentType="application/vnd.openxmlformats-officedocument.drawingml.diagramStyle+xml"/>
  <Override PartName="/ppt/diagrams/colors2.xml" ContentType="application/vnd.openxmlformats-officedocument.drawingml.diagramColors+xml"/>
  <Override PartName="/ppt/diagrams/drawing2.xml" ContentType="application/vnd.ms-office.drawingml.diagramDrawing+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diagrams/data3.xml" ContentType="application/vnd.openxmlformats-officedocument.drawingml.diagramData+xml"/>
  <Override PartName="/ppt/diagrams/layout3.xml" ContentType="application/vnd.openxmlformats-officedocument.drawingml.diagramLayout+xml"/>
  <Override PartName="/ppt/diagrams/quickStyle3.xml" ContentType="application/vnd.openxmlformats-officedocument.drawingml.diagramStyle+xml"/>
  <Override PartName="/ppt/diagrams/colors3.xml" ContentType="application/vnd.openxmlformats-officedocument.drawingml.diagramColors+xml"/>
  <Override PartName="/ppt/diagrams/drawing3.xml" ContentType="application/vnd.ms-office.drawingml.diagramDrawing+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diagrams/data4.xml" ContentType="application/vnd.openxmlformats-officedocument.drawingml.diagramData+xml"/>
  <Override PartName="/ppt/diagrams/layout4.xml" ContentType="application/vnd.openxmlformats-officedocument.drawingml.diagramLayout+xml"/>
  <Override PartName="/ppt/diagrams/quickStyle4.xml" ContentType="application/vnd.openxmlformats-officedocument.drawingml.diagramStyle+xml"/>
  <Override PartName="/ppt/diagrams/colors4.xml" ContentType="application/vnd.openxmlformats-officedocument.drawingml.diagramColors+xml"/>
  <Override PartName="/ppt/diagrams/drawing4.xml" ContentType="application/vnd.ms-office.drawingml.diagramDrawing+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diagrams/data5.xml" ContentType="application/vnd.openxmlformats-officedocument.drawingml.diagramData+xml"/>
  <Override PartName="/ppt/diagrams/layout5.xml" ContentType="application/vnd.openxmlformats-officedocument.drawingml.diagramLayout+xml"/>
  <Override PartName="/ppt/diagrams/quickStyle5.xml" ContentType="application/vnd.openxmlformats-officedocument.drawingml.diagramStyle+xml"/>
  <Override PartName="/ppt/diagrams/colors5.xml" ContentType="application/vnd.openxmlformats-officedocument.drawingml.diagramColors+xml"/>
  <Override PartName="/ppt/diagrams/drawing5.xml" ContentType="application/vnd.ms-office.drawingml.diagramDrawing+xml"/>
  <Override PartName="/ppt/notesSlides/notesSlide17.xml" ContentType="application/vnd.openxmlformats-officedocument.presentationml.notesSlide+xml"/>
  <Override PartName="/ppt/diagrams/data6.xml" ContentType="application/vnd.openxmlformats-officedocument.drawingml.diagramData+xml"/>
  <Override PartName="/ppt/diagrams/layout6.xml" ContentType="application/vnd.openxmlformats-officedocument.drawingml.diagramLayout+xml"/>
  <Override PartName="/ppt/diagrams/quickStyle6.xml" ContentType="application/vnd.openxmlformats-officedocument.drawingml.diagramStyle+xml"/>
  <Override PartName="/ppt/diagrams/colors6.xml" ContentType="application/vnd.openxmlformats-officedocument.drawingml.diagramColors+xml"/>
  <Override PartName="/ppt/diagrams/drawing6.xml" ContentType="application/vnd.ms-office.drawingml.diagramDrawing+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diagrams/data7.xml" ContentType="application/vnd.openxmlformats-officedocument.drawingml.diagramData+xml"/>
  <Override PartName="/ppt/diagrams/layout7.xml" ContentType="application/vnd.openxmlformats-officedocument.drawingml.diagramLayout+xml"/>
  <Override PartName="/ppt/diagrams/quickStyle7.xml" ContentType="application/vnd.openxmlformats-officedocument.drawingml.diagramStyle+xml"/>
  <Override PartName="/ppt/diagrams/colors7.xml" ContentType="application/vnd.openxmlformats-officedocument.drawingml.diagramColors+xml"/>
  <Override PartName="/ppt/diagrams/drawing7.xml" ContentType="application/vnd.ms-office.drawingml.diagramDrawing+xml"/>
  <Override PartName="/ppt/notesSlides/notesSlide21.xml" ContentType="application/vnd.openxmlformats-officedocument.presentationml.notesSlide+xml"/>
  <Override PartName="/ppt/diagrams/data8.xml" ContentType="application/vnd.openxmlformats-officedocument.drawingml.diagramData+xml"/>
  <Override PartName="/ppt/diagrams/layout8.xml" ContentType="application/vnd.openxmlformats-officedocument.drawingml.diagramLayout+xml"/>
  <Override PartName="/ppt/diagrams/quickStyle8.xml" ContentType="application/vnd.openxmlformats-officedocument.drawingml.diagramStyle+xml"/>
  <Override PartName="/ppt/diagrams/colors8.xml" ContentType="application/vnd.openxmlformats-officedocument.drawingml.diagramColors+xml"/>
  <Override PartName="/ppt/diagrams/drawing8.xml" ContentType="application/vnd.ms-office.drawingml.diagramDrawing+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diagrams/data9.xml" ContentType="application/vnd.openxmlformats-officedocument.drawingml.diagramData+xml"/>
  <Override PartName="/ppt/diagrams/layout9.xml" ContentType="application/vnd.openxmlformats-officedocument.drawingml.diagramLayout+xml"/>
  <Override PartName="/ppt/diagrams/quickStyle9.xml" ContentType="application/vnd.openxmlformats-officedocument.drawingml.diagramStyle+xml"/>
  <Override PartName="/ppt/diagrams/colors9.xml" ContentType="application/vnd.openxmlformats-officedocument.drawingml.diagramColors+xml"/>
  <Override PartName="/ppt/diagrams/drawing9.xml" ContentType="application/vnd.ms-office.drawingml.diagramDrawing+xml"/>
  <Override PartName="/ppt/notesSlides/notesSlide29.xml" ContentType="application/vnd.openxmlformats-officedocument.presentationml.notesSlide+xml"/>
  <Override PartName="/ppt/diagrams/data10.xml" ContentType="application/vnd.openxmlformats-officedocument.drawingml.diagramData+xml"/>
  <Override PartName="/ppt/diagrams/layout10.xml" ContentType="application/vnd.openxmlformats-officedocument.drawingml.diagramLayout+xml"/>
  <Override PartName="/ppt/diagrams/quickStyle10.xml" ContentType="application/vnd.openxmlformats-officedocument.drawingml.diagramStyle+xml"/>
  <Override PartName="/ppt/diagrams/colors10.xml" ContentType="application/vnd.openxmlformats-officedocument.drawingml.diagramColors+xml"/>
  <Override PartName="/ppt/diagrams/drawing10.xml" ContentType="application/vnd.ms-office.drawingml.diagramDrawing+xml"/>
  <Override PartName="/ppt/notesSlides/notesSlide30.xml" ContentType="application/vnd.openxmlformats-officedocument.presentationml.notesSlide+xml"/>
  <Override PartName="/ppt/diagrams/data11.xml" ContentType="application/vnd.openxmlformats-officedocument.drawingml.diagramData+xml"/>
  <Override PartName="/ppt/diagrams/layout11.xml" ContentType="application/vnd.openxmlformats-officedocument.drawingml.diagramLayout+xml"/>
  <Override PartName="/ppt/diagrams/quickStyle11.xml" ContentType="application/vnd.openxmlformats-officedocument.drawingml.diagramStyle+xml"/>
  <Override PartName="/ppt/diagrams/colors11.xml" ContentType="application/vnd.openxmlformats-officedocument.drawingml.diagramColors+xml"/>
  <Override PartName="/ppt/diagrams/drawing11.xml" ContentType="application/vnd.ms-office.drawingml.diagramDrawing+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diagrams/data12.xml" ContentType="application/vnd.openxmlformats-officedocument.drawingml.diagramData+xml"/>
  <Override PartName="/ppt/diagrams/layout12.xml" ContentType="application/vnd.openxmlformats-officedocument.drawingml.diagramLayout+xml"/>
  <Override PartName="/ppt/diagrams/quickStyle12.xml" ContentType="application/vnd.openxmlformats-officedocument.drawingml.diagramStyle+xml"/>
  <Override PartName="/ppt/diagrams/colors12.xml" ContentType="application/vnd.openxmlformats-officedocument.drawingml.diagramColors+xml"/>
  <Override PartName="/ppt/diagrams/drawing12.xml" ContentType="application/vnd.ms-office.drawingml.diagramDrawing+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diagrams/data13.xml" ContentType="application/vnd.openxmlformats-officedocument.drawingml.diagramData+xml"/>
  <Override PartName="/ppt/diagrams/layout13.xml" ContentType="application/vnd.openxmlformats-officedocument.drawingml.diagramLayout+xml"/>
  <Override PartName="/ppt/diagrams/quickStyle13.xml" ContentType="application/vnd.openxmlformats-officedocument.drawingml.diagramStyle+xml"/>
  <Override PartName="/ppt/diagrams/colors13.xml" ContentType="application/vnd.openxmlformats-officedocument.drawingml.diagramColors+xml"/>
  <Override PartName="/ppt/diagrams/drawing13.xml" ContentType="application/vnd.ms-office.drawingml.diagramDrawing+xml"/>
  <Override PartName="/ppt/notesSlides/notesSlide35.xml" ContentType="application/vnd.openxmlformats-officedocument.presentationml.notesSlide+xml"/>
  <Override PartName="/ppt/diagrams/data14.xml" ContentType="application/vnd.openxmlformats-officedocument.drawingml.diagramData+xml"/>
  <Override PartName="/ppt/diagrams/layout14.xml" ContentType="application/vnd.openxmlformats-officedocument.drawingml.diagramLayout+xml"/>
  <Override PartName="/ppt/diagrams/quickStyle14.xml" ContentType="application/vnd.openxmlformats-officedocument.drawingml.diagramStyle+xml"/>
  <Override PartName="/ppt/diagrams/colors14.xml" ContentType="application/vnd.openxmlformats-officedocument.drawingml.diagramColors+xml"/>
  <Override PartName="/ppt/diagrams/drawing14.xml" ContentType="application/vnd.ms-office.drawingml.diagramDrawing+xml"/>
  <Override PartName="/ppt/notesSlides/notesSlide36.xml" ContentType="application/vnd.openxmlformats-officedocument.presentationml.notesSlide+xml"/>
  <Override PartName="/ppt/diagrams/data15.xml" ContentType="application/vnd.openxmlformats-officedocument.drawingml.diagramData+xml"/>
  <Override PartName="/ppt/diagrams/layout15.xml" ContentType="application/vnd.openxmlformats-officedocument.drawingml.diagramLayout+xml"/>
  <Override PartName="/ppt/diagrams/quickStyle15.xml" ContentType="application/vnd.openxmlformats-officedocument.drawingml.diagramStyle+xml"/>
  <Override PartName="/ppt/diagrams/colors15.xml" ContentType="application/vnd.openxmlformats-officedocument.drawingml.diagramColors+xml"/>
  <Override PartName="/ppt/diagrams/drawing15.xml" ContentType="application/vnd.ms-office.drawingml.diagramDrawing+xml"/>
  <Override PartName="/ppt/notesSlides/notesSlide37.xml" ContentType="application/vnd.openxmlformats-officedocument.presentationml.notesSlide+xml"/>
  <Override PartName="/ppt/diagrams/data16.xml" ContentType="application/vnd.openxmlformats-officedocument.drawingml.diagramData+xml"/>
  <Override PartName="/ppt/diagrams/layout16.xml" ContentType="application/vnd.openxmlformats-officedocument.drawingml.diagramLayout+xml"/>
  <Override PartName="/ppt/diagrams/quickStyle16.xml" ContentType="application/vnd.openxmlformats-officedocument.drawingml.diagramStyle+xml"/>
  <Override PartName="/ppt/diagrams/colors16.xml" ContentType="application/vnd.openxmlformats-officedocument.drawingml.diagramColors+xml"/>
  <Override PartName="/ppt/diagrams/drawing16.xml" ContentType="application/vnd.ms-office.drawingml.diagramDrawing+xml"/>
  <Override PartName="/ppt/notesSlides/notesSlide38.xml" ContentType="application/vnd.openxmlformats-officedocument.presentationml.notesSlide+xml"/>
  <Override PartName="/ppt/diagrams/data17.xml" ContentType="application/vnd.openxmlformats-officedocument.drawingml.diagramData+xml"/>
  <Override PartName="/ppt/diagrams/layout17.xml" ContentType="application/vnd.openxmlformats-officedocument.drawingml.diagramLayout+xml"/>
  <Override PartName="/ppt/diagrams/quickStyle17.xml" ContentType="application/vnd.openxmlformats-officedocument.drawingml.diagramStyle+xml"/>
  <Override PartName="/ppt/diagrams/colors17.xml" ContentType="application/vnd.openxmlformats-officedocument.drawingml.diagramColors+xml"/>
  <Override PartName="/ppt/diagrams/drawing17.xml" ContentType="application/vnd.ms-office.drawingml.diagramDrawing+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notesSlides/notesSlide41.xml" ContentType="application/vnd.openxmlformats-officedocument.presentationml.notesSlide+xml"/>
  <Override PartName="/ppt/notesSlides/notesSlide42.xml" ContentType="application/vnd.openxmlformats-officedocument.presentationml.notesSlide+xml"/>
  <Override PartName="/ppt/notesSlides/notesSlide43.xml" ContentType="application/vnd.openxmlformats-officedocument.presentationml.notesSlide+xml"/>
  <Override PartName="/ppt/notesSlides/notesSlide44.xml" ContentType="application/vnd.openxmlformats-officedocument.presentationml.notesSlide+xml"/>
  <Override PartName="/ppt/notesSlides/notesSlide45.xml" ContentType="application/vnd.openxmlformats-officedocument.presentationml.notesSlide+xml"/>
  <Override PartName="/ppt/notesSlides/notesSlide46.xml" ContentType="application/vnd.openxmlformats-officedocument.presentationml.notesSlide+xml"/>
  <Override PartName="/ppt/notesSlides/notesSlide47.xml" ContentType="application/vnd.openxmlformats-officedocument.presentationml.notesSlide+xml"/>
  <Override PartName="/ppt/notesSlides/notesSlide48.xml" ContentType="application/vnd.openxmlformats-officedocument.presentationml.notesSlide+xml"/>
  <Override PartName="/ppt/notesSlides/notesSlide49.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p:sldMasterIdLst>
    <p:sldMasterId id="2147483714" r:id="rId4"/>
    <p:sldMasterId id="2147483731" r:id="rId5"/>
    <p:sldMasterId id="2147483751" r:id="rId6"/>
    <p:sldMasterId id="2147483771" r:id="rId7"/>
    <p:sldMasterId id="2147483822" r:id="rId8"/>
    <p:sldMasterId id="2147483886" r:id="rId9"/>
    <p:sldMasterId id="2147483903" r:id="rId10"/>
  </p:sldMasterIdLst>
  <p:notesMasterIdLst>
    <p:notesMasterId r:id="rId60"/>
  </p:notesMasterIdLst>
  <p:sldIdLst>
    <p:sldId id="256" r:id="rId11"/>
    <p:sldId id="382" r:id="rId12"/>
    <p:sldId id="369" r:id="rId13"/>
    <p:sldId id="370" r:id="rId14"/>
    <p:sldId id="371" r:id="rId15"/>
    <p:sldId id="365" r:id="rId16"/>
    <p:sldId id="266" r:id="rId17"/>
    <p:sldId id="366" r:id="rId18"/>
    <p:sldId id="367" r:id="rId19"/>
    <p:sldId id="372" r:id="rId20"/>
    <p:sldId id="373" r:id="rId21"/>
    <p:sldId id="307" r:id="rId22"/>
    <p:sldId id="282" r:id="rId23"/>
    <p:sldId id="316" r:id="rId24"/>
    <p:sldId id="317" r:id="rId25"/>
    <p:sldId id="318" r:id="rId26"/>
    <p:sldId id="319" r:id="rId27"/>
    <p:sldId id="353" r:id="rId28"/>
    <p:sldId id="320" r:id="rId29"/>
    <p:sldId id="321" r:id="rId30"/>
    <p:sldId id="322" r:id="rId31"/>
    <p:sldId id="323" r:id="rId32"/>
    <p:sldId id="376" r:id="rId33"/>
    <p:sldId id="324" r:id="rId34"/>
    <p:sldId id="325" r:id="rId35"/>
    <p:sldId id="327" r:id="rId36"/>
    <p:sldId id="328" r:id="rId37"/>
    <p:sldId id="329" r:id="rId38"/>
    <p:sldId id="330" r:id="rId39"/>
    <p:sldId id="331" r:id="rId40"/>
    <p:sldId id="379" r:id="rId41"/>
    <p:sldId id="332" r:id="rId42"/>
    <p:sldId id="333" r:id="rId43"/>
    <p:sldId id="339" r:id="rId44"/>
    <p:sldId id="340" r:id="rId45"/>
    <p:sldId id="341" r:id="rId46"/>
    <p:sldId id="342" r:id="rId47"/>
    <p:sldId id="344" r:id="rId48"/>
    <p:sldId id="345" r:id="rId49"/>
    <p:sldId id="346" r:id="rId50"/>
    <p:sldId id="347" r:id="rId51"/>
    <p:sldId id="348" r:id="rId52"/>
    <p:sldId id="349" r:id="rId53"/>
    <p:sldId id="378" r:id="rId54"/>
    <p:sldId id="375" r:id="rId55"/>
    <p:sldId id="374" r:id="rId56"/>
    <p:sldId id="377" r:id="rId57"/>
    <p:sldId id="380" r:id="rId58"/>
    <p:sldId id="274" r:id="rId59"/>
  </p:sldIdLst>
  <p:sldSz cx="9144000" cy="6858000" type="screen4x3"/>
  <p:notesSz cx="7010400" cy="92964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 uri="{2D200454-40CA-4A62-9FC3-DE9A4176ACB9}">
      <p15:notesGuideLst xmlns:p15="http://schemas.microsoft.com/office/powerpoint/2012/main"/>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Tim Ng" initials="TN" lastIdx="1" clrIdx="0">
    <p:extLst>
      <p:ext uri="{19B8F6BF-5375-455C-9EA6-DF929625EA0E}">
        <p15:presenceInfo xmlns:p15="http://schemas.microsoft.com/office/powerpoint/2012/main" userId="S-1-5-21-1399593236-398925748-1237804090-12587" providerId="AD"/>
      </p:ext>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0081C6"/>
    <a:srgbClr val="671E75"/>
    <a:srgbClr val="000000"/>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22479" autoAdjust="0"/>
    <p:restoredTop sz="66125" autoAdjust="0"/>
  </p:normalViewPr>
  <p:slideViewPr>
    <p:cSldViewPr snapToGrid="0">
      <p:cViewPr varScale="1">
        <p:scale>
          <a:sx n="73" d="100"/>
          <a:sy n="73" d="100"/>
        </p:scale>
        <p:origin x="54" y="132"/>
      </p:cViewPr>
      <p:guideLst>
        <p:guide orient="horz" pos="2160"/>
        <p:guide pos="2880"/>
      </p:guideLst>
    </p:cSldViewPr>
  </p:slideViewPr>
  <p:notesTextViewPr>
    <p:cViewPr>
      <p:scale>
        <a:sx n="1" d="1"/>
        <a:sy n="1" d="1"/>
      </p:scale>
      <p:origin x="0" y="0"/>
    </p:cViewPr>
  </p:notesTextViewPr>
  <p:sorterViewPr>
    <p:cViewPr>
      <p:scale>
        <a:sx n="100" d="100"/>
        <a:sy n="100" d="100"/>
      </p:scale>
      <p:origin x="0" y="0"/>
    </p:cViewPr>
  </p:sorterViewPr>
  <p:notesViewPr>
    <p:cSldViewPr snapToGrid="0">
      <p:cViewPr varScale="1">
        <p:scale>
          <a:sx n="67" d="100"/>
          <a:sy n="67" d="100"/>
        </p:scale>
        <p:origin x="3120" y="77"/>
      </p:cViewPr>
      <p:guideLst/>
    </p:cSldViewPr>
  </p:notes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3.xml"/><Relationship Id="rId18" Type="http://schemas.openxmlformats.org/officeDocument/2006/relationships/slide" Target="slides/slide8.xml"/><Relationship Id="rId26" Type="http://schemas.openxmlformats.org/officeDocument/2006/relationships/slide" Target="slides/slide16.xml"/><Relationship Id="rId39" Type="http://schemas.openxmlformats.org/officeDocument/2006/relationships/slide" Target="slides/slide29.xml"/><Relationship Id="rId21" Type="http://schemas.openxmlformats.org/officeDocument/2006/relationships/slide" Target="slides/slide11.xml"/><Relationship Id="rId34" Type="http://schemas.openxmlformats.org/officeDocument/2006/relationships/slide" Target="slides/slide24.xml"/><Relationship Id="rId42" Type="http://schemas.openxmlformats.org/officeDocument/2006/relationships/slide" Target="slides/slide32.xml"/><Relationship Id="rId47" Type="http://schemas.openxmlformats.org/officeDocument/2006/relationships/slide" Target="slides/slide37.xml"/><Relationship Id="rId50" Type="http://schemas.openxmlformats.org/officeDocument/2006/relationships/slide" Target="slides/slide40.xml"/><Relationship Id="rId55" Type="http://schemas.openxmlformats.org/officeDocument/2006/relationships/slide" Target="slides/slide45.xml"/><Relationship Id="rId63" Type="http://schemas.openxmlformats.org/officeDocument/2006/relationships/viewProps" Target="viewProps.xml"/><Relationship Id="rId7" Type="http://schemas.openxmlformats.org/officeDocument/2006/relationships/slideMaster" Target="slideMasters/slideMaster4.xml"/><Relationship Id="rId2" Type="http://schemas.openxmlformats.org/officeDocument/2006/relationships/customXml" Target="../customXml/item2.xml"/><Relationship Id="rId16" Type="http://schemas.openxmlformats.org/officeDocument/2006/relationships/slide" Target="slides/slide6.xml"/><Relationship Id="rId20" Type="http://schemas.openxmlformats.org/officeDocument/2006/relationships/slide" Target="slides/slide10.xml"/><Relationship Id="rId29" Type="http://schemas.openxmlformats.org/officeDocument/2006/relationships/slide" Target="slides/slide19.xml"/><Relationship Id="rId41" Type="http://schemas.openxmlformats.org/officeDocument/2006/relationships/slide" Target="slides/slide31.xml"/><Relationship Id="rId54" Type="http://schemas.openxmlformats.org/officeDocument/2006/relationships/slide" Target="slides/slide44.xml"/><Relationship Id="rId62" Type="http://schemas.openxmlformats.org/officeDocument/2006/relationships/presProps" Target="presProps.xml"/><Relationship Id="rId1" Type="http://schemas.openxmlformats.org/officeDocument/2006/relationships/customXml" Target="../customXml/item1.xml"/><Relationship Id="rId6" Type="http://schemas.openxmlformats.org/officeDocument/2006/relationships/slideMaster" Target="slideMasters/slideMaster3.xml"/><Relationship Id="rId11" Type="http://schemas.openxmlformats.org/officeDocument/2006/relationships/slide" Target="slides/slide1.xml"/><Relationship Id="rId24" Type="http://schemas.openxmlformats.org/officeDocument/2006/relationships/slide" Target="slides/slide14.xml"/><Relationship Id="rId32" Type="http://schemas.openxmlformats.org/officeDocument/2006/relationships/slide" Target="slides/slide22.xml"/><Relationship Id="rId37" Type="http://schemas.openxmlformats.org/officeDocument/2006/relationships/slide" Target="slides/slide27.xml"/><Relationship Id="rId40" Type="http://schemas.openxmlformats.org/officeDocument/2006/relationships/slide" Target="slides/slide30.xml"/><Relationship Id="rId45" Type="http://schemas.openxmlformats.org/officeDocument/2006/relationships/slide" Target="slides/slide35.xml"/><Relationship Id="rId53" Type="http://schemas.openxmlformats.org/officeDocument/2006/relationships/slide" Target="slides/slide43.xml"/><Relationship Id="rId58" Type="http://schemas.openxmlformats.org/officeDocument/2006/relationships/slide" Target="slides/slide48.xml"/><Relationship Id="rId5" Type="http://schemas.openxmlformats.org/officeDocument/2006/relationships/slideMaster" Target="slideMasters/slideMaster2.xml"/><Relationship Id="rId15" Type="http://schemas.openxmlformats.org/officeDocument/2006/relationships/slide" Target="slides/slide5.xml"/><Relationship Id="rId23" Type="http://schemas.openxmlformats.org/officeDocument/2006/relationships/slide" Target="slides/slide13.xml"/><Relationship Id="rId28" Type="http://schemas.openxmlformats.org/officeDocument/2006/relationships/slide" Target="slides/slide18.xml"/><Relationship Id="rId36" Type="http://schemas.openxmlformats.org/officeDocument/2006/relationships/slide" Target="slides/slide26.xml"/><Relationship Id="rId49" Type="http://schemas.openxmlformats.org/officeDocument/2006/relationships/slide" Target="slides/slide39.xml"/><Relationship Id="rId57" Type="http://schemas.openxmlformats.org/officeDocument/2006/relationships/slide" Target="slides/slide47.xml"/><Relationship Id="rId61" Type="http://schemas.openxmlformats.org/officeDocument/2006/relationships/commentAuthors" Target="commentAuthors.xml"/><Relationship Id="rId10" Type="http://schemas.openxmlformats.org/officeDocument/2006/relationships/slideMaster" Target="slideMasters/slideMaster7.xml"/><Relationship Id="rId19" Type="http://schemas.openxmlformats.org/officeDocument/2006/relationships/slide" Target="slides/slide9.xml"/><Relationship Id="rId31" Type="http://schemas.openxmlformats.org/officeDocument/2006/relationships/slide" Target="slides/slide21.xml"/><Relationship Id="rId44" Type="http://schemas.openxmlformats.org/officeDocument/2006/relationships/slide" Target="slides/slide34.xml"/><Relationship Id="rId52" Type="http://schemas.openxmlformats.org/officeDocument/2006/relationships/slide" Target="slides/slide42.xml"/><Relationship Id="rId60" Type="http://schemas.openxmlformats.org/officeDocument/2006/relationships/notesMaster" Target="notesMasters/notesMaster1.xml"/><Relationship Id="rId65" Type="http://schemas.openxmlformats.org/officeDocument/2006/relationships/tableStyles" Target="tableStyles.xml"/><Relationship Id="rId4" Type="http://schemas.openxmlformats.org/officeDocument/2006/relationships/slideMaster" Target="slideMasters/slideMaster1.xml"/><Relationship Id="rId9" Type="http://schemas.openxmlformats.org/officeDocument/2006/relationships/slideMaster" Target="slideMasters/slideMaster6.xml"/><Relationship Id="rId14" Type="http://schemas.openxmlformats.org/officeDocument/2006/relationships/slide" Target="slides/slide4.xml"/><Relationship Id="rId22" Type="http://schemas.openxmlformats.org/officeDocument/2006/relationships/slide" Target="slides/slide12.xml"/><Relationship Id="rId27" Type="http://schemas.openxmlformats.org/officeDocument/2006/relationships/slide" Target="slides/slide17.xml"/><Relationship Id="rId30" Type="http://schemas.openxmlformats.org/officeDocument/2006/relationships/slide" Target="slides/slide20.xml"/><Relationship Id="rId35" Type="http://schemas.openxmlformats.org/officeDocument/2006/relationships/slide" Target="slides/slide25.xml"/><Relationship Id="rId43" Type="http://schemas.openxmlformats.org/officeDocument/2006/relationships/slide" Target="slides/slide33.xml"/><Relationship Id="rId48" Type="http://schemas.openxmlformats.org/officeDocument/2006/relationships/slide" Target="slides/slide38.xml"/><Relationship Id="rId56" Type="http://schemas.openxmlformats.org/officeDocument/2006/relationships/slide" Target="slides/slide46.xml"/><Relationship Id="rId64" Type="http://schemas.openxmlformats.org/officeDocument/2006/relationships/theme" Target="theme/theme1.xml"/><Relationship Id="rId8" Type="http://schemas.openxmlformats.org/officeDocument/2006/relationships/slideMaster" Target="slideMasters/slideMaster5.xml"/><Relationship Id="rId51" Type="http://schemas.openxmlformats.org/officeDocument/2006/relationships/slide" Target="slides/slide41.xml"/><Relationship Id="rId3" Type="http://schemas.openxmlformats.org/officeDocument/2006/relationships/customXml" Target="../customXml/item3.xml"/><Relationship Id="rId12" Type="http://schemas.openxmlformats.org/officeDocument/2006/relationships/slide" Target="slides/slide2.xml"/><Relationship Id="rId17" Type="http://schemas.openxmlformats.org/officeDocument/2006/relationships/slide" Target="slides/slide7.xml"/><Relationship Id="rId25" Type="http://schemas.openxmlformats.org/officeDocument/2006/relationships/slide" Target="slides/slide15.xml"/><Relationship Id="rId33" Type="http://schemas.openxmlformats.org/officeDocument/2006/relationships/slide" Target="slides/slide23.xml"/><Relationship Id="rId38" Type="http://schemas.openxmlformats.org/officeDocument/2006/relationships/slide" Target="slides/slide28.xml"/><Relationship Id="rId46" Type="http://schemas.openxmlformats.org/officeDocument/2006/relationships/slide" Target="slides/slide36.xml"/><Relationship Id="rId59" Type="http://schemas.openxmlformats.org/officeDocument/2006/relationships/slide" Target="slides/slide49.xml"/></Relationships>
</file>

<file path=ppt/diagrams/_rels/data11.xml.rels><?xml version="1.0" encoding="UTF-8" standalone="yes"?>
<Relationships xmlns="http://schemas.openxmlformats.org/package/2006/relationships"><Relationship Id="rId8" Type="http://schemas.openxmlformats.org/officeDocument/2006/relationships/image" Target="../media/image48.png"/><Relationship Id="rId3" Type="http://schemas.openxmlformats.org/officeDocument/2006/relationships/image" Target="../media/image43.png"/><Relationship Id="rId7" Type="http://schemas.openxmlformats.org/officeDocument/2006/relationships/image" Target="../media/image47.png"/><Relationship Id="rId2" Type="http://schemas.openxmlformats.org/officeDocument/2006/relationships/image" Target="../media/image42.png"/><Relationship Id="rId1" Type="http://schemas.openxmlformats.org/officeDocument/2006/relationships/image" Target="../media/image41.png"/><Relationship Id="rId6" Type="http://schemas.openxmlformats.org/officeDocument/2006/relationships/image" Target="../media/image46.png"/><Relationship Id="rId5" Type="http://schemas.openxmlformats.org/officeDocument/2006/relationships/image" Target="../media/image45.png"/><Relationship Id="rId4" Type="http://schemas.openxmlformats.org/officeDocument/2006/relationships/image" Target="../media/image44.png"/></Relationships>
</file>

<file path=ppt/diagrams/_rels/drawing11.xml.rels><?xml version="1.0" encoding="UTF-8" standalone="yes"?>
<Relationships xmlns="http://schemas.openxmlformats.org/package/2006/relationships"><Relationship Id="rId8" Type="http://schemas.openxmlformats.org/officeDocument/2006/relationships/image" Target="../media/image46.png"/><Relationship Id="rId3" Type="http://schemas.openxmlformats.org/officeDocument/2006/relationships/image" Target="../media/image42.png"/><Relationship Id="rId7" Type="http://schemas.openxmlformats.org/officeDocument/2006/relationships/image" Target="../media/image48.png"/><Relationship Id="rId2" Type="http://schemas.openxmlformats.org/officeDocument/2006/relationships/image" Target="../media/image41.png"/><Relationship Id="rId1" Type="http://schemas.openxmlformats.org/officeDocument/2006/relationships/image" Target="../media/image47.png"/><Relationship Id="rId6" Type="http://schemas.openxmlformats.org/officeDocument/2006/relationships/image" Target="../media/image45.png"/><Relationship Id="rId5" Type="http://schemas.openxmlformats.org/officeDocument/2006/relationships/image" Target="../media/image44.png"/><Relationship Id="rId4" Type="http://schemas.openxmlformats.org/officeDocument/2006/relationships/image" Target="../media/image43.png"/></Relationships>
</file>

<file path=ppt/diagrams/colors1.xml><?xml version="1.0" encoding="utf-8"?>
<dgm:colorsDef xmlns:dgm="http://schemas.openxmlformats.org/drawingml/2006/diagram" xmlns:a="http://schemas.openxmlformats.org/drawingml/2006/main" uniqueId="urn:microsoft.com/office/officeart/2005/8/colors/accent3_2">
  <dgm:title val=""/>
  <dgm:desc val=""/>
  <dgm:catLst>
    <dgm:cat type="accent3" pri="11200"/>
  </dgm:catLst>
  <dgm:styleLbl name="node0">
    <dgm:fillClrLst meth="repeat">
      <a:schemeClr val="accent3"/>
    </dgm:fillClrLst>
    <dgm:linClrLst meth="repeat">
      <a:schemeClr val="lt1"/>
    </dgm:linClrLst>
    <dgm:effectClrLst/>
    <dgm:txLinClrLst/>
    <dgm:txFillClrLst/>
    <dgm:txEffectClrLst/>
  </dgm:styleLbl>
  <dgm:styleLbl name="node1">
    <dgm:fillClrLst meth="repeat">
      <a:schemeClr val="accent3"/>
    </dgm:fillClrLst>
    <dgm:linClrLst meth="repeat">
      <a:schemeClr val="lt1"/>
    </dgm:linClrLst>
    <dgm:effectClrLst/>
    <dgm:txLinClrLst/>
    <dgm:txFillClrLst/>
    <dgm:txEffectClrLst/>
  </dgm:styleLbl>
  <dgm:styleLbl name="alignNode1">
    <dgm:fillClrLst meth="repeat">
      <a:schemeClr val="accent3"/>
    </dgm:fillClrLst>
    <dgm:linClrLst meth="repeat">
      <a:schemeClr val="accent3"/>
    </dgm:linClrLst>
    <dgm:effectClrLst/>
    <dgm:txLinClrLst/>
    <dgm:txFillClrLst/>
    <dgm:txEffectClrLst/>
  </dgm:styleLbl>
  <dgm:styleLbl name="lnNode1">
    <dgm:fillClrLst meth="repeat">
      <a:schemeClr val="accent3"/>
    </dgm:fillClrLst>
    <dgm:linClrLst meth="repeat">
      <a:schemeClr val="lt1"/>
    </dgm:linClrLst>
    <dgm:effectClrLst/>
    <dgm:txLinClrLst/>
    <dgm:txFillClrLst/>
    <dgm:txEffectClrLst/>
  </dgm:styleLbl>
  <dgm:styleLbl name="vennNode1">
    <dgm:fillClrLst meth="repeat">
      <a:schemeClr val="accent3">
        <a:alpha val="50000"/>
      </a:schemeClr>
    </dgm:fillClrLst>
    <dgm:linClrLst meth="repeat">
      <a:schemeClr val="lt1"/>
    </dgm:linClrLst>
    <dgm:effectClrLst/>
    <dgm:txLinClrLst/>
    <dgm:txFillClrLst/>
    <dgm:txEffectClrLst/>
  </dgm:styleLbl>
  <dgm:styleLbl name="node2">
    <dgm:fillClrLst meth="repeat">
      <a:schemeClr val="accent3"/>
    </dgm:fillClrLst>
    <dgm:linClrLst meth="repeat">
      <a:schemeClr val="lt1"/>
    </dgm:linClrLst>
    <dgm:effectClrLst/>
    <dgm:txLinClrLst/>
    <dgm:txFillClrLst/>
    <dgm:txEffectClrLst/>
  </dgm:styleLbl>
  <dgm:styleLbl name="node3">
    <dgm:fillClrLst meth="repeat">
      <a:schemeClr val="accent3"/>
    </dgm:fillClrLst>
    <dgm:linClrLst meth="repeat">
      <a:schemeClr val="lt1"/>
    </dgm:linClrLst>
    <dgm:effectClrLst/>
    <dgm:txLinClrLst/>
    <dgm:txFillClrLst/>
    <dgm:txEffectClrLst/>
  </dgm:styleLbl>
  <dgm:styleLbl name="node4">
    <dgm:fillClrLst meth="repeat">
      <a:schemeClr val="accent3"/>
    </dgm:fillClrLst>
    <dgm:linClrLst meth="repeat">
      <a:schemeClr val="lt1"/>
    </dgm:linClrLst>
    <dgm:effectClrLst/>
    <dgm:txLinClrLst/>
    <dgm:txFillClrLst/>
    <dgm:txEffectClrLst/>
  </dgm:styleLbl>
  <dgm:styleLbl name="fg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3">
        <a:tint val="60000"/>
      </a:schemeClr>
    </dgm:fillClrLst>
    <dgm:linClrLst meth="repeat">
      <a:schemeClr val="accent3">
        <a:tint val="60000"/>
      </a:schemeClr>
    </dgm:linClrLst>
    <dgm:effectClrLst/>
    <dgm:txLinClrLst/>
    <dgm:txFillClrLst/>
    <dgm:txEffectClrLst/>
  </dgm:styleLbl>
  <dgm:styleLbl name="fgSibTrans2D1">
    <dgm:fillClrLst meth="repeat">
      <a:schemeClr val="accent3">
        <a:tint val="60000"/>
      </a:schemeClr>
    </dgm:fillClrLst>
    <dgm:linClrLst meth="repeat">
      <a:schemeClr val="accent3">
        <a:tint val="60000"/>
      </a:schemeClr>
    </dgm:linClrLst>
    <dgm:effectClrLst/>
    <dgm:txLinClrLst/>
    <dgm:txFillClrLst/>
    <dgm:txEffectClrLst/>
  </dgm:styleLbl>
  <dgm:styleLbl name="bgSibTrans2D1">
    <dgm:fillClrLst meth="repeat">
      <a:schemeClr val="accent3">
        <a:tint val="60000"/>
      </a:schemeClr>
    </dgm:fillClrLst>
    <dgm:linClrLst meth="repeat">
      <a:schemeClr val="accent3">
        <a:tint val="60000"/>
      </a:schemeClr>
    </dgm:linClrLst>
    <dgm:effectClrLst/>
    <dgm:txLinClrLst/>
    <dgm:txFillClrLst/>
    <dgm:txEffectClrLst/>
  </dgm:styleLbl>
  <dgm:styleLbl name="sibTrans1D1">
    <dgm:fillClrLst meth="repeat">
      <a:schemeClr val="accent3"/>
    </dgm:fillClrLst>
    <dgm:linClrLst meth="repeat">
      <a:schemeClr val="accent3"/>
    </dgm:linClrLst>
    <dgm:effectClrLst/>
    <dgm:txLinClrLst/>
    <dgm:txFillClrLst meth="repeat">
      <a:schemeClr val="tx1"/>
    </dgm:txFillClrLst>
    <dgm:txEffectClrLst/>
  </dgm:styleLbl>
  <dgm:styleLbl name="callout">
    <dgm:fillClrLst meth="repeat">
      <a:schemeClr val="accent3"/>
    </dgm:fillClrLst>
    <dgm:linClrLst meth="repeat">
      <a:schemeClr val="accent3">
        <a:tint val="50000"/>
      </a:schemeClr>
    </dgm:linClrLst>
    <dgm:effectClrLst/>
    <dgm:txLinClrLst/>
    <dgm:txFillClrLst meth="repeat">
      <a:schemeClr val="tx1"/>
    </dgm:txFillClrLst>
    <dgm:txEffectClrLst/>
  </dgm:styleLbl>
  <dgm:styleLbl name="asst0">
    <dgm:fillClrLst meth="repeat">
      <a:schemeClr val="accent3"/>
    </dgm:fillClrLst>
    <dgm:linClrLst meth="repeat">
      <a:schemeClr val="lt1"/>
    </dgm:linClrLst>
    <dgm:effectClrLst/>
    <dgm:txLinClrLst/>
    <dgm:txFillClrLst/>
    <dgm:txEffectClrLst/>
  </dgm:styleLbl>
  <dgm:styleLbl name="asst1">
    <dgm:fillClrLst meth="repeat">
      <a:schemeClr val="accent3"/>
    </dgm:fillClrLst>
    <dgm:linClrLst meth="repeat">
      <a:schemeClr val="lt1"/>
    </dgm:linClrLst>
    <dgm:effectClrLst/>
    <dgm:txLinClrLst/>
    <dgm:txFillClrLst/>
    <dgm:txEffectClrLst/>
  </dgm:styleLbl>
  <dgm:styleLbl name="asst2">
    <dgm:fillClrLst meth="repeat">
      <a:schemeClr val="accent3"/>
    </dgm:fillClrLst>
    <dgm:linClrLst meth="repeat">
      <a:schemeClr val="lt1"/>
    </dgm:linClrLst>
    <dgm:effectClrLst/>
    <dgm:txLinClrLst/>
    <dgm:txFillClrLst/>
    <dgm:txEffectClrLst/>
  </dgm:styleLbl>
  <dgm:styleLbl name="asst3">
    <dgm:fillClrLst meth="repeat">
      <a:schemeClr val="accent3"/>
    </dgm:fillClrLst>
    <dgm:linClrLst meth="repeat">
      <a:schemeClr val="lt1"/>
    </dgm:linClrLst>
    <dgm:effectClrLst/>
    <dgm:txLinClrLst/>
    <dgm:txFillClrLst/>
    <dgm:txEffectClrLst/>
  </dgm:styleLbl>
  <dgm:styleLbl name="asst4">
    <dgm:fillClrLst meth="repeat">
      <a:schemeClr val="accent3"/>
    </dgm:fillClrLst>
    <dgm:linClrLst meth="repeat">
      <a:schemeClr val="lt1"/>
    </dgm:linClrLst>
    <dgm:effectClrLst/>
    <dgm:txLinClrLst/>
    <dgm:txFillClrLst/>
    <dgm:txEffectClrLst/>
  </dgm:styleLbl>
  <dgm:styleLbl name="parChTrans2D1">
    <dgm:fillClrLst meth="repeat">
      <a:schemeClr val="accent3">
        <a:tint val="60000"/>
      </a:schemeClr>
    </dgm:fillClrLst>
    <dgm:linClrLst meth="repeat">
      <a:schemeClr val="accent3">
        <a:tint val="60000"/>
      </a:schemeClr>
    </dgm:linClrLst>
    <dgm:effectClrLst/>
    <dgm:txLinClrLst/>
    <dgm:txFillClrLst meth="repeat">
      <a:schemeClr val="lt1"/>
    </dgm:txFillClrLst>
    <dgm:txEffectClrLst/>
  </dgm:styleLbl>
  <dgm:styleLbl name="parChTrans2D2">
    <dgm:fillClrLst meth="repeat">
      <a:schemeClr val="accent3"/>
    </dgm:fillClrLst>
    <dgm:linClrLst meth="repeat">
      <a:schemeClr val="accent3"/>
    </dgm:linClrLst>
    <dgm:effectClrLst/>
    <dgm:txLinClrLst/>
    <dgm:txFillClrLst meth="repeat">
      <a:schemeClr val="lt1"/>
    </dgm:txFillClrLst>
    <dgm:txEffectClrLst/>
  </dgm:styleLbl>
  <dgm:styleLbl name="parChTrans2D3">
    <dgm:fillClrLst meth="repeat">
      <a:schemeClr val="accent3"/>
    </dgm:fillClrLst>
    <dgm:linClrLst meth="repeat">
      <a:schemeClr val="accent3"/>
    </dgm:linClrLst>
    <dgm:effectClrLst/>
    <dgm:txLinClrLst/>
    <dgm:txFillClrLst meth="repeat">
      <a:schemeClr val="lt1"/>
    </dgm:txFillClrLst>
    <dgm:txEffectClrLst/>
  </dgm:styleLbl>
  <dgm:styleLbl name="parChTrans2D4">
    <dgm:fillClrLst meth="repeat">
      <a:schemeClr val="accent3"/>
    </dgm:fillClrLst>
    <dgm:linClrLst meth="repeat">
      <a:schemeClr val="accent3"/>
    </dgm:linClrLst>
    <dgm:effectClrLst/>
    <dgm:txLinClrLst/>
    <dgm:txFillClrLst meth="repeat">
      <a:schemeClr val="lt1"/>
    </dgm:txFillClrLst>
    <dgm:txEffectClrLst/>
  </dgm:styleLbl>
  <dgm:styleLbl name="parChTrans1D1">
    <dgm:fillClrLst meth="repeat">
      <a:schemeClr val="accent3"/>
    </dgm:fillClrLst>
    <dgm:linClrLst meth="repeat">
      <a:schemeClr val="accent3">
        <a:shade val="60000"/>
      </a:schemeClr>
    </dgm:linClrLst>
    <dgm:effectClrLst/>
    <dgm:txLinClrLst/>
    <dgm:txFillClrLst meth="repeat">
      <a:schemeClr val="tx1"/>
    </dgm:txFillClrLst>
    <dgm:txEffectClrLst/>
  </dgm:styleLbl>
  <dgm:styleLbl name="parChTrans1D2">
    <dgm:fillClrLst meth="repeat">
      <a:schemeClr val="accent3"/>
    </dgm:fillClrLst>
    <dgm:linClrLst meth="repeat">
      <a:schemeClr val="accent3">
        <a:shade val="60000"/>
      </a:schemeClr>
    </dgm:linClrLst>
    <dgm:effectClrLst/>
    <dgm:txLinClrLst/>
    <dgm:txFillClrLst meth="repeat">
      <a:schemeClr val="tx1"/>
    </dgm:txFillClrLst>
    <dgm:txEffectClrLst/>
  </dgm:styleLbl>
  <dgm:styleLbl name="parChTrans1D3">
    <dgm:fillClrLst meth="repeat">
      <a:schemeClr val="accent3"/>
    </dgm:fillClrLst>
    <dgm:linClrLst meth="repeat">
      <a:schemeClr val="accent3">
        <a:shade val="80000"/>
      </a:schemeClr>
    </dgm:linClrLst>
    <dgm:effectClrLst/>
    <dgm:txLinClrLst/>
    <dgm:txFillClrLst meth="repeat">
      <a:schemeClr val="tx1"/>
    </dgm:txFillClrLst>
    <dgm:txEffectClrLst/>
  </dgm:styleLbl>
  <dgm:styleLbl name="parChTrans1D4">
    <dgm:fillClrLst meth="repeat">
      <a:schemeClr val="accent3"/>
    </dgm:fillClrLst>
    <dgm:linClrLst meth="repeat">
      <a:schemeClr val="accent3">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3"/>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solidFgAcc1">
    <dgm:fillClrLst meth="repeat">
      <a:schemeClr val="lt1"/>
    </dgm:fillClrLst>
    <dgm:linClrLst meth="repeat">
      <a:schemeClr val="accent3"/>
    </dgm:linClrLst>
    <dgm:effectClrLst/>
    <dgm:txLinClrLst/>
    <dgm:txFillClrLst meth="repeat">
      <a:schemeClr val="dk1"/>
    </dgm:txFillClrLst>
    <dgm:txEffectClrLst/>
  </dgm:styleLbl>
  <dgm:styleLbl name="solidAlignAcc1">
    <dgm:fillClrLst meth="repeat">
      <a:schemeClr val="lt1"/>
    </dgm:fillClrLst>
    <dgm:linClrLst meth="repeat">
      <a:schemeClr val="accent3"/>
    </dgm:linClrLst>
    <dgm:effectClrLst/>
    <dgm:txLinClrLst/>
    <dgm:txFillClrLst meth="repeat">
      <a:schemeClr val="dk1"/>
    </dgm:txFillClrLst>
    <dgm:txEffectClrLst/>
  </dgm:styleLbl>
  <dgm:styleLbl name="solidBgAcc1">
    <dgm:fillClrLst meth="repeat">
      <a:schemeClr val="lt1"/>
    </dgm:fillClrLst>
    <dgm:linClrLst meth="repeat">
      <a:schemeClr val="accent3"/>
    </dgm:linClrLst>
    <dgm:effectClrLst/>
    <dgm:txLinClrLst/>
    <dgm:txFillClrLst meth="repeat">
      <a:schemeClr val="dk1"/>
    </dgm:txFillClrLst>
    <dgm:txEffectClrLst/>
  </dgm:styleLbl>
  <dgm:styleLbl name="fg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align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bg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bgShp">
    <dgm:fillClrLst meth="repeat">
      <a:schemeClr val="accent3">
        <a:tint val="40000"/>
      </a:schemeClr>
    </dgm:fillClrLst>
    <dgm:linClrLst meth="repeat">
      <a:schemeClr val="accent3"/>
    </dgm:linClrLst>
    <dgm:effectClrLst/>
    <dgm:txLinClrLst/>
    <dgm:txFillClrLst meth="repeat">
      <a:schemeClr val="dk1"/>
    </dgm:txFillClrLst>
    <dgm:txEffectClrLst/>
  </dgm:styleLbl>
  <dgm:styleLbl name="dkBgShp">
    <dgm:fillClrLst meth="repeat">
      <a:schemeClr val="accent3">
        <a:shade val="80000"/>
      </a:schemeClr>
    </dgm:fillClrLst>
    <dgm:linClrLst meth="repeat">
      <a:schemeClr val="accent3"/>
    </dgm:linClrLst>
    <dgm:effectClrLst/>
    <dgm:txLinClrLst/>
    <dgm:txFillClrLst meth="repeat">
      <a:schemeClr val="lt1"/>
    </dgm:txFillClrLst>
    <dgm:txEffectClrLst/>
  </dgm:styleLbl>
  <dgm:styleLbl name="trBgShp">
    <dgm:fillClrLst meth="repeat">
      <a:schemeClr val="accent3">
        <a:tint val="50000"/>
        <a:alpha val="40000"/>
      </a:schemeClr>
    </dgm:fillClrLst>
    <dgm:linClrLst meth="repeat">
      <a:schemeClr val="accent3"/>
    </dgm:linClrLst>
    <dgm:effectClrLst/>
    <dgm:txLinClrLst/>
    <dgm:txFillClrLst meth="repeat">
      <a:schemeClr val="lt1"/>
    </dgm:txFillClrLst>
    <dgm:txEffectClrLst/>
  </dgm:styleLbl>
  <dgm:styleLbl name="fgShp">
    <dgm:fillClrLst meth="repeat">
      <a:schemeClr val="accent3">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05/8/colors/accent3_2">
  <dgm:title val=""/>
  <dgm:desc val=""/>
  <dgm:catLst>
    <dgm:cat type="accent3" pri="11200"/>
  </dgm:catLst>
  <dgm:styleLbl name="node0">
    <dgm:fillClrLst meth="repeat">
      <a:schemeClr val="accent3"/>
    </dgm:fillClrLst>
    <dgm:linClrLst meth="repeat">
      <a:schemeClr val="lt1"/>
    </dgm:linClrLst>
    <dgm:effectClrLst/>
    <dgm:txLinClrLst/>
    <dgm:txFillClrLst/>
    <dgm:txEffectClrLst/>
  </dgm:styleLbl>
  <dgm:styleLbl name="node1">
    <dgm:fillClrLst meth="repeat">
      <a:schemeClr val="accent3"/>
    </dgm:fillClrLst>
    <dgm:linClrLst meth="repeat">
      <a:schemeClr val="lt1"/>
    </dgm:linClrLst>
    <dgm:effectClrLst/>
    <dgm:txLinClrLst/>
    <dgm:txFillClrLst/>
    <dgm:txEffectClrLst/>
  </dgm:styleLbl>
  <dgm:styleLbl name="alignNode1">
    <dgm:fillClrLst meth="repeat">
      <a:schemeClr val="accent3"/>
    </dgm:fillClrLst>
    <dgm:linClrLst meth="repeat">
      <a:schemeClr val="accent3"/>
    </dgm:linClrLst>
    <dgm:effectClrLst/>
    <dgm:txLinClrLst/>
    <dgm:txFillClrLst/>
    <dgm:txEffectClrLst/>
  </dgm:styleLbl>
  <dgm:styleLbl name="lnNode1">
    <dgm:fillClrLst meth="repeat">
      <a:schemeClr val="accent3"/>
    </dgm:fillClrLst>
    <dgm:linClrLst meth="repeat">
      <a:schemeClr val="lt1"/>
    </dgm:linClrLst>
    <dgm:effectClrLst/>
    <dgm:txLinClrLst/>
    <dgm:txFillClrLst/>
    <dgm:txEffectClrLst/>
  </dgm:styleLbl>
  <dgm:styleLbl name="vennNode1">
    <dgm:fillClrLst meth="repeat">
      <a:schemeClr val="accent3">
        <a:alpha val="50000"/>
      </a:schemeClr>
    </dgm:fillClrLst>
    <dgm:linClrLst meth="repeat">
      <a:schemeClr val="lt1"/>
    </dgm:linClrLst>
    <dgm:effectClrLst/>
    <dgm:txLinClrLst/>
    <dgm:txFillClrLst/>
    <dgm:txEffectClrLst/>
  </dgm:styleLbl>
  <dgm:styleLbl name="node2">
    <dgm:fillClrLst meth="repeat">
      <a:schemeClr val="accent3"/>
    </dgm:fillClrLst>
    <dgm:linClrLst meth="repeat">
      <a:schemeClr val="lt1"/>
    </dgm:linClrLst>
    <dgm:effectClrLst/>
    <dgm:txLinClrLst/>
    <dgm:txFillClrLst/>
    <dgm:txEffectClrLst/>
  </dgm:styleLbl>
  <dgm:styleLbl name="node3">
    <dgm:fillClrLst meth="repeat">
      <a:schemeClr val="accent3"/>
    </dgm:fillClrLst>
    <dgm:linClrLst meth="repeat">
      <a:schemeClr val="lt1"/>
    </dgm:linClrLst>
    <dgm:effectClrLst/>
    <dgm:txLinClrLst/>
    <dgm:txFillClrLst/>
    <dgm:txEffectClrLst/>
  </dgm:styleLbl>
  <dgm:styleLbl name="node4">
    <dgm:fillClrLst meth="repeat">
      <a:schemeClr val="accent3"/>
    </dgm:fillClrLst>
    <dgm:linClrLst meth="repeat">
      <a:schemeClr val="lt1"/>
    </dgm:linClrLst>
    <dgm:effectClrLst/>
    <dgm:txLinClrLst/>
    <dgm:txFillClrLst/>
    <dgm:txEffectClrLst/>
  </dgm:styleLbl>
  <dgm:styleLbl name="fg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3">
        <a:tint val="60000"/>
      </a:schemeClr>
    </dgm:fillClrLst>
    <dgm:linClrLst meth="repeat">
      <a:schemeClr val="accent3">
        <a:tint val="60000"/>
      </a:schemeClr>
    </dgm:linClrLst>
    <dgm:effectClrLst/>
    <dgm:txLinClrLst/>
    <dgm:txFillClrLst/>
    <dgm:txEffectClrLst/>
  </dgm:styleLbl>
  <dgm:styleLbl name="fgSibTrans2D1">
    <dgm:fillClrLst meth="repeat">
      <a:schemeClr val="accent3">
        <a:tint val="60000"/>
      </a:schemeClr>
    </dgm:fillClrLst>
    <dgm:linClrLst meth="repeat">
      <a:schemeClr val="accent3">
        <a:tint val="60000"/>
      </a:schemeClr>
    </dgm:linClrLst>
    <dgm:effectClrLst/>
    <dgm:txLinClrLst/>
    <dgm:txFillClrLst/>
    <dgm:txEffectClrLst/>
  </dgm:styleLbl>
  <dgm:styleLbl name="bgSibTrans2D1">
    <dgm:fillClrLst meth="repeat">
      <a:schemeClr val="accent3">
        <a:tint val="60000"/>
      </a:schemeClr>
    </dgm:fillClrLst>
    <dgm:linClrLst meth="repeat">
      <a:schemeClr val="accent3">
        <a:tint val="60000"/>
      </a:schemeClr>
    </dgm:linClrLst>
    <dgm:effectClrLst/>
    <dgm:txLinClrLst/>
    <dgm:txFillClrLst/>
    <dgm:txEffectClrLst/>
  </dgm:styleLbl>
  <dgm:styleLbl name="sibTrans1D1">
    <dgm:fillClrLst meth="repeat">
      <a:schemeClr val="accent3"/>
    </dgm:fillClrLst>
    <dgm:linClrLst meth="repeat">
      <a:schemeClr val="accent3"/>
    </dgm:linClrLst>
    <dgm:effectClrLst/>
    <dgm:txLinClrLst/>
    <dgm:txFillClrLst meth="repeat">
      <a:schemeClr val="tx1"/>
    </dgm:txFillClrLst>
    <dgm:txEffectClrLst/>
  </dgm:styleLbl>
  <dgm:styleLbl name="callout">
    <dgm:fillClrLst meth="repeat">
      <a:schemeClr val="accent3"/>
    </dgm:fillClrLst>
    <dgm:linClrLst meth="repeat">
      <a:schemeClr val="accent3">
        <a:tint val="50000"/>
      </a:schemeClr>
    </dgm:linClrLst>
    <dgm:effectClrLst/>
    <dgm:txLinClrLst/>
    <dgm:txFillClrLst meth="repeat">
      <a:schemeClr val="tx1"/>
    </dgm:txFillClrLst>
    <dgm:txEffectClrLst/>
  </dgm:styleLbl>
  <dgm:styleLbl name="asst0">
    <dgm:fillClrLst meth="repeat">
      <a:schemeClr val="accent3"/>
    </dgm:fillClrLst>
    <dgm:linClrLst meth="repeat">
      <a:schemeClr val="lt1"/>
    </dgm:linClrLst>
    <dgm:effectClrLst/>
    <dgm:txLinClrLst/>
    <dgm:txFillClrLst/>
    <dgm:txEffectClrLst/>
  </dgm:styleLbl>
  <dgm:styleLbl name="asst1">
    <dgm:fillClrLst meth="repeat">
      <a:schemeClr val="accent3"/>
    </dgm:fillClrLst>
    <dgm:linClrLst meth="repeat">
      <a:schemeClr val="lt1"/>
    </dgm:linClrLst>
    <dgm:effectClrLst/>
    <dgm:txLinClrLst/>
    <dgm:txFillClrLst/>
    <dgm:txEffectClrLst/>
  </dgm:styleLbl>
  <dgm:styleLbl name="asst2">
    <dgm:fillClrLst meth="repeat">
      <a:schemeClr val="accent3"/>
    </dgm:fillClrLst>
    <dgm:linClrLst meth="repeat">
      <a:schemeClr val="lt1"/>
    </dgm:linClrLst>
    <dgm:effectClrLst/>
    <dgm:txLinClrLst/>
    <dgm:txFillClrLst/>
    <dgm:txEffectClrLst/>
  </dgm:styleLbl>
  <dgm:styleLbl name="asst3">
    <dgm:fillClrLst meth="repeat">
      <a:schemeClr val="accent3"/>
    </dgm:fillClrLst>
    <dgm:linClrLst meth="repeat">
      <a:schemeClr val="lt1"/>
    </dgm:linClrLst>
    <dgm:effectClrLst/>
    <dgm:txLinClrLst/>
    <dgm:txFillClrLst/>
    <dgm:txEffectClrLst/>
  </dgm:styleLbl>
  <dgm:styleLbl name="asst4">
    <dgm:fillClrLst meth="repeat">
      <a:schemeClr val="accent3"/>
    </dgm:fillClrLst>
    <dgm:linClrLst meth="repeat">
      <a:schemeClr val="lt1"/>
    </dgm:linClrLst>
    <dgm:effectClrLst/>
    <dgm:txLinClrLst/>
    <dgm:txFillClrLst/>
    <dgm:txEffectClrLst/>
  </dgm:styleLbl>
  <dgm:styleLbl name="parChTrans2D1">
    <dgm:fillClrLst meth="repeat">
      <a:schemeClr val="accent3">
        <a:tint val="60000"/>
      </a:schemeClr>
    </dgm:fillClrLst>
    <dgm:linClrLst meth="repeat">
      <a:schemeClr val="accent3">
        <a:tint val="60000"/>
      </a:schemeClr>
    </dgm:linClrLst>
    <dgm:effectClrLst/>
    <dgm:txLinClrLst/>
    <dgm:txFillClrLst meth="repeat">
      <a:schemeClr val="lt1"/>
    </dgm:txFillClrLst>
    <dgm:txEffectClrLst/>
  </dgm:styleLbl>
  <dgm:styleLbl name="parChTrans2D2">
    <dgm:fillClrLst meth="repeat">
      <a:schemeClr val="accent3"/>
    </dgm:fillClrLst>
    <dgm:linClrLst meth="repeat">
      <a:schemeClr val="accent3"/>
    </dgm:linClrLst>
    <dgm:effectClrLst/>
    <dgm:txLinClrLst/>
    <dgm:txFillClrLst meth="repeat">
      <a:schemeClr val="lt1"/>
    </dgm:txFillClrLst>
    <dgm:txEffectClrLst/>
  </dgm:styleLbl>
  <dgm:styleLbl name="parChTrans2D3">
    <dgm:fillClrLst meth="repeat">
      <a:schemeClr val="accent3"/>
    </dgm:fillClrLst>
    <dgm:linClrLst meth="repeat">
      <a:schemeClr val="accent3"/>
    </dgm:linClrLst>
    <dgm:effectClrLst/>
    <dgm:txLinClrLst/>
    <dgm:txFillClrLst meth="repeat">
      <a:schemeClr val="lt1"/>
    </dgm:txFillClrLst>
    <dgm:txEffectClrLst/>
  </dgm:styleLbl>
  <dgm:styleLbl name="parChTrans2D4">
    <dgm:fillClrLst meth="repeat">
      <a:schemeClr val="accent3"/>
    </dgm:fillClrLst>
    <dgm:linClrLst meth="repeat">
      <a:schemeClr val="accent3"/>
    </dgm:linClrLst>
    <dgm:effectClrLst/>
    <dgm:txLinClrLst/>
    <dgm:txFillClrLst meth="repeat">
      <a:schemeClr val="lt1"/>
    </dgm:txFillClrLst>
    <dgm:txEffectClrLst/>
  </dgm:styleLbl>
  <dgm:styleLbl name="parChTrans1D1">
    <dgm:fillClrLst meth="repeat">
      <a:schemeClr val="accent3"/>
    </dgm:fillClrLst>
    <dgm:linClrLst meth="repeat">
      <a:schemeClr val="accent3">
        <a:shade val="60000"/>
      </a:schemeClr>
    </dgm:linClrLst>
    <dgm:effectClrLst/>
    <dgm:txLinClrLst/>
    <dgm:txFillClrLst meth="repeat">
      <a:schemeClr val="tx1"/>
    </dgm:txFillClrLst>
    <dgm:txEffectClrLst/>
  </dgm:styleLbl>
  <dgm:styleLbl name="parChTrans1D2">
    <dgm:fillClrLst meth="repeat">
      <a:schemeClr val="accent3"/>
    </dgm:fillClrLst>
    <dgm:linClrLst meth="repeat">
      <a:schemeClr val="accent3">
        <a:shade val="60000"/>
      </a:schemeClr>
    </dgm:linClrLst>
    <dgm:effectClrLst/>
    <dgm:txLinClrLst/>
    <dgm:txFillClrLst meth="repeat">
      <a:schemeClr val="tx1"/>
    </dgm:txFillClrLst>
    <dgm:txEffectClrLst/>
  </dgm:styleLbl>
  <dgm:styleLbl name="parChTrans1D3">
    <dgm:fillClrLst meth="repeat">
      <a:schemeClr val="accent3"/>
    </dgm:fillClrLst>
    <dgm:linClrLst meth="repeat">
      <a:schemeClr val="accent3">
        <a:shade val="80000"/>
      </a:schemeClr>
    </dgm:linClrLst>
    <dgm:effectClrLst/>
    <dgm:txLinClrLst/>
    <dgm:txFillClrLst meth="repeat">
      <a:schemeClr val="tx1"/>
    </dgm:txFillClrLst>
    <dgm:txEffectClrLst/>
  </dgm:styleLbl>
  <dgm:styleLbl name="parChTrans1D4">
    <dgm:fillClrLst meth="repeat">
      <a:schemeClr val="accent3"/>
    </dgm:fillClrLst>
    <dgm:linClrLst meth="repeat">
      <a:schemeClr val="accent3">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3"/>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solidFgAcc1">
    <dgm:fillClrLst meth="repeat">
      <a:schemeClr val="lt1"/>
    </dgm:fillClrLst>
    <dgm:linClrLst meth="repeat">
      <a:schemeClr val="accent3"/>
    </dgm:linClrLst>
    <dgm:effectClrLst/>
    <dgm:txLinClrLst/>
    <dgm:txFillClrLst meth="repeat">
      <a:schemeClr val="dk1"/>
    </dgm:txFillClrLst>
    <dgm:txEffectClrLst/>
  </dgm:styleLbl>
  <dgm:styleLbl name="solidAlignAcc1">
    <dgm:fillClrLst meth="repeat">
      <a:schemeClr val="lt1"/>
    </dgm:fillClrLst>
    <dgm:linClrLst meth="repeat">
      <a:schemeClr val="accent3"/>
    </dgm:linClrLst>
    <dgm:effectClrLst/>
    <dgm:txLinClrLst/>
    <dgm:txFillClrLst meth="repeat">
      <a:schemeClr val="dk1"/>
    </dgm:txFillClrLst>
    <dgm:txEffectClrLst/>
  </dgm:styleLbl>
  <dgm:styleLbl name="solidBgAcc1">
    <dgm:fillClrLst meth="repeat">
      <a:schemeClr val="lt1"/>
    </dgm:fillClrLst>
    <dgm:linClrLst meth="repeat">
      <a:schemeClr val="accent3"/>
    </dgm:linClrLst>
    <dgm:effectClrLst/>
    <dgm:txLinClrLst/>
    <dgm:txFillClrLst meth="repeat">
      <a:schemeClr val="dk1"/>
    </dgm:txFillClrLst>
    <dgm:txEffectClrLst/>
  </dgm:styleLbl>
  <dgm:styleLbl name="fg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align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bg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bgShp">
    <dgm:fillClrLst meth="repeat">
      <a:schemeClr val="accent3">
        <a:tint val="40000"/>
      </a:schemeClr>
    </dgm:fillClrLst>
    <dgm:linClrLst meth="repeat">
      <a:schemeClr val="accent3"/>
    </dgm:linClrLst>
    <dgm:effectClrLst/>
    <dgm:txLinClrLst/>
    <dgm:txFillClrLst meth="repeat">
      <a:schemeClr val="dk1"/>
    </dgm:txFillClrLst>
    <dgm:txEffectClrLst/>
  </dgm:styleLbl>
  <dgm:styleLbl name="dkBgShp">
    <dgm:fillClrLst meth="repeat">
      <a:schemeClr val="accent3">
        <a:shade val="80000"/>
      </a:schemeClr>
    </dgm:fillClrLst>
    <dgm:linClrLst meth="repeat">
      <a:schemeClr val="accent3"/>
    </dgm:linClrLst>
    <dgm:effectClrLst/>
    <dgm:txLinClrLst/>
    <dgm:txFillClrLst meth="repeat">
      <a:schemeClr val="lt1"/>
    </dgm:txFillClrLst>
    <dgm:txEffectClrLst/>
  </dgm:styleLbl>
  <dgm:styleLbl name="trBgShp">
    <dgm:fillClrLst meth="repeat">
      <a:schemeClr val="accent3">
        <a:tint val="50000"/>
        <a:alpha val="40000"/>
      </a:schemeClr>
    </dgm:fillClrLst>
    <dgm:linClrLst meth="repeat">
      <a:schemeClr val="accent3"/>
    </dgm:linClrLst>
    <dgm:effectClrLst/>
    <dgm:txLinClrLst/>
    <dgm:txFillClrLst meth="repeat">
      <a:schemeClr val="lt1"/>
    </dgm:txFillClrLst>
    <dgm:txEffectClrLst/>
  </dgm:styleLbl>
  <dgm:styleLbl name="fgShp">
    <dgm:fillClrLst meth="repeat">
      <a:schemeClr val="accent3">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3.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4.xml><?xml version="1.0" encoding="utf-8"?>
<dgm:colorsDef xmlns:dgm="http://schemas.openxmlformats.org/drawingml/2006/diagram" xmlns:a="http://schemas.openxmlformats.org/drawingml/2006/main" uniqueId="urn:microsoft.com/office/officeart/2005/8/colors/colorful1">
  <dgm:title val=""/>
  <dgm:desc val=""/>
  <dgm:catLst>
    <dgm:cat type="colorful" pri="10100"/>
  </dgm:catLst>
  <dgm:styleLbl name="node0">
    <dgm:fillClrLst meth="repeat">
      <a:schemeClr val="accent1"/>
    </dgm:fillClrLst>
    <dgm:linClrLst meth="repeat">
      <a:schemeClr val="lt1"/>
    </dgm:linClrLst>
    <dgm:effectClrLst/>
    <dgm:txLinClrLst/>
    <dgm:txFillClrLst/>
    <dgm:txEffectClrLst/>
  </dgm:styleLbl>
  <dgm:styleLbl name="node1">
    <dgm:fillClrLst meth="repeat">
      <a:schemeClr val="accent2"/>
      <a:schemeClr val="accent3"/>
      <a:schemeClr val="accent4"/>
      <a:schemeClr val="accent5"/>
      <a:schemeClr val="accent6"/>
    </dgm:fillClrLst>
    <dgm:linClrLst meth="repeat">
      <a:schemeClr val="lt1"/>
    </dgm:linClrLst>
    <dgm:effectClrLst/>
    <dgm:txLinClrLst/>
    <dgm:txFillClrLst/>
    <dgm:txEffectClrLst/>
  </dgm:styleLbl>
  <dgm:styleLbl name="alignNode1">
    <dgm:fillClrLst meth="repeat">
      <a:schemeClr val="accent2"/>
      <a:schemeClr val="accent3"/>
      <a:schemeClr val="accent4"/>
      <a:schemeClr val="accent5"/>
      <a:schemeClr val="accent6"/>
    </dgm:fillClrLst>
    <dgm:linClrLst meth="repeat">
      <a:schemeClr val="accent2"/>
      <a:schemeClr val="accent3"/>
      <a:schemeClr val="accent4"/>
      <a:schemeClr val="accent5"/>
      <a:schemeClr val="accent6"/>
    </dgm:linClrLst>
    <dgm:effectClrLst/>
    <dgm:txLinClrLst/>
    <dgm:txFillClrLst/>
    <dgm:txEffectClrLst/>
  </dgm:styleLbl>
  <dgm:styleLbl name="lnNode1">
    <dgm:fillClrLst meth="repeat">
      <a:schemeClr val="accent2"/>
      <a:schemeClr val="accent3"/>
      <a:schemeClr val="accent4"/>
      <a:schemeClr val="accent5"/>
      <a:schemeClr val="accent6"/>
    </dgm:fillClrLst>
    <dgm:linClrLst meth="repeat">
      <a:schemeClr val="lt1"/>
    </dgm:linClrLst>
    <dgm:effectClrLst/>
    <dgm:txLinClrLst/>
    <dgm:txFillClrLst/>
    <dgm:txEffectClrLst/>
  </dgm:styleLbl>
  <dgm:styleLbl name="vennNode1">
    <dgm:fillClrLst meth="repeat">
      <a:schemeClr val="accent2">
        <a:alpha val="50000"/>
      </a:schemeClr>
      <a:schemeClr val="accent3">
        <a:alpha val="50000"/>
      </a:schemeClr>
      <a:schemeClr val="accent4">
        <a:alpha val="50000"/>
      </a:schemeClr>
      <a:schemeClr val="accent5">
        <a:alpha val="50000"/>
      </a:schemeClr>
      <a:schemeClr val="accent6">
        <a:alpha val="50000"/>
      </a:schemeClr>
    </dgm:fillClrLst>
    <dgm:linClrLst meth="repeat">
      <a:schemeClr val="lt1"/>
    </dgm:linClrLst>
    <dgm:effectClrLst/>
    <dgm:txLinClrLst/>
    <dgm:txFillClrLst/>
    <dgm:txEffectClrLst/>
  </dgm:styleLbl>
  <dgm:styleLbl name="node2">
    <dgm:fillClrLst>
      <a:schemeClr val="accent2"/>
    </dgm:fillClrLst>
    <dgm:linClrLst meth="repeat">
      <a:schemeClr val="lt1"/>
    </dgm:linClrLst>
    <dgm:effectClrLst/>
    <dgm:txLinClrLst/>
    <dgm:txFillClrLst/>
    <dgm:txEffectClrLst/>
  </dgm:styleLbl>
  <dgm:styleLbl name="node3">
    <dgm:fillClrLst>
      <a:schemeClr val="accent3"/>
    </dgm:fillClrLst>
    <dgm:linClrLst meth="repeat">
      <a:schemeClr val="lt1"/>
    </dgm:linClrLst>
    <dgm:effectClrLst/>
    <dgm:txLinClrLst/>
    <dgm:txFillClrLst/>
    <dgm:txEffectClrLst/>
  </dgm:styleLbl>
  <dgm:styleLbl name="node4">
    <dgm:fillClrLst>
      <a:schemeClr val="accent4"/>
    </dgm:fillClrLst>
    <dgm:linClrLst meth="repeat">
      <a:schemeClr val="lt1"/>
    </dgm:linClrLst>
    <dgm:effectClrLst/>
    <dgm:txLinClrLst/>
    <dgm:txFillClrLst/>
    <dgm:txEffectClrLst/>
  </dgm:styleLbl>
  <dgm:styleLbl name="fgImgPlace1">
    <dgm:fillClrLst meth="repeat">
      <a:schemeClr val="accent2">
        <a:tint val="50000"/>
      </a:schemeClr>
      <a:schemeClr val="accent3">
        <a:tint val="50000"/>
      </a:schemeClr>
      <a:schemeClr val="accent4">
        <a:tint val="50000"/>
      </a:schemeClr>
      <a:schemeClr val="accent5">
        <a:tint val="50000"/>
      </a:schemeClr>
      <a:schemeClr val="accent6">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1">
        <a:tint val="50000"/>
      </a:schemeClr>
      <a:schemeClr val="accent2">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1">
        <a:tint val="50000"/>
      </a:schemeClr>
      <a:schemeClr val="accent2">
        <a:tint val="2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schemeClr val="accent3"/>
      <a:schemeClr val="accent4"/>
      <a:schemeClr val="accent5"/>
      <a:schemeClr val="accent6"/>
    </dgm:fillClrLst>
    <dgm:linClrLst meth="cycle">
      <a:schemeClr val="lt1"/>
    </dgm:linClrLst>
    <dgm:effectClrLst/>
    <dgm:txLinClrLst/>
    <dgm:txFillClrLst/>
    <dgm:txEffectClrLst/>
  </dgm:styleLbl>
  <dgm:styleLbl name="fgSibTrans2D1">
    <dgm:fillClrLst meth="repeat">
      <a:schemeClr val="accent2"/>
      <a:schemeClr val="accent3"/>
      <a:schemeClr val="accent4"/>
      <a:schemeClr val="accent5"/>
      <a:schemeClr val="accent6"/>
    </dgm:fillClrLst>
    <dgm:linClrLst meth="cycle">
      <a:schemeClr val="lt1"/>
    </dgm:linClrLst>
    <dgm:effectClrLst/>
    <dgm:txLinClrLst/>
    <dgm:txFillClrLst meth="repeat">
      <a:schemeClr val="lt1"/>
    </dgm:txFillClrLst>
    <dgm:txEffectClrLst/>
  </dgm:styleLbl>
  <dgm:styleLbl name="bgSibTrans2D1">
    <dgm:fillClrLst meth="repeat">
      <a:schemeClr val="accent2"/>
      <a:schemeClr val="accent3"/>
      <a:schemeClr val="accent4"/>
      <a:schemeClr val="accent5"/>
      <a:schemeClr val="accent6"/>
    </dgm:fillClrLst>
    <dgm:linClrLst meth="cycle">
      <a:schemeClr val="lt1"/>
    </dgm:linClrLst>
    <dgm:effectClrLst/>
    <dgm:txLinClrLst/>
    <dgm:txFillClrLst meth="repeat">
      <a:schemeClr val="lt1"/>
    </dgm:txFillClrLst>
    <dgm:txEffectClrLst/>
  </dgm:styleLbl>
  <dgm:styleLbl name="sibTrans1D1">
    <dgm:fillClrLst meth="repeat">
      <a:schemeClr val="accent2"/>
      <a:schemeClr val="accent3"/>
      <a:schemeClr val="accent4"/>
      <a:schemeClr val="accent5"/>
      <a:schemeClr val="accent6"/>
    </dgm:fillClrLst>
    <dgm:linClrLst meth="repeat">
      <a:schemeClr val="accent2"/>
      <a:schemeClr val="accent3"/>
      <a:schemeClr val="accent4"/>
      <a:schemeClr val="accent5"/>
      <a:schemeClr val="accent6"/>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a:schemeClr val="accent3"/>
    </dgm:fillClrLst>
    <dgm:linClrLst meth="repeat">
      <a:schemeClr val="lt1"/>
    </dgm:linClrLst>
    <dgm:effectClrLst/>
    <dgm:txLinClrLst/>
    <dgm:txFillClrLst/>
    <dgm:txEffectClrLst/>
  </dgm:styleLbl>
  <dgm:styleLbl name="asst3">
    <dgm:fillClrLst>
      <a:schemeClr val="accent4"/>
    </dgm:fillClrLst>
    <dgm:linClrLst meth="repeat">
      <a:schemeClr val="lt1"/>
    </dgm:linClrLst>
    <dgm:effectClrLst/>
    <dgm:txLinClrLst/>
    <dgm:txFillClrLst/>
    <dgm:txEffectClrLst/>
  </dgm:styleLbl>
  <dgm:styleLbl name="asst4">
    <dgm:fillClrLst>
      <a:schemeClr val="accent5"/>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2"/>
    </dgm:fillClrLst>
    <dgm:linClrLst meth="repeat">
      <a:schemeClr val="accent1"/>
    </dgm:linClrLst>
    <dgm:effectClrLst/>
    <dgm:txLinClrLst/>
    <dgm:txFillClrLst meth="repeat">
      <a:schemeClr val="tx1"/>
    </dgm:txFillClrLst>
    <dgm:txEffectClrLst/>
  </dgm:styleLbl>
  <dgm:styleLbl name="parChTrans1D2">
    <dgm:fillClrLst meth="repeat">
      <a:schemeClr val="accent3">
        <a:tint val="90000"/>
      </a:schemeClr>
    </dgm:fillClrLst>
    <dgm:linClrLst meth="repeat">
      <a:schemeClr val="accent2"/>
    </dgm:linClrLst>
    <dgm:effectClrLst/>
    <dgm:txLinClrLst/>
    <dgm:txFillClrLst meth="repeat">
      <a:schemeClr val="tx1"/>
    </dgm:txFillClrLst>
    <dgm:txEffectClrLst/>
  </dgm:styleLbl>
  <dgm:styleLbl name="parChTrans1D3">
    <dgm:fillClrLst meth="repeat">
      <a:schemeClr val="accent4">
        <a:tint val="70000"/>
      </a:schemeClr>
    </dgm:fillClrLst>
    <dgm:linClrLst meth="repeat">
      <a:schemeClr val="accent3"/>
    </dgm:linClrLst>
    <dgm:effectClrLst/>
    <dgm:txLinClrLst/>
    <dgm:txFillClrLst meth="repeat">
      <a:schemeClr val="tx1"/>
    </dgm:txFillClrLst>
    <dgm:txEffectClrLst/>
  </dgm:styleLbl>
  <dgm:styleLbl name="parChTrans1D4">
    <dgm:fillClrLst meth="repeat">
      <a:schemeClr val="accent5">
        <a:tint val="50000"/>
      </a:schemeClr>
    </dgm:fillClrLst>
    <dgm:linClrLst meth="repeat">
      <a:schemeClr val="accent4"/>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Fg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Align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Bg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fg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align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bg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1"/>
    </dgm:linClrLst>
    <dgm:effectClrLst/>
    <dgm:txLinClrLst/>
    <dgm:txFillClrLst meth="repeat">
      <a:schemeClr val="dk1"/>
    </dgm:txFillClrLst>
    <dgm:txEffectClrLst/>
  </dgm:styleLbl>
  <dgm:styleLbl name="fgAcc2">
    <dgm:fillClrLst meth="repeat">
      <a:schemeClr val="lt1">
        <a:alpha val="90000"/>
      </a:schemeClr>
    </dgm:fillClrLst>
    <dgm:linClrLst>
      <a:schemeClr val="accent2"/>
    </dgm:linClrLst>
    <dgm:effectClrLst/>
    <dgm:txLinClrLst/>
    <dgm:txFillClrLst meth="repeat">
      <a:schemeClr val="dk1"/>
    </dgm:txFillClrLst>
    <dgm:txEffectClrLst/>
  </dgm:styleLbl>
  <dgm:styleLbl name="fgAcc3">
    <dgm:fillClrLst meth="repeat">
      <a:schemeClr val="lt1">
        <a:alpha val="90000"/>
      </a:schemeClr>
    </dgm:fillClrLst>
    <dgm:linClrLst>
      <a:schemeClr val="accent3"/>
    </dgm:linClrLst>
    <dgm:effectClrLst/>
    <dgm:txLinClrLst/>
    <dgm:txFillClrLst meth="repeat">
      <a:schemeClr val="dk1"/>
    </dgm:txFillClrLst>
    <dgm:txEffectClrLst/>
  </dgm:styleLbl>
  <dgm:styleLbl name="fgAcc4">
    <dgm:fillClrLst meth="repeat">
      <a:schemeClr val="lt1">
        <a:alpha val="90000"/>
      </a:schemeClr>
    </dgm:fillClrLst>
    <dgm:linClrLst>
      <a:schemeClr val="accent4"/>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2">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5.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6.xml><?xml version="1.0" encoding="utf-8"?>
<dgm:colorsDef xmlns:dgm="http://schemas.openxmlformats.org/drawingml/2006/diagram" xmlns:a="http://schemas.openxmlformats.org/drawingml/2006/main" uniqueId="urn:microsoft.com/office/officeart/2005/8/colors/accent3_4">
  <dgm:title val=""/>
  <dgm:desc val=""/>
  <dgm:catLst>
    <dgm:cat type="accent3" pri="11400"/>
  </dgm:catLst>
  <dgm:styleLbl name="node0">
    <dgm:fillClrLst meth="cycle">
      <a:schemeClr val="accent3">
        <a:shade val="60000"/>
      </a:schemeClr>
    </dgm:fillClrLst>
    <dgm:linClrLst meth="repeat">
      <a:schemeClr val="lt1"/>
    </dgm:linClrLst>
    <dgm:effectClrLst/>
    <dgm:txLinClrLst/>
    <dgm:txFillClrLst/>
    <dgm:txEffectClrLst/>
  </dgm:styleLbl>
  <dgm:styleLbl name="node1">
    <dgm:fillClrLst meth="cycle">
      <a:schemeClr val="accent3">
        <a:shade val="50000"/>
      </a:schemeClr>
      <a:schemeClr val="accent3">
        <a:tint val="55000"/>
      </a:schemeClr>
    </dgm:fillClrLst>
    <dgm:linClrLst meth="repeat">
      <a:schemeClr val="lt1"/>
    </dgm:linClrLst>
    <dgm:effectClrLst/>
    <dgm:txLinClrLst/>
    <dgm:txFillClrLst/>
    <dgm:txEffectClrLst/>
  </dgm:styleLbl>
  <dgm:styleLbl name="alignNode1">
    <dgm:fillClrLst meth="cycle">
      <a:schemeClr val="accent3">
        <a:shade val="50000"/>
      </a:schemeClr>
      <a:schemeClr val="accent3">
        <a:tint val="55000"/>
      </a:schemeClr>
    </dgm:fillClrLst>
    <dgm:linClrLst meth="cycle">
      <a:schemeClr val="accent3">
        <a:shade val="50000"/>
      </a:schemeClr>
      <a:schemeClr val="accent3">
        <a:tint val="55000"/>
      </a:schemeClr>
    </dgm:linClrLst>
    <dgm:effectClrLst/>
    <dgm:txLinClrLst/>
    <dgm:txFillClrLst/>
    <dgm:txEffectClrLst/>
  </dgm:styleLbl>
  <dgm:styleLbl name="lnNode1">
    <dgm:fillClrLst meth="cycle">
      <a:schemeClr val="accent3">
        <a:shade val="50000"/>
      </a:schemeClr>
      <a:schemeClr val="accent3">
        <a:tint val="55000"/>
      </a:schemeClr>
    </dgm:fillClrLst>
    <dgm:linClrLst meth="repeat">
      <a:schemeClr val="lt1"/>
    </dgm:linClrLst>
    <dgm:effectClrLst/>
    <dgm:txLinClrLst/>
    <dgm:txFillClrLst/>
    <dgm:txEffectClrLst/>
  </dgm:styleLbl>
  <dgm:styleLbl name="vennNode1">
    <dgm:fillClrLst meth="cycle">
      <a:schemeClr val="accent3">
        <a:shade val="80000"/>
        <a:alpha val="50000"/>
      </a:schemeClr>
      <a:schemeClr val="accent3">
        <a:tint val="50000"/>
        <a:alpha val="50000"/>
      </a:schemeClr>
    </dgm:fillClrLst>
    <dgm:linClrLst meth="repeat">
      <a:schemeClr val="lt1"/>
    </dgm:linClrLst>
    <dgm:effectClrLst/>
    <dgm:txLinClrLst/>
    <dgm:txFillClrLst/>
    <dgm:txEffectClrLst/>
  </dgm:styleLbl>
  <dgm:styleLbl name="node2">
    <dgm:fillClrLst>
      <a:schemeClr val="accent3">
        <a:shade val="80000"/>
      </a:schemeClr>
    </dgm:fillClrLst>
    <dgm:linClrLst meth="repeat">
      <a:schemeClr val="lt1"/>
    </dgm:linClrLst>
    <dgm:effectClrLst/>
    <dgm:txLinClrLst/>
    <dgm:txFillClrLst/>
    <dgm:txEffectClrLst/>
  </dgm:styleLbl>
  <dgm:styleLbl name="node3">
    <dgm:fillClrLst>
      <a:schemeClr val="accent3">
        <a:tint val="99000"/>
      </a:schemeClr>
    </dgm:fillClrLst>
    <dgm:linClrLst meth="repeat">
      <a:schemeClr val="lt1"/>
    </dgm:linClrLst>
    <dgm:effectClrLst/>
    <dgm:txLinClrLst/>
    <dgm:txFillClrLst/>
    <dgm:txEffectClrLst/>
  </dgm:styleLbl>
  <dgm:styleLbl name="node4">
    <dgm:fillClrLst>
      <a:schemeClr val="accent3">
        <a:tint val="70000"/>
      </a:schemeClr>
    </dgm:fillClrLst>
    <dgm:linClrLst meth="repeat">
      <a:schemeClr val="lt1"/>
    </dgm:linClrLst>
    <dgm:effectClrLst/>
    <dgm:txLinClrLst/>
    <dgm:txFillClrLst/>
    <dgm:txEffectClrLst/>
  </dgm:styleLbl>
  <dgm:styleLbl name="fgImgPlace1">
    <dgm:fillClrLst>
      <a:schemeClr val="accent3">
        <a:tint val="50000"/>
      </a:schemeClr>
      <a:schemeClr val="accent3">
        <a:tint val="55000"/>
      </a:schemeClr>
    </dgm:fillClrLst>
    <dgm:linClrLst meth="repeat">
      <a:schemeClr val="lt1"/>
    </dgm:linClrLst>
    <dgm:effectClrLst/>
    <dgm:txLinClrLst/>
    <dgm:txFillClrLst meth="repeat">
      <a:schemeClr val="lt1"/>
    </dgm:txFillClrLst>
    <dgm:txEffectClrLst/>
  </dgm:styleLbl>
  <dgm:styleLbl name="alignImgPlace1">
    <dgm:fillClrLst>
      <a:schemeClr val="accent3">
        <a:tint val="50000"/>
      </a:schemeClr>
      <a:schemeClr val="accent3">
        <a:tint val="55000"/>
      </a:schemeClr>
    </dgm:fillClrLst>
    <dgm:linClrLst meth="repeat">
      <a:schemeClr val="lt1"/>
    </dgm:linClrLst>
    <dgm:effectClrLst/>
    <dgm:txLinClrLst/>
    <dgm:txFillClrLst meth="repeat">
      <a:schemeClr val="lt1"/>
    </dgm:txFillClrLst>
    <dgm:txEffectClrLst/>
  </dgm:styleLbl>
  <dgm:styleLbl name="bgImgPlace1">
    <dgm:fillClrLst>
      <a:schemeClr val="accent3">
        <a:tint val="50000"/>
      </a:schemeClr>
      <a:schemeClr val="accent3">
        <a:tint val="55000"/>
      </a:schemeClr>
    </dgm:fillClrLst>
    <dgm:linClrLst meth="repeat">
      <a:schemeClr val="lt1"/>
    </dgm:linClrLst>
    <dgm:effectClrLst/>
    <dgm:txLinClrLst/>
    <dgm:txFillClrLst meth="repeat">
      <a:schemeClr val="lt1"/>
    </dgm:txFillClrLst>
    <dgm:txEffectClrLst/>
  </dgm:styleLbl>
  <dgm:styleLbl name="sibTrans2D1">
    <dgm:fillClrLst meth="cycle">
      <a:schemeClr val="accent3">
        <a:shade val="90000"/>
      </a:schemeClr>
      <a:schemeClr val="accent3">
        <a:tint val="50000"/>
      </a:schemeClr>
    </dgm:fillClrLst>
    <dgm:linClrLst meth="cycle">
      <a:schemeClr val="accent3">
        <a:shade val="90000"/>
      </a:schemeClr>
      <a:schemeClr val="accent3">
        <a:tint val="50000"/>
      </a:schemeClr>
    </dgm:linClrLst>
    <dgm:effectClrLst/>
    <dgm:txLinClrLst/>
    <dgm:txFillClrLst/>
    <dgm:txEffectClrLst/>
  </dgm:styleLbl>
  <dgm:styleLbl name="fgSibTrans2D1">
    <dgm:fillClrLst meth="cycle">
      <a:schemeClr val="accent3">
        <a:shade val="90000"/>
      </a:schemeClr>
      <a:schemeClr val="accent3">
        <a:tint val="50000"/>
      </a:schemeClr>
    </dgm:fillClrLst>
    <dgm:linClrLst meth="cycle">
      <a:schemeClr val="accent3">
        <a:shade val="90000"/>
      </a:schemeClr>
      <a:schemeClr val="accent3">
        <a:tint val="50000"/>
      </a:schemeClr>
    </dgm:linClrLst>
    <dgm:effectClrLst/>
    <dgm:txLinClrLst/>
    <dgm:txFillClrLst/>
    <dgm:txEffectClrLst/>
  </dgm:styleLbl>
  <dgm:styleLbl name="bgSibTrans2D1">
    <dgm:fillClrLst meth="cycle">
      <a:schemeClr val="accent3">
        <a:shade val="90000"/>
      </a:schemeClr>
      <a:schemeClr val="accent3">
        <a:tint val="50000"/>
      </a:schemeClr>
    </dgm:fillClrLst>
    <dgm:linClrLst meth="cycle">
      <a:schemeClr val="accent3">
        <a:shade val="90000"/>
      </a:schemeClr>
      <a:schemeClr val="accent3">
        <a:tint val="50000"/>
      </a:schemeClr>
    </dgm:linClrLst>
    <dgm:effectClrLst/>
    <dgm:txLinClrLst/>
    <dgm:txFillClrLst/>
    <dgm:txEffectClrLst/>
  </dgm:styleLbl>
  <dgm:styleLbl name="sibTrans1D1">
    <dgm:fillClrLst meth="cycle">
      <a:schemeClr val="accent3">
        <a:shade val="90000"/>
      </a:schemeClr>
      <a:schemeClr val="accent3">
        <a:tint val="50000"/>
      </a:schemeClr>
    </dgm:fillClrLst>
    <dgm:linClrLst meth="cycle">
      <a:schemeClr val="accent3">
        <a:shade val="90000"/>
      </a:schemeClr>
      <a:schemeClr val="accent3">
        <a:tint val="50000"/>
      </a:schemeClr>
    </dgm:linClrLst>
    <dgm:effectClrLst/>
    <dgm:txLinClrLst/>
    <dgm:txFillClrLst meth="repeat">
      <a:schemeClr val="tx1"/>
    </dgm:txFillClrLst>
    <dgm:txEffectClrLst/>
  </dgm:styleLbl>
  <dgm:styleLbl name="callout">
    <dgm:fillClrLst meth="repeat">
      <a:schemeClr val="accent3"/>
    </dgm:fillClrLst>
    <dgm:linClrLst meth="repeat">
      <a:schemeClr val="accent3"/>
    </dgm:linClrLst>
    <dgm:effectClrLst/>
    <dgm:txLinClrLst/>
    <dgm:txFillClrLst meth="repeat">
      <a:schemeClr val="tx1"/>
    </dgm:txFillClrLst>
    <dgm:txEffectClrLst/>
  </dgm:styleLbl>
  <dgm:styleLbl name="asst0">
    <dgm:fillClrLst meth="repeat">
      <a:schemeClr val="accent3">
        <a:shade val="80000"/>
      </a:schemeClr>
    </dgm:fillClrLst>
    <dgm:linClrLst meth="repeat">
      <a:schemeClr val="lt1"/>
    </dgm:linClrLst>
    <dgm:effectClrLst/>
    <dgm:txLinClrLst/>
    <dgm:txFillClrLst/>
    <dgm:txEffectClrLst/>
  </dgm:styleLbl>
  <dgm:styleLbl name="asst1">
    <dgm:fillClrLst meth="repeat">
      <a:schemeClr val="accent3">
        <a:shade val="80000"/>
      </a:schemeClr>
    </dgm:fillClrLst>
    <dgm:linClrLst meth="repeat">
      <a:schemeClr val="lt1"/>
    </dgm:linClrLst>
    <dgm:effectClrLst/>
    <dgm:txLinClrLst/>
    <dgm:txFillClrLst/>
    <dgm:txEffectClrLst/>
  </dgm:styleLbl>
  <dgm:styleLbl name="asst2">
    <dgm:fillClrLst>
      <a:schemeClr val="accent3">
        <a:tint val="90000"/>
      </a:schemeClr>
    </dgm:fillClrLst>
    <dgm:linClrLst meth="repeat">
      <a:schemeClr val="lt1"/>
    </dgm:linClrLst>
    <dgm:effectClrLst/>
    <dgm:txLinClrLst/>
    <dgm:txFillClrLst/>
    <dgm:txEffectClrLst/>
  </dgm:styleLbl>
  <dgm:styleLbl name="asst3">
    <dgm:fillClrLst>
      <a:schemeClr val="accent3">
        <a:tint val="70000"/>
      </a:schemeClr>
    </dgm:fillClrLst>
    <dgm:linClrLst meth="repeat">
      <a:schemeClr val="lt1"/>
    </dgm:linClrLst>
    <dgm:effectClrLst/>
    <dgm:txLinClrLst/>
    <dgm:txFillClrLst/>
    <dgm:txEffectClrLst/>
  </dgm:styleLbl>
  <dgm:styleLbl name="asst4">
    <dgm:fillClrLst>
      <a:schemeClr val="accent3">
        <a:tint val="50000"/>
      </a:schemeClr>
    </dgm:fillClrLst>
    <dgm:linClrLst meth="repeat">
      <a:schemeClr val="lt1"/>
    </dgm:linClrLst>
    <dgm:effectClrLst/>
    <dgm:txLinClrLst/>
    <dgm:txFillClrLst/>
    <dgm:txEffectClrLst/>
  </dgm:styleLbl>
  <dgm:styleLbl name="parChTrans2D1">
    <dgm:fillClrLst meth="repeat">
      <a:schemeClr val="accent3">
        <a:tint val="60000"/>
      </a:schemeClr>
    </dgm:fillClrLst>
    <dgm:linClrLst meth="repeat">
      <a:schemeClr val="accent3">
        <a:shade val="80000"/>
      </a:schemeClr>
    </dgm:linClrLst>
    <dgm:effectClrLst/>
    <dgm:txLinClrLst/>
    <dgm:txFillClrLst/>
    <dgm:txEffectClrLst/>
  </dgm:styleLbl>
  <dgm:styleLbl name="parChTrans2D2">
    <dgm:fillClrLst meth="repeat">
      <a:schemeClr val="accent3">
        <a:tint val="90000"/>
      </a:schemeClr>
    </dgm:fillClrLst>
    <dgm:linClrLst meth="repeat">
      <a:schemeClr val="accent3">
        <a:tint val="90000"/>
      </a:schemeClr>
    </dgm:linClrLst>
    <dgm:effectClrLst/>
    <dgm:txLinClrLst/>
    <dgm:txFillClrLst/>
    <dgm:txEffectClrLst/>
  </dgm:styleLbl>
  <dgm:styleLbl name="parChTrans2D3">
    <dgm:fillClrLst meth="repeat">
      <a:schemeClr val="accent3">
        <a:tint val="70000"/>
      </a:schemeClr>
    </dgm:fillClrLst>
    <dgm:linClrLst meth="repeat">
      <a:schemeClr val="accent3">
        <a:tint val="70000"/>
      </a:schemeClr>
    </dgm:linClrLst>
    <dgm:effectClrLst/>
    <dgm:txLinClrLst/>
    <dgm:txFillClrLst/>
    <dgm:txEffectClrLst/>
  </dgm:styleLbl>
  <dgm:styleLbl name="parChTrans2D4">
    <dgm:fillClrLst meth="repeat">
      <a:schemeClr val="accent3">
        <a:tint val="50000"/>
      </a:schemeClr>
    </dgm:fillClrLst>
    <dgm:linClrLst meth="repeat">
      <a:schemeClr val="accent3">
        <a:tint val="50000"/>
      </a:schemeClr>
    </dgm:linClrLst>
    <dgm:effectClrLst/>
    <dgm:txLinClrLst/>
    <dgm:txFillClrLst meth="repeat">
      <a:schemeClr val="dk1"/>
    </dgm:txFillClrLst>
    <dgm:txEffectClrLst/>
  </dgm:styleLbl>
  <dgm:styleLbl name="parChTrans1D1">
    <dgm:fillClrLst meth="repeat">
      <a:schemeClr val="accent3">
        <a:shade val="80000"/>
      </a:schemeClr>
    </dgm:fillClrLst>
    <dgm:linClrLst meth="repeat">
      <a:schemeClr val="accent3">
        <a:shade val="80000"/>
      </a:schemeClr>
    </dgm:linClrLst>
    <dgm:effectClrLst/>
    <dgm:txLinClrLst/>
    <dgm:txFillClrLst meth="repeat">
      <a:schemeClr val="tx1"/>
    </dgm:txFillClrLst>
    <dgm:txEffectClrLst/>
  </dgm:styleLbl>
  <dgm:styleLbl name="parChTrans1D2">
    <dgm:fillClrLst meth="repeat">
      <a:schemeClr val="accent3">
        <a:tint val="90000"/>
      </a:schemeClr>
    </dgm:fillClrLst>
    <dgm:linClrLst meth="repeat">
      <a:schemeClr val="accent3">
        <a:tint val="90000"/>
      </a:schemeClr>
    </dgm:linClrLst>
    <dgm:effectClrLst/>
    <dgm:txLinClrLst/>
    <dgm:txFillClrLst meth="repeat">
      <a:schemeClr val="tx1"/>
    </dgm:txFillClrLst>
    <dgm:txEffectClrLst/>
  </dgm:styleLbl>
  <dgm:styleLbl name="parChTrans1D3">
    <dgm:fillClrLst meth="repeat">
      <a:schemeClr val="accent3">
        <a:tint val="70000"/>
      </a:schemeClr>
    </dgm:fillClrLst>
    <dgm:linClrLst meth="repeat">
      <a:schemeClr val="accent3">
        <a:tint val="70000"/>
      </a:schemeClr>
    </dgm:linClrLst>
    <dgm:effectClrLst/>
    <dgm:txLinClrLst/>
    <dgm:txFillClrLst meth="repeat">
      <a:schemeClr val="tx1"/>
    </dgm:txFillClrLst>
    <dgm:txEffectClrLst/>
  </dgm:styleLbl>
  <dgm:styleLbl name="parChTrans1D4">
    <dgm:fillClrLst meth="repeat">
      <a:schemeClr val="accent3">
        <a:tint val="50000"/>
      </a:schemeClr>
    </dgm:fillClrLst>
    <dgm:linClrLst meth="repeat">
      <a:schemeClr val="accent3">
        <a:tint val="50000"/>
      </a:schemeClr>
    </dgm:linClrLst>
    <dgm:effectClrLst/>
    <dgm:txLinClrLst/>
    <dgm:txFillClrLst meth="repeat">
      <a:schemeClr val="tx1"/>
    </dgm:txFillClrLst>
    <dgm:txEffectClrLst/>
  </dgm:styleLbl>
  <dgm:styleLbl name="fgAcc1">
    <dgm:fillClrLst meth="repeat">
      <a:schemeClr val="lt1">
        <a:alpha val="90000"/>
      </a:schemeClr>
    </dgm:fillClrLst>
    <dgm:linClrLst meth="cycle">
      <a:schemeClr val="accent3">
        <a:shade val="50000"/>
      </a:schemeClr>
      <a:schemeClr val="accent3">
        <a:tint val="55000"/>
      </a:schemeClr>
    </dgm:linClrLst>
    <dgm:effectClrLst/>
    <dgm:txLinClrLst/>
    <dgm:txFillClrLst meth="repeat">
      <a:schemeClr val="dk1"/>
    </dgm:txFillClrLst>
    <dgm:txEffectClrLst/>
  </dgm:styleLbl>
  <dgm:styleLbl name="conFgAcc1">
    <dgm:fillClrLst meth="repeat">
      <a:schemeClr val="lt1">
        <a:alpha val="90000"/>
      </a:schemeClr>
    </dgm:fillClrLst>
    <dgm:linClrLst meth="cycle">
      <a:schemeClr val="accent3">
        <a:shade val="50000"/>
      </a:schemeClr>
      <a:schemeClr val="accent3">
        <a:tint val="55000"/>
      </a:schemeClr>
    </dgm:linClrLst>
    <dgm:effectClrLst/>
    <dgm:txLinClrLst/>
    <dgm:txFillClrLst meth="repeat">
      <a:schemeClr val="dk1"/>
    </dgm:txFillClrLst>
    <dgm:txEffectClrLst/>
  </dgm:styleLbl>
  <dgm:styleLbl name="alignAcc1">
    <dgm:fillClrLst meth="repeat">
      <a:schemeClr val="lt1">
        <a:alpha val="90000"/>
      </a:schemeClr>
    </dgm:fillClrLst>
    <dgm:linClrLst meth="cycle">
      <a:schemeClr val="accent3">
        <a:shade val="50000"/>
      </a:schemeClr>
      <a:schemeClr val="accent3">
        <a:tint val="55000"/>
      </a:schemeClr>
    </dgm:linClrLst>
    <dgm:effectClrLst/>
    <dgm:txLinClrLst/>
    <dgm:txFillClrLst meth="repeat">
      <a:schemeClr val="dk1"/>
    </dgm:txFillClrLst>
    <dgm:txEffectClrLst/>
  </dgm:styleLbl>
  <dgm:styleLbl name="trAlignAcc1">
    <dgm:fillClrLst meth="repeat">
      <a:schemeClr val="lt1">
        <a:alpha val="55000"/>
      </a:schemeClr>
    </dgm:fillClrLst>
    <dgm:linClrLst meth="repeat">
      <a:schemeClr val="accent3"/>
    </dgm:linClrLst>
    <dgm:effectClrLst/>
    <dgm:txLinClrLst/>
    <dgm:txFillClrLst meth="repeat">
      <a:schemeClr val="dk1"/>
    </dgm:txFillClrLst>
    <dgm:txEffectClrLst/>
  </dgm:styleLbl>
  <dgm:styleLbl name="bgAcc1">
    <dgm:fillClrLst meth="repeat">
      <a:schemeClr val="lt1">
        <a:alpha val="90000"/>
      </a:schemeClr>
    </dgm:fillClrLst>
    <dgm:linClrLst meth="cycle">
      <a:schemeClr val="accent3">
        <a:shade val="50000"/>
      </a:schemeClr>
      <a:schemeClr val="accent3">
        <a:tint val="55000"/>
      </a:schemeClr>
    </dgm:linClrLst>
    <dgm:effectClrLst/>
    <dgm:txLinClrLst/>
    <dgm:txFillClrLst meth="repeat">
      <a:schemeClr val="dk1"/>
    </dgm:txFillClrLst>
    <dgm:txEffectClrLst/>
  </dgm:styleLbl>
  <dgm:styleLbl name="solidFgAcc1">
    <dgm:fillClrLst meth="repeat">
      <a:schemeClr val="lt1"/>
    </dgm:fillClrLst>
    <dgm:linClrLst meth="cycle">
      <a:schemeClr val="accent3">
        <a:shade val="50000"/>
      </a:schemeClr>
      <a:schemeClr val="accent3">
        <a:tint val="55000"/>
      </a:schemeClr>
    </dgm:linClrLst>
    <dgm:effectClrLst/>
    <dgm:txLinClrLst/>
    <dgm:txFillClrLst meth="repeat">
      <a:schemeClr val="dk1"/>
    </dgm:txFillClrLst>
    <dgm:txEffectClrLst/>
  </dgm:styleLbl>
  <dgm:styleLbl name="solidAlignAcc1">
    <dgm:fillClrLst meth="repeat">
      <a:schemeClr val="lt1"/>
    </dgm:fillClrLst>
    <dgm:linClrLst meth="repeat">
      <a:schemeClr val="accent3"/>
    </dgm:linClrLst>
    <dgm:effectClrLst/>
    <dgm:txLinClrLst/>
    <dgm:txFillClrLst meth="repeat">
      <a:schemeClr val="dk1"/>
    </dgm:txFillClrLst>
    <dgm:txEffectClrLst/>
  </dgm:styleLbl>
  <dgm:styleLbl name="solidBgAcc1">
    <dgm:fillClrLst meth="repeat">
      <a:schemeClr val="lt1"/>
    </dgm:fillClrLst>
    <dgm:linClrLst meth="repeat">
      <a:schemeClr val="accent3"/>
    </dgm:linClrLst>
    <dgm:effectClrLst/>
    <dgm:txLinClrLst/>
    <dgm:txFillClrLst meth="repeat">
      <a:schemeClr val="dk1"/>
    </dgm:txFillClrLst>
    <dgm:txEffectClrLst/>
  </dgm:styleLbl>
  <dgm:styleLbl name="fgAccFollowNode1">
    <dgm:fillClrLst meth="repeat">
      <a:schemeClr val="accent3">
        <a:alpha val="90000"/>
        <a:tint val="55000"/>
      </a:schemeClr>
    </dgm:fillClrLst>
    <dgm:linClrLst meth="repeat">
      <a:schemeClr val="accent3">
        <a:alpha val="90000"/>
        <a:tint val="55000"/>
      </a:schemeClr>
    </dgm:linClrLst>
    <dgm:effectClrLst/>
    <dgm:txLinClrLst/>
    <dgm:txFillClrLst meth="repeat">
      <a:schemeClr val="dk1"/>
    </dgm:txFillClrLst>
    <dgm:txEffectClrLst/>
  </dgm:styleLbl>
  <dgm:styleLbl name="alignAccFollowNode1">
    <dgm:fillClrLst meth="repeat">
      <a:schemeClr val="accent3">
        <a:alpha val="90000"/>
        <a:tint val="55000"/>
      </a:schemeClr>
    </dgm:fillClrLst>
    <dgm:linClrLst meth="repeat">
      <a:schemeClr val="accent3">
        <a:alpha val="90000"/>
        <a:tint val="55000"/>
      </a:schemeClr>
    </dgm:linClrLst>
    <dgm:effectClrLst/>
    <dgm:txLinClrLst/>
    <dgm:txFillClrLst meth="repeat">
      <a:schemeClr val="dk1"/>
    </dgm:txFillClrLst>
    <dgm:txEffectClrLst/>
  </dgm:styleLbl>
  <dgm:styleLbl name="bgAccFollowNode1">
    <dgm:fillClrLst meth="repeat">
      <a:schemeClr val="accent3">
        <a:alpha val="90000"/>
        <a:tint val="55000"/>
      </a:schemeClr>
    </dgm:fillClrLst>
    <dgm:linClrLst meth="repeat">
      <a:schemeClr val="lt1"/>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3">
        <a:shade val="80000"/>
      </a:schemeClr>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3">
        <a:tint val="90000"/>
      </a:schemeClr>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3">
        <a:tint val="70000"/>
      </a:schemeClr>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3">
        <a:tint val="50000"/>
      </a:schemeClr>
    </dgm:linClrLst>
    <dgm:effectClrLst/>
    <dgm:txLinClrLst/>
    <dgm:txFillClrLst meth="repeat">
      <a:schemeClr val="dk1"/>
    </dgm:txFillClrLst>
    <dgm:txEffectClrLst/>
  </dgm:styleLbl>
  <dgm:styleLbl name="bgShp">
    <dgm:fillClrLst meth="repeat">
      <a:schemeClr val="accent3">
        <a:tint val="55000"/>
      </a:schemeClr>
    </dgm:fillClrLst>
    <dgm:linClrLst meth="repeat">
      <a:schemeClr val="dk1"/>
    </dgm:linClrLst>
    <dgm:effectClrLst/>
    <dgm:txLinClrLst/>
    <dgm:txFillClrLst meth="repeat">
      <a:schemeClr val="dk1"/>
    </dgm:txFillClrLst>
    <dgm:txEffectClrLst/>
  </dgm:styleLbl>
  <dgm:styleLbl name="dkBgShp">
    <dgm:fillClrLst meth="repeat">
      <a:schemeClr val="accent3">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3">
        <a:tint val="50000"/>
        <a:alpha val="55000"/>
      </a:schemeClr>
    </dgm:fillClrLst>
    <dgm:linClrLst meth="repeat">
      <a:schemeClr val="accent3"/>
    </dgm:linClrLst>
    <dgm:effectClrLst/>
    <dgm:txLinClrLst/>
    <dgm:txFillClrLst meth="repeat">
      <a:schemeClr val="lt1"/>
    </dgm:txFillClrLst>
    <dgm:txEffectClrLst/>
  </dgm:styleLbl>
  <dgm:styleLbl name="fgShp">
    <dgm:fillClrLst meth="repeat">
      <a:schemeClr val="accent3">
        <a:tint val="55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7.xml><?xml version="1.0" encoding="utf-8"?>
<dgm:colorsDef xmlns:dgm="http://schemas.openxmlformats.org/drawingml/2006/diagram" xmlns:a="http://schemas.openxmlformats.org/drawingml/2006/main" uniqueId="urn:microsoft.com/office/officeart/2005/8/colors/accent2_1">
  <dgm:title val=""/>
  <dgm:desc val=""/>
  <dgm:catLst>
    <dgm:cat type="accent2" pri="11100"/>
  </dgm:catLst>
  <dgm:styleLbl name="node0">
    <dgm:fillClrLst meth="repeat">
      <a:schemeClr val="lt1"/>
    </dgm:fillClrLst>
    <dgm:linClrLst meth="repeat">
      <a:schemeClr val="accent2">
        <a:shade val="80000"/>
      </a:schemeClr>
    </dgm:linClrLst>
    <dgm:effectClrLst/>
    <dgm:txLinClrLst/>
    <dgm:txFillClrLst meth="repeat">
      <a:schemeClr val="dk1"/>
    </dgm:txFillClrLst>
    <dgm:txEffectClrLst/>
  </dgm:styleLbl>
  <dgm:styleLbl name="node1">
    <dgm:fillClrLst meth="repeat">
      <a:schemeClr val="lt1"/>
    </dgm:fillClrLst>
    <dgm:linClrLst meth="repeat">
      <a:schemeClr val="accent2">
        <a:shade val="80000"/>
      </a:schemeClr>
    </dgm:linClrLst>
    <dgm:effectClrLst/>
    <dgm:txLinClrLst/>
    <dgm:txFillClrLst meth="repeat">
      <a:schemeClr val="dk1"/>
    </dgm:txFillClrLst>
    <dgm:txEffectClrLst/>
  </dgm:styleLbl>
  <dgm:styleLbl name="alignNode1">
    <dgm:fillClrLst meth="repeat">
      <a:schemeClr val="lt1"/>
    </dgm:fillClrLst>
    <dgm:linClrLst meth="repeat">
      <a:schemeClr val="accent2">
        <a:shade val="80000"/>
      </a:schemeClr>
    </dgm:linClrLst>
    <dgm:effectClrLst/>
    <dgm:txLinClrLst/>
    <dgm:txFillClrLst meth="repeat">
      <a:schemeClr val="dk1"/>
    </dgm:txFillClrLst>
    <dgm:txEffectClrLst/>
  </dgm:styleLbl>
  <dgm:styleLbl name="lnNode1">
    <dgm:fillClrLst meth="repeat">
      <a:schemeClr val="lt1"/>
    </dgm:fillClrLst>
    <dgm:linClrLst meth="repeat">
      <a:schemeClr val="accent2">
        <a:shade val="80000"/>
      </a:schemeClr>
    </dgm:linClrLst>
    <dgm:effectClrLst/>
    <dgm:txLinClrLst/>
    <dgm:txFillClrLst meth="repeat">
      <a:schemeClr val="dk1"/>
    </dgm:txFillClrLst>
    <dgm:txEffectClrLst/>
  </dgm:styleLbl>
  <dgm:styleLbl name="vennNode1">
    <dgm:fillClrLst meth="repeat">
      <a:schemeClr val="lt1">
        <a:alpha val="50000"/>
      </a:schemeClr>
    </dgm:fillClrLst>
    <dgm:linClrLst meth="repeat">
      <a:schemeClr val="accent2">
        <a:shade val="80000"/>
      </a:schemeClr>
    </dgm:linClrLst>
    <dgm:effectClrLst/>
    <dgm:txLinClrLst/>
    <dgm:txFillClrLst/>
    <dgm:txEffectClrLst/>
  </dgm:styleLbl>
  <dgm:styleLbl name="node2">
    <dgm:fillClrLst meth="repeat">
      <a:schemeClr val="lt1"/>
    </dgm:fillClrLst>
    <dgm:linClrLst meth="repeat">
      <a:schemeClr val="accent2">
        <a:shade val="80000"/>
      </a:schemeClr>
    </dgm:linClrLst>
    <dgm:effectClrLst/>
    <dgm:txLinClrLst/>
    <dgm:txFillClrLst meth="repeat">
      <a:schemeClr val="dk1"/>
    </dgm:txFillClrLst>
    <dgm:txEffectClrLst/>
  </dgm:styleLbl>
  <dgm:styleLbl name="node3">
    <dgm:fillClrLst meth="repeat">
      <a:schemeClr val="lt1"/>
    </dgm:fillClrLst>
    <dgm:linClrLst meth="repeat">
      <a:schemeClr val="accent2">
        <a:shade val="80000"/>
      </a:schemeClr>
    </dgm:linClrLst>
    <dgm:effectClrLst/>
    <dgm:txLinClrLst/>
    <dgm:txFillClrLst meth="repeat">
      <a:schemeClr val="dk1"/>
    </dgm:txFillClrLst>
    <dgm:txEffectClrLst/>
  </dgm:styleLbl>
  <dgm:styleLbl name="node4">
    <dgm:fillClrLst meth="repeat">
      <a:schemeClr val="lt1"/>
    </dgm:fillClrLst>
    <dgm:linClrLst meth="repeat">
      <a:schemeClr val="accent2">
        <a:shade val="80000"/>
      </a:schemeClr>
    </dgm:linClrLst>
    <dgm:effectClrLst/>
    <dgm:txLinClrLst/>
    <dgm:txFillClrLst meth="repeat">
      <a:schemeClr val="dk1"/>
    </dgm:txFillClrLst>
    <dgm:txEffectClrLst/>
  </dgm:styleLbl>
  <dgm:styleLbl name="fgImgPlace1">
    <dgm:fillClrLst meth="repeat">
      <a:schemeClr val="accent2">
        <a:tint val="40000"/>
      </a:schemeClr>
    </dgm:fillClrLst>
    <dgm:linClrLst meth="repeat">
      <a:schemeClr val="accent2">
        <a:shade val="80000"/>
      </a:schemeClr>
    </dgm:linClrLst>
    <dgm:effectClrLst/>
    <dgm:txLinClrLst/>
    <dgm:txFillClrLst meth="repeat">
      <a:schemeClr val="lt1"/>
    </dgm:txFillClrLst>
    <dgm:txEffectClrLst/>
  </dgm:styleLbl>
  <dgm:styleLbl name="alignImgPlace1">
    <dgm:fillClrLst meth="repeat">
      <a:schemeClr val="accent2">
        <a:tint val="40000"/>
      </a:schemeClr>
    </dgm:fillClrLst>
    <dgm:linClrLst meth="repeat">
      <a:schemeClr val="accent2">
        <a:shade val="80000"/>
      </a:schemeClr>
    </dgm:linClrLst>
    <dgm:effectClrLst/>
    <dgm:txLinClrLst/>
    <dgm:txFillClrLst meth="repeat">
      <a:schemeClr val="lt1"/>
    </dgm:txFillClrLst>
    <dgm:txEffectClrLst/>
  </dgm:styleLbl>
  <dgm:styleLbl name="bgImgPlace1">
    <dgm:fillClrLst meth="repeat">
      <a:schemeClr val="accent2">
        <a:tint val="40000"/>
      </a:schemeClr>
    </dgm:fillClrLst>
    <dgm:linClrLst meth="repeat">
      <a:schemeClr val="accent2">
        <a:shade val="80000"/>
      </a:schemeClr>
    </dgm:linClrLst>
    <dgm:effectClrLst/>
    <dgm:txLinClrLst/>
    <dgm:txFillClrLst meth="repeat">
      <a:schemeClr val="lt1"/>
    </dgm:txFillClrLst>
    <dgm:txEffectClrLst/>
  </dgm:styleLbl>
  <dgm:styleLbl name="sibTrans2D1">
    <dgm:fillClrLst meth="repeat">
      <a:schemeClr val="accent2">
        <a:tint val="60000"/>
      </a:schemeClr>
    </dgm:fillClrLst>
    <dgm:linClrLst meth="repeat">
      <a:schemeClr val="accent2">
        <a:tint val="60000"/>
      </a:schemeClr>
    </dgm:linClrLst>
    <dgm:effectClrLst/>
    <dgm:txLinClrLst/>
    <dgm:txFillClrLst meth="repeat">
      <a:schemeClr val="dk1"/>
    </dgm:txFillClrLst>
    <dgm:txEffectClrLst/>
  </dgm:styleLbl>
  <dgm:styleLbl name="fgSibTrans2D1">
    <dgm:fillClrLst meth="repeat">
      <a:schemeClr val="accent2">
        <a:tint val="60000"/>
      </a:schemeClr>
    </dgm:fillClrLst>
    <dgm:linClrLst meth="repeat">
      <a:schemeClr val="accent2">
        <a:tint val="60000"/>
      </a:schemeClr>
    </dgm:linClrLst>
    <dgm:effectClrLst/>
    <dgm:txLinClrLst/>
    <dgm:txFillClrLst meth="repeat">
      <a:schemeClr val="dk1"/>
    </dgm:txFillClrLst>
    <dgm:txEffectClrLst/>
  </dgm:styleLbl>
  <dgm:styleLbl name="bgSibTrans2D1">
    <dgm:fillClrLst meth="repeat">
      <a:schemeClr val="accent2">
        <a:tint val="60000"/>
      </a:schemeClr>
    </dgm:fillClrLst>
    <dgm:linClrLst meth="repeat">
      <a:schemeClr val="accent2">
        <a:tint val="60000"/>
      </a:schemeClr>
    </dgm:linClrLst>
    <dgm:effectClrLst/>
    <dgm:txLinClrLst/>
    <dgm:txFillClrLst meth="repeat">
      <a:schemeClr val="dk1"/>
    </dgm:txFillClrLst>
    <dgm:txEffectClrLst/>
  </dgm:styleLbl>
  <dgm:styleLbl name="sibTrans1D1">
    <dgm:fillClrLst meth="repeat">
      <a:schemeClr val="accent2"/>
    </dgm:fillClrLst>
    <dgm:linClrLst meth="repeat">
      <a:schemeClr val="accent2"/>
    </dgm:linClrLst>
    <dgm:effectClrLst/>
    <dgm:txLinClrLst/>
    <dgm:txFillClrLst meth="repeat">
      <a:schemeClr val="tx1"/>
    </dgm:txFillClrLst>
    <dgm:txEffectClrLst/>
  </dgm:styleLbl>
  <dgm:styleLbl name="callout">
    <dgm:fillClrLst meth="repeat">
      <a:schemeClr val="accent2"/>
    </dgm:fillClrLst>
    <dgm:linClrLst meth="repeat">
      <a:schemeClr val="accent2"/>
    </dgm:linClrLst>
    <dgm:effectClrLst/>
    <dgm:txLinClrLst/>
    <dgm:txFillClrLst meth="repeat">
      <a:schemeClr val="tx1"/>
    </dgm:txFillClrLst>
    <dgm:txEffectClrLst/>
  </dgm:styleLbl>
  <dgm:styleLbl name="asst0">
    <dgm:fillClrLst meth="repeat">
      <a:schemeClr val="lt1"/>
    </dgm:fillClrLst>
    <dgm:linClrLst meth="repeat">
      <a:schemeClr val="accent2">
        <a:shade val="80000"/>
      </a:schemeClr>
    </dgm:linClrLst>
    <dgm:effectClrLst/>
    <dgm:txLinClrLst/>
    <dgm:txFillClrLst meth="repeat">
      <a:schemeClr val="dk1"/>
    </dgm:txFillClrLst>
    <dgm:txEffectClrLst/>
  </dgm:styleLbl>
  <dgm:styleLbl name="asst1">
    <dgm:fillClrLst meth="repeat">
      <a:schemeClr val="lt1"/>
    </dgm:fillClrLst>
    <dgm:linClrLst meth="repeat">
      <a:schemeClr val="accent2">
        <a:shade val="80000"/>
      </a:schemeClr>
    </dgm:linClrLst>
    <dgm:effectClrLst/>
    <dgm:txLinClrLst/>
    <dgm:txFillClrLst meth="repeat">
      <a:schemeClr val="dk1"/>
    </dgm:txFillClrLst>
    <dgm:txEffectClrLst/>
  </dgm:styleLbl>
  <dgm:styleLbl name="asst2">
    <dgm:fillClrLst meth="repeat">
      <a:schemeClr val="lt1"/>
    </dgm:fillClrLst>
    <dgm:linClrLst meth="repeat">
      <a:schemeClr val="accent2">
        <a:shade val="80000"/>
      </a:schemeClr>
    </dgm:linClrLst>
    <dgm:effectClrLst/>
    <dgm:txLinClrLst/>
    <dgm:txFillClrLst meth="repeat">
      <a:schemeClr val="dk1"/>
    </dgm:txFillClrLst>
    <dgm:txEffectClrLst/>
  </dgm:styleLbl>
  <dgm:styleLbl name="asst3">
    <dgm:fillClrLst meth="repeat">
      <a:schemeClr val="lt1"/>
    </dgm:fillClrLst>
    <dgm:linClrLst meth="repeat">
      <a:schemeClr val="accent2">
        <a:shade val="80000"/>
      </a:schemeClr>
    </dgm:linClrLst>
    <dgm:effectClrLst/>
    <dgm:txLinClrLst/>
    <dgm:txFillClrLst meth="repeat">
      <a:schemeClr val="dk1"/>
    </dgm:txFillClrLst>
    <dgm:txEffectClrLst/>
  </dgm:styleLbl>
  <dgm:styleLbl name="asst4">
    <dgm:fillClrLst meth="repeat">
      <a:schemeClr val="lt1"/>
    </dgm:fillClrLst>
    <dgm:linClrLst meth="repeat">
      <a:schemeClr val="accent2">
        <a:shade val="80000"/>
      </a:schemeClr>
    </dgm:linClrLst>
    <dgm:effectClrLst/>
    <dgm:txLinClrLst/>
    <dgm:txFillClrLst meth="repeat">
      <a:schemeClr val="dk1"/>
    </dgm:txFillClrLst>
    <dgm:txEffectClrLst/>
  </dgm:styleLbl>
  <dgm:styleLbl name="parChTrans2D1">
    <dgm:fillClrLst meth="repeat">
      <a:schemeClr val="accent2">
        <a:tint val="60000"/>
      </a:schemeClr>
    </dgm:fillClrLst>
    <dgm:linClrLst meth="repeat">
      <a:schemeClr val="accent2">
        <a:tint val="60000"/>
      </a:schemeClr>
    </dgm:linClrLst>
    <dgm:effectClrLst/>
    <dgm:txLinClrLst/>
    <dgm:txFillClrLst/>
    <dgm:txEffectClrLst/>
  </dgm:styleLbl>
  <dgm:styleLbl name="parChTrans2D2">
    <dgm:fillClrLst meth="repeat">
      <a:schemeClr val="accent2"/>
    </dgm:fillClrLst>
    <dgm:linClrLst meth="repeat">
      <a:schemeClr val="accent2"/>
    </dgm:linClrLst>
    <dgm:effectClrLst/>
    <dgm:txLinClrLst/>
    <dgm:txFillClrLst/>
    <dgm:txEffectClrLst/>
  </dgm:styleLbl>
  <dgm:styleLbl name="parChTrans2D3">
    <dgm:fillClrLst meth="repeat">
      <a:schemeClr val="accent2"/>
    </dgm:fillClrLst>
    <dgm:linClrLst meth="repeat">
      <a:schemeClr val="accent2"/>
    </dgm:linClrLst>
    <dgm:effectClrLst/>
    <dgm:txLinClrLst/>
    <dgm:txFillClrLst/>
    <dgm:txEffectClrLst/>
  </dgm:styleLbl>
  <dgm:styleLbl name="parChTrans2D4">
    <dgm:fillClrLst meth="repeat">
      <a:schemeClr val="accent2"/>
    </dgm:fillClrLst>
    <dgm:linClrLst meth="repeat">
      <a:schemeClr val="accent2"/>
    </dgm:linClrLst>
    <dgm:effectClrLst/>
    <dgm:txLinClrLst/>
    <dgm:txFillClrLst meth="repeat">
      <a:schemeClr val="lt1"/>
    </dgm:txFillClrLst>
    <dgm:txEffectClrLst/>
  </dgm:styleLbl>
  <dgm:styleLbl name="parChTrans1D1">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2">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3">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parChTrans1D4">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fgAcc1">
    <dgm:fillClrLst meth="repeat">
      <a:schemeClr val="accent2">
        <a:alpha val="90000"/>
        <a:tint val="40000"/>
      </a:schemeClr>
    </dgm:fillClrLst>
    <dgm:linClrLst meth="repeat">
      <a:schemeClr val="accent2"/>
    </dgm:linClrLst>
    <dgm:effectClrLst/>
    <dgm:txLinClrLst/>
    <dgm:txFillClrLst meth="repeat">
      <a:schemeClr val="dk1"/>
    </dgm:txFillClrLst>
    <dgm:txEffectClrLst/>
  </dgm:styleLbl>
  <dgm:styleLbl name="conFgAcc1">
    <dgm:fillClrLst meth="repeat">
      <a:schemeClr val="accent2">
        <a:alpha val="90000"/>
        <a:tint val="40000"/>
      </a:schemeClr>
    </dgm:fillClrLst>
    <dgm:linClrLst meth="repeat">
      <a:schemeClr val="accent2"/>
    </dgm:linClrLst>
    <dgm:effectClrLst/>
    <dgm:txLinClrLst/>
    <dgm:txFillClrLst meth="repeat">
      <a:schemeClr val="dk1"/>
    </dgm:txFillClrLst>
    <dgm:txEffectClrLst/>
  </dgm:styleLbl>
  <dgm:styleLbl name="alignAcc1">
    <dgm:fillClrLst meth="repeat">
      <a:schemeClr val="accent2">
        <a:alpha val="90000"/>
        <a:tint val="40000"/>
      </a:schemeClr>
    </dgm:fillClrLst>
    <dgm:linClrLst meth="repeat">
      <a:schemeClr val="accent2"/>
    </dgm:linClrLst>
    <dgm:effectClrLst/>
    <dgm:txLinClrLst/>
    <dgm:txFillClrLst meth="repeat">
      <a:schemeClr val="dk1"/>
    </dgm:txFillClrLst>
    <dgm:txEffectClrLst/>
  </dgm:styleLbl>
  <dgm:styleLbl name="trAlignAcc1">
    <dgm:fillClrLst meth="repeat">
      <a:schemeClr val="accent2">
        <a:alpha val="40000"/>
        <a:tint val="40000"/>
      </a:schemeClr>
    </dgm:fillClrLst>
    <dgm:linClrLst meth="repeat">
      <a:schemeClr val="accent2"/>
    </dgm:linClrLst>
    <dgm:effectClrLst/>
    <dgm:txLinClrLst/>
    <dgm:txFillClrLst meth="repeat">
      <a:schemeClr val="dk1"/>
    </dgm:txFillClrLst>
    <dgm:txEffectClrLst/>
  </dgm:styleLbl>
  <dgm:styleLbl name="bgAcc1">
    <dgm:fillClrLst meth="repeat">
      <a:schemeClr val="accent2">
        <a:alpha val="90000"/>
        <a:tint val="40000"/>
      </a:schemeClr>
    </dgm:fillClrLst>
    <dgm:linClrLst meth="repeat">
      <a:schemeClr val="accent2"/>
    </dgm:linClrLst>
    <dgm:effectClrLst/>
    <dgm:txLinClrLst/>
    <dgm:txFillClrLst meth="repeat">
      <a:schemeClr val="dk1"/>
    </dgm:txFillClrLst>
    <dgm:txEffectClrLst/>
  </dgm:styleLbl>
  <dgm:styleLbl name="solidFgAcc1">
    <dgm:fillClrLst meth="repeat">
      <a:schemeClr val="lt1"/>
    </dgm:fillClrLst>
    <dgm:linClrLst meth="repeat">
      <a:schemeClr val="accent2"/>
    </dgm:linClrLst>
    <dgm:effectClrLst/>
    <dgm:txLinClrLst/>
    <dgm:txFillClrLst meth="repeat">
      <a:schemeClr val="dk1"/>
    </dgm:txFillClrLst>
    <dgm:txEffectClrLst/>
  </dgm:styleLbl>
  <dgm:styleLbl name="solidAlignAcc1">
    <dgm:fillClrLst meth="repeat">
      <a:schemeClr val="lt1"/>
    </dgm:fillClrLst>
    <dgm:linClrLst meth="repeat">
      <a:schemeClr val="accent2"/>
    </dgm:linClrLst>
    <dgm:effectClrLst/>
    <dgm:txLinClrLst/>
    <dgm:txFillClrLst meth="repeat">
      <a:schemeClr val="dk1"/>
    </dgm:txFillClrLst>
    <dgm:txEffectClrLst/>
  </dgm:styleLbl>
  <dgm:styleLbl name="solidBgAcc1">
    <dgm:fillClrLst meth="repeat">
      <a:schemeClr val="lt1"/>
    </dgm:fillClrLst>
    <dgm:linClrLst meth="repeat">
      <a:schemeClr val="accent2"/>
    </dgm:linClrLst>
    <dgm:effectClrLst/>
    <dgm:txLinClrLst/>
    <dgm:txFillClrLst meth="repeat">
      <a:schemeClr val="dk1"/>
    </dgm:txFillClrLst>
    <dgm:txEffectClrLst/>
  </dgm:styleLbl>
  <dgm:styleLbl name="fgAccFollowNode1">
    <dgm:fillClrLst meth="repeat">
      <a:schemeClr val="lt1">
        <a:alpha val="90000"/>
        <a:tint val="40000"/>
      </a:schemeClr>
    </dgm:fillClrLst>
    <dgm:linClrLst meth="repeat">
      <a:schemeClr val="accent2">
        <a:alpha val="90000"/>
      </a:schemeClr>
    </dgm:linClrLst>
    <dgm:effectClrLst/>
    <dgm:txLinClrLst/>
    <dgm:txFillClrLst meth="repeat">
      <a:schemeClr val="dk1"/>
    </dgm:txFillClrLst>
    <dgm:txEffectClrLst/>
  </dgm:styleLbl>
  <dgm:styleLbl name="alignAccFollowNode1">
    <dgm:fillClrLst meth="repeat">
      <a:schemeClr val="lt1">
        <a:alpha val="90000"/>
        <a:tint val="40000"/>
      </a:schemeClr>
    </dgm:fillClrLst>
    <dgm:linClrLst meth="repeat">
      <a:schemeClr val="accent2">
        <a:alpha val="90000"/>
      </a:schemeClr>
    </dgm:linClrLst>
    <dgm:effectClrLst/>
    <dgm:txLinClrLst/>
    <dgm:txFillClrLst meth="repeat">
      <a:schemeClr val="dk1"/>
    </dgm:txFillClrLst>
    <dgm:txEffectClrLst/>
  </dgm:styleLbl>
  <dgm:styleLbl name="bgAccFollowNode1">
    <dgm:fillClrLst meth="repeat">
      <a:schemeClr val="lt1">
        <a:alpha val="90000"/>
        <a:tint val="40000"/>
      </a:schemeClr>
    </dgm:fillClrLst>
    <dgm:linClrLst meth="repeat">
      <a:schemeClr val="accent2">
        <a:alpha val="90000"/>
      </a:schemeClr>
    </dgm:linClrLst>
    <dgm:effectClrLst/>
    <dgm:txLinClrLst/>
    <dgm:txFillClrLst meth="repeat">
      <a:schemeClr val="dk1"/>
    </dgm:txFillClrLst>
    <dgm:txEffectClrLst/>
  </dgm:styleLbl>
  <dgm:styleLbl name="fgAcc0">
    <dgm:fillClrLst meth="repeat">
      <a:schemeClr val="accent2">
        <a:alpha val="90000"/>
        <a:tint val="40000"/>
      </a:schemeClr>
    </dgm:fillClrLst>
    <dgm:linClrLst meth="repeat">
      <a:schemeClr val="accent2"/>
    </dgm:linClrLst>
    <dgm:effectClrLst/>
    <dgm:txLinClrLst/>
    <dgm:txFillClrLst meth="repeat">
      <a:schemeClr val="dk1"/>
    </dgm:txFillClrLst>
    <dgm:txEffectClrLst/>
  </dgm:styleLbl>
  <dgm:styleLbl name="fgAcc2">
    <dgm:fillClrLst meth="repeat">
      <a:schemeClr val="accent2">
        <a:alpha val="90000"/>
        <a:tint val="40000"/>
      </a:schemeClr>
    </dgm:fillClrLst>
    <dgm:linClrLst meth="repeat">
      <a:schemeClr val="accent2"/>
    </dgm:linClrLst>
    <dgm:effectClrLst/>
    <dgm:txLinClrLst/>
    <dgm:txFillClrLst meth="repeat">
      <a:schemeClr val="dk1"/>
    </dgm:txFillClrLst>
    <dgm:txEffectClrLst/>
  </dgm:styleLbl>
  <dgm:styleLbl name="fgAcc3">
    <dgm:fillClrLst meth="repeat">
      <a:schemeClr val="accent2">
        <a:alpha val="90000"/>
        <a:tint val="40000"/>
      </a:schemeClr>
    </dgm:fillClrLst>
    <dgm:linClrLst meth="repeat">
      <a:schemeClr val="accent2"/>
    </dgm:linClrLst>
    <dgm:effectClrLst/>
    <dgm:txLinClrLst/>
    <dgm:txFillClrLst meth="repeat">
      <a:schemeClr val="dk1"/>
    </dgm:txFillClrLst>
    <dgm:txEffectClrLst/>
  </dgm:styleLbl>
  <dgm:styleLbl name="fgAcc4">
    <dgm:fillClrLst meth="repeat">
      <a:schemeClr val="accent2">
        <a:alpha val="90000"/>
        <a:tint val="40000"/>
      </a:schemeClr>
    </dgm:fillClrLst>
    <dgm:linClrLst meth="repeat">
      <a:schemeClr val="accent2"/>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accent2"/>
    </dgm:linClrLst>
    <dgm:effectClrLst/>
    <dgm:txLinClrLst/>
    <dgm:txFillClrLst meth="repeat">
      <a:schemeClr val="dk1"/>
    </dgm:txFillClrLst>
    <dgm:txEffectClrLst/>
  </dgm:styleLbl>
  <dgm:styleLbl name="dkBgShp">
    <dgm:fillClrLst meth="repeat">
      <a:schemeClr val="accent2">
        <a:shade val="80000"/>
      </a:schemeClr>
    </dgm:fillClrLst>
    <dgm:linClrLst meth="repeat">
      <a:schemeClr val="accent2"/>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8.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9.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10.xml><?xml version="1.0" encoding="utf-8"?>
<dgm:colorsDef xmlns:dgm="http://schemas.openxmlformats.org/drawingml/2006/diagram" xmlns:a="http://schemas.openxmlformats.org/drawingml/2006/main" uniqueId="urn:microsoft.com/office/officeart/2005/8/colors/colorful3">
  <dgm:title val=""/>
  <dgm:desc val=""/>
  <dgm:catLst>
    <dgm:cat type="colorful" pri="10300"/>
  </dgm:catLst>
  <dgm:styleLbl name="node0">
    <dgm:fillClrLst meth="repeat">
      <a:schemeClr val="accent2"/>
    </dgm:fillClrLst>
    <dgm:linClrLst meth="repeat">
      <a:schemeClr val="lt1"/>
    </dgm:linClrLst>
    <dgm:effectClrLst/>
    <dgm:txLinClrLst/>
    <dgm:txFillClrLst/>
    <dgm:txEffectClrLst/>
  </dgm:styleLbl>
  <dgm:styleLbl name="node1">
    <dgm:fillClrLst>
      <a:schemeClr val="accent3"/>
      <a:schemeClr val="accent4"/>
    </dgm:fillClrLst>
    <dgm:linClrLst meth="repeat">
      <a:schemeClr val="lt1"/>
    </dgm:linClrLst>
    <dgm:effectClrLst/>
    <dgm:txLinClrLst/>
    <dgm:txFillClrLst/>
    <dgm:txEffectClrLst/>
  </dgm:styleLbl>
  <dgm:styleLbl name="alignNode1">
    <dgm:fillClrLst>
      <a:schemeClr val="accent3"/>
      <a:schemeClr val="accent4"/>
    </dgm:fillClrLst>
    <dgm:linClrLst>
      <a:schemeClr val="accent3"/>
      <a:schemeClr val="accent4"/>
    </dgm:linClrLst>
    <dgm:effectClrLst/>
    <dgm:txLinClrLst/>
    <dgm:txFillClrLst/>
    <dgm:txEffectClrLst/>
  </dgm:styleLbl>
  <dgm:styleLbl name="lnNode1">
    <dgm:fillClrLst>
      <a:schemeClr val="accent3"/>
      <a:schemeClr val="accent4"/>
    </dgm:fillClrLst>
    <dgm:linClrLst meth="repeat">
      <a:schemeClr val="lt1"/>
    </dgm:linClrLst>
    <dgm:effectClrLst/>
    <dgm:txLinClrLst/>
    <dgm:txFillClrLst/>
    <dgm:txEffectClrLst/>
  </dgm:styleLbl>
  <dgm:styleLbl name="vennNode1">
    <dgm:fillClrLst>
      <a:schemeClr val="accent3">
        <a:alpha val="50000"/>
      </a:schemeClr>
      <a:schemeClr val="accent4">
        <a:alpha val="50000"/>
      </a:schemeClr>
    </dgm:fillClrLst>
    <dgm:linClrLst meth="repeat">
      <a:schemeClr val="lt1"/>
    </dgm:linClrLst>
    <dgm:effectClrLst/>
    <dgm:txLinClrLst/>
    <dgm:txFillClrLst/>
    <dgm:txEffectClrLst/>
  </dgm:styleLbl>
  <dgm:styleLbl name="node2">
    <dgm:fillClrLst>
      <a:schemeClr val="accent4"/>
    </dgm:fillClrLst>
    <dgm:linClrLst meth="repeat">
      <a:schemeClr val="lt1"/>
    </dgm:linClrLst>
    <dgm:effectClrLst/>
    <dgm:txLinClrLst/>
    <dgm:txFillClrLst/>
    <dgm:txEffectClrLst/>
  </dgm:styleLbl>
  <dgm:styleLbl name="node3">
    <dgm:fillClrLst>
      <a:schemeClr val="accent5"/>
    </dgm:fillClrLst>
    <dgm:linClrLst meth="repeat">
      <a:schemeClr val="lt1"/>
    </dgm:linClrLst>
    <dgm:effectClrLst/>
    <dgm:txLinClrLst/>
    <dgm:txFillClrLst/>
    <dgm:txEffectClrLst/>
  </dgm:styleLbl>
  <dgm:styleLbl name="node4">
    <dgm:fillClrLst>
      <a:schemeClr val="accent6"/>
    </dgm:fillClrLst>
    <dgm:linClrLst meth="repeat">
      <a:schemeClr val="lt1"/>
    </dgm:linClrLst>
    <dgm:effectClrLst/>
    <dgm:txLinClrLst/>
    <dgm:txFillClrLst/>
    <dgm:txEffectClrLst/>
  </dgm:styleLbl>
  <dgm:styleLbl name="fgImgPlace1">
    <dgm:fillClrLst>
      <a:schemeClr val="accent3">
        <a:tint val="50000"/>
      </a:schemeClr>
      <a:schemeClr val="accent4">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3">
        <a:tint val="50000"/>
      </a:schemeClr>
      <a:schemeClr val="accent4">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3">
        <a:tint val="50000"/>
      </a:schemeClr>
      <a:schemeClr val="accent4">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3"/>
      <a:schemeClr val="accent4"/>
    </dgm:fillClrLst>
    <dgm:linClrLst meth="repeat">
      <a:schemeClr val="lt1"/>
    </dgm:linClrLst>
    <dgm:effectClrLst/>
    <dgm:txLinClrLst/>
    <dgm:txFillClrLst/>
    <dgm:txEffectClrLst/>
  </dgm:styleLbl>
  <dgm:styleLbl name="fgSibTrans2D1">
    <dgm:fillClrLst>
      <a:schemeClr val="accent3"/>
      <a:schemeClr val="accent4"/>
    </dgm:fillClrLst>
    <dgm:linClrLst meth="repeat">
      <a:schemeClr val="lt1"/>
    </dgm:linClrLst>
    <dgm:effectClrLst/>
    <dgm:txLinClrLst/>
    <dgm:txFillClrLst meth="repeat">
      <a:schemeClr val="lt1"/>
    </dgm:txFillClrLst>
    <dgm:txEffectClrLst/>
  </dgm:styleLbl>
  <dgm:styleLbl name="bgSibTrans2D1">
    <dgm:fillClrLst>
      <a:schemeClr val="accent3"/>
      <a:schemeClr val="accent4"/>
    </dgm:fillClrLst>
    <dgm:linClrLst meth="repeat">
      <a:schemeClr val="lt1"/>
    </dgm:linClrLst>
    <dgm:effectClrLst/>
    <dgm:txLinClrLst/>
    <dgm:txFillClrLst meth="repeat">
      <a:schemeClr val="lt1"/>
    </dgm:txFillClrLst>
    <dgm:txEffectClrLst/>
  </dgm:styleLbl>
  <dgm:styleLbl name="sibTrans1D1">
    <dgm:fillClrLst/>
    <dgm:linClrLst>
      <a:schemeClr val="accent3"/>
      <a:schemeClr val="accent4"/>
    </dgm:linClrLst>
    <dgm:effectClrLst/>
    <dgm:txLinClrLst/>
    <dgm:txFillClrLst meth="repeat">
      <a:schemeClr val="tx1"/>
    </dgm:txFillClrLst>
    <dgm:txEffectClrLst/>
  </dgm:styleLbl>
  <dgm:styleLbl name="callout">
    <dgm:fillClrLst meth="repeat">
      <a:schemeClr val="accent3"/>
    </dgm:fillClrLst>
    <dgm:linClrLst meth="repeat">
      <a:schemeClr val="accent3">
        <a:tint val="50000"/>
      </a:schemeClr>
    </dgm:linClrLst>
    <dgm:effectClrLst/>
    <dgm:txLinClrLst/>
    <dgm:txFillClrLst meth="repeat">
      <a:schemeClr val="tx1"/>
    </dgm:txFillClrLst>
    <dgm:txEffectClrLst/>
  </dgm:styleLbl>
  <dgm:styleLbl name="asst0">
    <dgm:fillClrLst meth="repeat">
      <a:schemeClr val="accent3"/>
    </dgm:fillClrLst>
    <dgm:linClrLst meth="repeat">
      <a:schemeClr val="lt1">
        <a:shade val="80000"/>
      </a:schemeClr>
    </dgm:linClrLst>
    <dgm:effectClrLst/>
    <dgm:txLinClrLst/>
    <dgm:txFillClrLst/>
    <dgm:txEffectClrLst/>
  </dgm:styleLbl>
  <dgm:styleLbl name="asst1">
    <dgm:fillClrLst meth="repeat">
      <a:schemeClr val="accent4"/>
    </dgm:fillClrLst>
    <dgm:linClrLst meth="repeat">
      <a:schemeClr val="lt1">
        <a:shade val="80000"/>
      </a:schemeClr>
    </dgm:linClrLst>
    <dgm:effectClrLst/>
    <dgm:txLinClrLst/>
    <dgm:txFillClrLst/>
    <dgm:txEffectClrLst/>
  </dgm:styleLbl>
  <dgm:styleLbl name="asst2">
    <dgm:fillClrLst>
      <a:schemeClr val="accent5"/>
    </dgm:fillClrLst>
    <dgm:linClrLst meth="repeat">
      <a:schemeClr val="lt1"/>
    </dgm:linClrLst>
    <dgm:effectClrLst/>
    <dgm:txLinClrLst/>
    <dgm:txFillClrLst/>
    <dgm:txEffectClrLst/>
  </dgm:styleLbl>
  <dgm:styleLbl name="asst3">
    <dgm:fillClrLst>
      <a:schemeClr val="accent6"/>
    </dgm:fillClrLst>
    <dgm:linClrLst meth="repeat">
      <a:schemeClr val="lt1"/>
    </dgm:linClrLst>
    <dgm:effectClrLst/>
    <dgm:txLinClrLst/>
    <dgm:txFillClrLst/>
    <dgm:txEffectClrLst/>
  </dgm:styleLbl>
  <dgm:styleLbl name="asst4">
    <dgm:fillClrLst>
      <a:schemeClr val="accent1"/>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3"/>
    </dgm:fillClrLst>
    <dgm:linClrLst meth="repeat">
      <a:schemeClr val="accent3"/>
    </dgm:linClrLst>
    <dgm:effectClrLst/>
    <dgm:txLinClrLst/>
    <dgm:txFillClrLst meth="repeat">
      <a:schemeClr val="tx1"/>
    </dgm:txFillClrLst>
    <dgm:txEffectClrLst/>
  </dgm:styleLbl>
  <dgm:styleLbl name="parChTrans1D2">
    <dgm:fillClrLst meth="repeat">
      <a:schemeClr val="accent2">
        <a:tint val="90000"/>
      </a:schemeClr>
    </dgm:fillClrLst>
    <dgm:linClrLst meth="repeat">
      <a:schemeClr val="accent4"/>
    </dgm:linClrLst>
    <dgm:effectClrLst/>
    <dgm:txLinClrLst/>
    <dgm:txFillClrLst meth="repeat">
      <a:schemeClr val="tx1"/>
    </dgm:txFillClrLst>
    <dgm:txEffectClrLst/>
  </dgm:styleLbl>
  <dgm:styleLbl name="parChTrans1D3">
    <dgm:fillClrLst meth="repeat">
      <a:schemeClr val="accent2">
        <a:tint val="70000"/>
      </a:schemeClr>
    </dgm:fillClrLst>
    <dgm:linClrLst meth="repeat">
      <a:schemeClr val="accent5"/>
    </dgm:linClrLst>
    <dgm:effectClrLst/>
    <dgm:txLinClrLst/>
    <dgm:txFillClrLst meth="repeat">
      <a:schemeClr val="tx1"/>
    </dgm:txFillClrLst>
    <dgm:txEffectClrLst/>
  </dgm:styleLbl>
  <dgm:styleLbl name="parChTrans1D4">
    <dgm:fillClrLst meth="repeat">
      <a:schemeClr val="accent6">
        <a:tint val="50000"/>
      </a:schemeClr>
    </dgm:fillClrLst>
    <dgm:linClrLst meth="repeat">
      <a:schemeClr val="accent6"/>
    </dgm:linClrLst>
    <dgm:effectClrLst/>
    <dgm:txLinClrLst/>
    <dgm:txFillClrLst meth="repeat">
      <a:schemeClr val="tx1"/>
    </dgm:txFillClrLst>
    <dgm:txEffectClrLst/>
  </dgm:styleLbl>
  <dgm:styleLbl name="fgAcc1">
    <dgm:fillClrLst meth="repeat">
      <a:schemeClr val="lt1">
        <a:alpha val="90000"/>
      </a:schemeClr>
    </dgm:fillClrLst>
    <dgm:linClrLst>
      <a:schemeClr val="accent3"/>
      <a:schemeClr val="accent4"/>
    </dgm:linClrLst>
    <dgm:effectClrLst/>
    <dgm:txLinClrLst/>
    <dgm:txFillClrLst meth="repeat">
      <a:schemeClr val="dk1"/>
    </dgm:txFillClrLst>
    <dgm:txEffectClrLst/>
  </dgm:styleLbl>
  <dgm:styleLbl name="conFgAcc1">
    <dgm:fillClrLst meth="repeat">
      <a:schemeClr val="lt1">
        <a:alpha val="90000"/>
      </a:schemeClr>
    </dgm:fillClrLst>
    <dgm:linClrLst>
      <a:schemeClr val="accent3"/>
      <a:schemeClr val="accent4"/>
    </dgm:linClrLst>
    <dgm:effectClrLst/>
    <dgm:txLinClrLst/>
    <dgm:txFillClrLst meth="repeat">
      <a:schemeClr val="dk1"/>
    </dgm:txFillClrLst>
    <dgm:txEffectClrLst/>
  </dgm:styleLbl>
  <dgm:styleLbl name="alignAcc1">
    <dgm:fillClrLst meth="repeat">
      <a:schemeClr val="lt1">
        <a:alpha val="90000"/>
      </a:schemeClr>
    </dgm:fillClrLst>
    <dgm:linClrLst>
      <a:schemeClr val="accent3"/>
      <a:schemeClr val="accent4"/>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a:schemeClr val="accent3"/>
      <a:schemeClr val="accent4"/>
    </dgm:linClrLst>
    <dgm:effectClrLst/>
    <dgm:txLinClrLst/>
    <dgm:txFillClrLst meth="repeat">
      <a:schemeClr val="dk1"/>
    </dgm:txFillClrLst>
    <dgm:txEffectClrLst/>
  </dgm:styleLbl>
  <dgm:styleLbl name="solidFgAcc1">
    <dgm:fillClrLst meth="repeat">
      <a:schemeClr val="lt1"/>
    </dgm:fillClrLst>
    <dgm:linClrLst>
      <a:schemeClr val="accent3"/>
      <a:schemeClr val="accent4"/>
    </dgm:linClrLst>
    <dgm:effectClrLst/>
    <dgm:txLinClrLst/>
    <dgm:txFillClrLst meth="repeat">
      <a:schemeClr val="dk1"/>
    </dgm:txFillClrLst>
    <dgm:txEffectClrLst/>
  </dgm:styleLbl>
  <dgm:styleLbl name="solidAlignAcc1">
    <dgm:fillClrLst meth="repeat">
      <a:schemeClr val="lt1"/>
    </dgm:fillClrLst>
    <dgm:linClrLst>
      <a:schemeClr val="accent3"/>
      <a:schemeClr val="accent4"/>
    </dgm:linClrLst>
    <dgm:effectClrLst/>
    <dgm:txLinClrLst/>
    <dgm:txFillClrLst meth="repeat">
      <a:schemeClr val="dk1"/>
    </dgm:txFillClrLst>
    <dgm:txEffectClrLst/>
  </dgm:styleLbl>
  <dgm:styleLbl name="solidBgAcc1">
    <dgm:fillClrLst meth="repeat">
      <a:schemeClr val="lt1"/>
    </dgm:fillClrLst>
    <dgm:linClrLst>
      <a:schemeClr val="accent3"/>
      <a:schemeClr val="accent4"/>
    </dgm:linClrLst>
    <dgm:effectClrLst/>
    <dgm:txLinClrLst/>
    <dgm:txFillClrLst meth="repeat">
      <a:schemeClr val="dk1"/>
    </dgm:txFillClrLst>
    <dgm:txEffectClrLst/>
  </dgm:styleLbl>
  <dgm:styleLbl name="fgAccFollowNode1">
    <dgm:fillClrLst>
      <a:schemeClr val="accent3">
        <a:tint val="40000"/>
        <a:alpha val="90000"/>
      </a:schemeClr>
      <a:schemeClr val="accent4">
        <a:tint val="40000"/>
        <a:alpha val="90000"/>
      </a:schemeClr>
    </dgm:fillClrLst>
    <dgm:linClrLst>
      <a:schemeClr val="accent3">
        <a:tint val="40000"/>
        <a:alpha val="90000"/>
      </a:schemeClr>
      <a:schemeClr val="accent4">
        <a:tint val="40000"/>
        <a:alpha val="90000"/>
      </a:schemeClr>
    </dgm:linClrLst>
    <dgm:effectClrLst/>
    <dgm:txLinClrLst/>
    <dgm:txFillClrLst meth="repeat">
      <a:schemeClr val="dk1"/>
    </dgm:txFillClrLst>
    <dgm:txEffectClrLst/>
  </dgm:styleLbl>
  <dgm:styleLbl name="alignAccFollowNode1">
    <dgm:fillClrLst>
      <a:schemeClr val="accent3">
        <a:tint val="40000"/>
        <a:alpha val="90000"/>
      </a:schemeClr>
      <a:schemeClr val="accent4">
        <a:tint val="40000"/>
        <a:alpha val="90000"/>
      </a:schemeClr>
    </dgm:fillClrLst>
    <dgm:linClrLst>
      <a:schemeClr val="accent3">
        <a:tint val="40000"/>
        <a:alpha val="90000"/>
      </a:schemeClr>
      <a:schemeClr val="accent4">
        <a:tint val="40000"/>
        <a:alpha val="90000"/>
      </a:schemeClr>
    </dgm:linClrLst>
    <dgm:effectClrLst/>
    <dgm:txLinClrLst/>
    <dgm:txFillClrLst meth="repeat">
      <a:schemeClr val="dk1"/>
    </dgm:txFillClrLst>
    <dgm:txEffectClrLst/>
  </dgm:styleLbl>
  <dgm:styleLbl name="bgAccFollowNode1">
    <dgm:fillClrLst>
      <a:schemeClr val="accent3">
        <a:tint val="40000"/>
        <a:alpha val="90000"/>
      </a:schemeClr>
      <a:schemeClr val="accent4">
        <a:tint val="40000"/>
        <a:alpha val="90000"/>
      </a:schemeClr>
    </dgm:fillClrLst>
    <dgm:linClrLst>
      <a:schemeClr val="accent3">
        <a:tint val="40000"/>
        <a:alpha val="90000"/>
      </a:schemeClr>
      <a:schemeClr val="accent4">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2"/>
    </dgm:linClrLst>
    <dgm:effectClrLst/>
    <dgm:txLinClrLst/>
    <dgm:txFillClrLst meth="repeat">
      <a:schemeClr val="dk1"/>
    </dgm:txFillClrLst>
    <dgm:txEffectClrLst/>
  </dgm:styleLbl>
  <dgm:styleLbl name="fgAcc2">
    <dgm:fillClrLst meth="repeat">
      <a:schemeClr val="lt1">
        <a:alpha val="90000"/>
      </a:schemeClr>
    </dgm:fillClrLst>
    <dgm:linClrLst>
      <a:schemeClr val="accent4"/>
    </dgm:linClrLst>
    <dgm:effectClrLst/>
    <dgm:txLinClrLst/>
    <dgm:txFillClrLst meth="repeat">
      <a:schemeClr val="dk1"/>
    </dgm:txFillClrLst>
    <dgm:txEffectClrLst/>
  </dgm:styleLbl>
  <dgm:styleLbl name="fgAcc3">
    <dgm:fillClrLst meth="repeat">
      <a:schemeClr val="lt1">
        <a:alpha val="90000"/>
      </a:schemeClr>
    </dgm:fillClrLst>
    <dgm:linClrLst>
      <a:schemeClr val="accent5"/>
    </dgm:linClrLst>
    <dgm:effectClrLst/>
    <dgm:txLinClrLst/>
    <dgm:txFillClrLst meth="repeat">
      <a:schemeClr val="dk1"/>
    </dgm:txFillClrLst>
    <dgm:txEffectClrLst/>
  </dgm:styleLbl>
  <dgm:styleLbl name="fgAcc4">
    <dgm:fillClrLst meth="repeat">
      <a:schemeClr val="lt1">
        <a:alpha val="90000"/>
      </a:schemeClr>
    </dgm:fillClrLst>
    <dgm:linClrLst>
      <a:schemeClr val="accent6"/>
    </dgm:linClrLst>
    <dgm:effectClrLst/>
    <dgm:txLinClrLst/>
    <dgm:txFillClrLst meth="repeat">
      <a:schemeClr val="dk1"/>
    </dgm:txFillClrLst>
    <dgm:txEffectClrLst/>
  </dgm:styleLbl>
  <dgm:styleLbl name="bgShp">
    <dgm:fillClrLst meth="repeat">
      <a:schemeClr val="accent3">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3">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3"/>
    </dgm:linClrLst>
    <dgm:effectClrLst/>
    <dgm:txLinClrLst/>
    <dgm:txFillClrLst meth="repeat">
      <a:schemeClr val="lt1"/>
    </dgm:txFillClrLst>
    <dgm:txEffectClrLst/>
  </dgm:styleLbl>
  <dgm:styleLbl name="fgShp">
    <dgm:fillClrLst meth="repeat">
      <a:schemeClr val="accent3">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11.xml><?xml version="1.0" encoding="utf-8"?>
<dgm:colorsDef xmlns:dgm="http://schemas.openxmlformats.org/drawingml/2006/diagram" xmlns:a="http://schemas.openxmlformats.org/drawingml/2006/main" uniqueId="urn:microsoft.com/office/officeart/2005/8/colors/accent3_2">
  <dgm:title val=""/>
  <dgm:desc val=""/>
  <dgm:catLst>
    <dgm:cat type="accent3" pri="11200"/>
  </dgm:catLst>
  <dgm:styleLbl name="node0">
    <dgm:fillClrLst meth="repeat">
      <a:schemeClr val="accent3"/>
    </dgm:fillClrLst>
    <dgm:linClrLst meth="repeat">
      <a:schemeClr val="lt1"/>
    </dgm:linClrLst>
    <dgm:effectClrLst/>
    <dgm:txLinClrLst/>
    <dgm:txFillClrLst/>
    <dgm:txEffectClrLst/>
  </dgm:styleLbl>
  <dgm:styleLbl name="node1">
    <dgm:fillClrLst meth="repeat">
      <a:schemeClr val="accent3"/>
    </dgm:fillClrLst>
    <dgm:linClrLst meth="repeat">
      <a:schemeClr val="lt1"/>
    </dgm:linClrLst>
    <dgm:effectClrLst/>
    <dgm:txLinClrLst/>
    <dgm:txFillClrLst/>
    <dgm:txEffectClrLst/>
  </dgm:styleLbl>
  <dgm:styleLbl name="alignNode1">
    <dgm:fillClrLst meth="repeat">
      <a:schemeClr val="accent3"/>
    </dgm:fillClrLst>
    <dgm:linClrLst meth="repeat">
      <a:schemeClr val="accent3"/>
    </dgm:linClrLst>
    <dgm:effectClrLst/>
    <dgm:txLinClrLst/>
    <dgm:txFillClrLst/>
    <dgm:txEffectClrLst/>
  </dgm:styleLbl>
  <dgm:styleLbl name="lnNode1">
    <dgm:fillClrLst meth="repeat">
      <a:schemeClr val="accent3"/>
    </dgm:fillClrLst>
    <dgm:linClrLst meth="repeat">
      <a:schemeClr val="lt1"/>
    </dgm:linClrLst>
    <dgm:effectClrLst/>
    <dgm:txLinClrLst/>
    <dgm:txFillClrLst/>
    <dgm:txEffectClrLst/>
  </dgm:styleLbl>
  <dgm:styleLbl name="vennNode1">
    <dgm:fillClrLst meth="repeat">
      <a:schemeClr val="accent3">
        <a:alpha val="50000"/>
      </a:schemeClr>
    </dgm:fillClrLst>
    <dgm:linClrLst meth="repeat">
      <a:schemeClr val="lt1"/>
    </dgm:linClrLst>
    <dgm:effectClrLst/>
    <dgm:txLinClrLst/>
    <dgm:txFillClrLst/>
    <dgm:txEffectClrLst/>
  </dgm:styleLbl>
  <dgm:styleLbl name="node2">
    <dgm:fillClrLst meth="repeat">
      <a:schemeClr val="accent3"/>
    </dgm:fillClrLst>
    <dgm:linClrLst meth="repeat">
      <a:schemeClr val="lt1"/>
    </dgm:linClrLst>
    <dgm:effectClrLst/>
    <dgm:txLinClrLst/>
    <dgm:txFillClrLst/>
    <dgm:txEffectClrLst/>
  </dgm:styleLbl>
  <dgm:styleLbl name="node3">
    <dgm:fillClrLst meth="repeat">
      <a:schemeClr val="accent3"/>
    </dgm:fillClrLst>
    <dgm:linClrLst meth="repeat">
      <a:schemeClr val="lt1"/>
    </dgm:linClrLst>
    <dgm:effectClrLst/>
    <dgm:txLinClrLst/>
    <dgm:txFillClrLst/>
    <dgm:txEffectClrLst/>
  </dgm:styleLbl>
  <dgm:styleLbl name="node4">
    <dgm:fillClrLst meth="repeat">
      <a:schemeClr val="accent3"/>
    </dgm:fillClrLst>
    <dgm:linClrLst meth="repeat">
      <a:schemeClr val="lt1"/>
    </dgm:linClrLst>
    <dgm:effectClrLst/>
    <dgm:txLinClrLst/>
    <dgm:txFillClrLst/>
    <dgm:txEffectClrLst/>
  </dgm:styleLbl>
  <dgm:styleLbl name="fg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3">
        <a:tint val="60000"/>
      </a:schemeClr>
    </dgm:fillClrLst>
    <dgm:linClrLst meth="repeat">
      <a:schemeClr val="accent3">
        <a:tint val="60000"/>
      </a:schemeClr>
    </dgm:linClrLst>
    <dgm:effectClrLst/>
    <dgm:txLinClrLst/>
    <dgm:txFillClrLst/>
    <dgm:txEffectClrLst/>
  </dgm:styleLbl>
  <dgm:styleLbl name="fgSibTrans2D1">
    <dgm:fillClrLst meth="repeat">
      <a:schemeClr val="accent3">
        <a:tint val="60000"/>
      </a:schemeClr>
    </dgm:fillClrLst>
    <dgm:linClrLst meth="repeat">
      <a:schemeClr val="accent3">
        <a:tint val="60000"/>
      </a:schemeClr>
    </dgm:linClrLst>
    <dgm:effectClrLst/>
    <dgm:txLinClrLst/>
    <dgm:txFillClrLst/>
    <dgm:txEffectClrLst/>
  </dgm:styleLbl>
  <dgm:styleLbl name="bgSibTrans2D1">
    <dgm:fillClrLst meth="repeat">
      <a:schemeClr val="accent3">
        <a:tint val="60000"/>
      </a:schemeClr>
    </dgm:fillClrLst>
    <dgm:linClrLst meth="repeat">
      <a:schemeClr val="accent3">
        <a:tint val="60000"/>
      </a:schemeClr>
    </dgm:linClrLst>
    <dgm:effectClrLst/>
    <dgm:txLinClrLst/>
    <dgm:txFillClrLst/>
    <dgm:txEffectClrLst/>
  </dgm:styleLbl>
  <dgm:styleLbl name="sibTrans1D1">
    <dgm:fillClrLst meth="repeat">
      <a:schemeClr val="accent3"/>
    </dgm:fillClrLst>
    <dgm:linClrLst meth="repeat">
      <a:schemeClr val="accent3"/>
    </dgm:linClrLst>
    <dgm:effectClrLst/>
    <dgm:txLinClrLst/>
    <dgm:txFillClrLst meth="repeat">
      <a:schemeClr val="tx1"/>
    </dgm:txFillClrLst>
    <dgm:txEffectClrLst/>
  </dgm:styleLbl>
  <dgm:styleLbl name="callout">
    <dgm:fillClrLst meth="repeat">
      <a:schemeClr val="accent3"/>
    </dgm:fillClrLst>
    <dgm:linClrLst meth="repeat">
      <a:schemeClr val="accent3">
        <a:tint val="50000"/>
      </a:schemeClr>
    </dgm:linClrLst>
    <dgm:effectClrLst/>
    <dgm:txLinClrLst/>
    <dgm:txFillClrLst meth="repeat">
      <a:schemeClr val="tx1"/>
    </dgm:txFillClrLst>
    <dgm:txEffectClrLst/>
  </dgm:styleLbl>
  <dgm:styleLbl name="asst0">
    <dgm:fillClrLst meth="repeat">
      <a:schemeClr val="accent3"/>
    </dgm:fillClrLst>
    <dgm:linClrLst meth="repeat">
      <a:schemeClr val="lt1"/>
    </dgm:linClrLst>
    <dgm:effectClrLst/>
    <dgm:txLinClrLst/>
    <dgm:txFillClrLst/>
    <dgm:txEffectClrLst/>
  </dgm:styleLbl>
  <dgm:styleLbl name="asst1">
    <dgm:fillClrLst meth="repeat">
      <a:schemeClr val="accent3"/>
    </dgm:fillClrLst>
    <dgm:linClrLst meth="repeat">
      <a:schemeClr val="lt1"/>
    </dgm:linClrLst>
    <dgm:effectClrLst/>
    <dgm:txLinClrLst/>
    <dgm:txFillClrLst/>
    <dgm:txEffectClrLst/>
  </dgm:styleLbl>
  <dgm:styleLbl name="asst2">
    <dgm:fillClrLst meth="repeat">
      <a:schemeClr val="accent3"/>
    </dgm:fillClrLst>
    <dgm:linClrLst meth="repeat">
      <a:schemeClr val="lt1"/>
    </dgm:linClrLst>
    <dgm:effectClrLst/>
    <dgm:txLinClrLst/>
    <dgm:txFillClrLst/>
    <dgm:txEffectClrLst/>
  </dgm:styleLbl>
  <dgm:styleLbl name="asst3">
    <dgm:fillClrLst meth="repeat">
      <a:schemeClr val="accent3"/>
    </dgm:fillClrLst>
    <dgm:linClrLst meth="repeat">
      <a:schemeClr val="lt1"/>
    </dgm:linClrLst>
    <dgm:effectClrLst/>
    <dgm:txLinClrLst/>
    <dgm:txFillClrLst/>
    <dgm:txEffectClrLst/>
  </dgm:styleLbl>
  <dgm:styleLbl name="asst4">
    <dgm:fillClrLst meth="repeat">
      <a:schemeClr val="accent3"/>
    </dgm:fillClrLst>
    <dgm:linClrLst meth="repeat">
      <a:schemeClr val="lt1"/>
    </dgm:linClrLst>
    <dgm:effectClrLst/>
    <dgm:txLinClrLst/>
    <dgm:txFillClrLst/>
    <dgm:txEffectClrLst/>
  </dgm:styleLbl>
  <dgm:styleLbl name="parChTrans2D1">
    <dgm:fillClrLst meth="repeat">
      <a:schemeClr val="accent3">
        <a:tint val="60000"/>
      </a:schemeClr>
    </dgm:fillClrLst>
    <dgm:linClrLst meth="repeat">
      <a:schemeClr val="accent3">
        <a:tint val="60000"/>
      </a:schemeClr>
    </dgm:linClrLst>
    <dgm:effectClrLst/>
    <dgm:txLinClrLst/>
    <dgm:txFillClrLst meth="repeat">
      <a:schemeClr val="lt1"/>
    </dgm:txFillClrLst>
    <dgm:txEffectClrLst/>
  </dgm:styleLbl>
  <dgm:styleLbl name="parChTrans2D2">
    <dgm:fillClrLst meth="repeat">
      <a:schemeClr val="accent3"/>
    </dgm:fillClrLst>
    <dgm:linClrLst meth="repeat">
      <a:schemeClr val="accent3"/>
    </dgm:linClrLst>
    <dgm:effectClrLst/>
    <dgm:txLinClrLst/>
    <dgm:txFillClrLst meth="repeat">
      <a:schemeClr val="lt1"/>
    </dgm:txFillClrLst>
    <dgm:txEffectClrLst/>
  </dgm:styleLbl>
  <dgm:styleLbl name="parChTrans2D3">
    <dgm:fillClrLst meth="repeat">
      <a:schemeClr val="accent3"/>
    </dgm:fillClrLst>
    <dgm:linClrLst meth="repeat">
      <a:schemeClr val="accent3"/>
    </dgm:linClrLst>
    <dgm:effectClrLst/>
    <dgm:txLinClrLst/>
    <dgm:txFillClrLst meth="repeat">
      <a:schemeClr val="lt1"/>
    </dgm:txFillClrLst>
    <dgm:txEffectClrLst/>
  </dgm:styleLbl>
  <dgm:styleLbl name="parChTrans2D4">
    <dgm:fillClrLst meth="repeat">
      <a:schemeClr val="accent3"/>
    </dgm:fillClrLst>
    <dgm:linClrLst meth="repeat">
      <a:schemeClr val="accent3"/>
    </dgm:linClrLst>
    <dgm:effectClrLst/>
    <dgm:txLinClrLst/>
    <dgm:txFillClrLst meth="repeat">
      <a:schemeClr val="lt1"/>
    </dgm:txFillClrLst>
    <dgm:txEffectClrLst/>
  </dgm:styleLbl>
  <dgm:styleLbl name="parChTrans1D1">
    <dgm:fillClrLst meth="repeat">
      <a:schemeClr val="accent3"/>
    </dgm:fillClrLst>
    <dgm:linClrLst meth="repeat">
      <a:schemeClr val="accent3">
        <a:shade val="60000"/>
      </a:schemeClr>
    </dgm:linClrLst>
    <dgm:effectClrLst/>
    <dgm:txLinClrLst/>
    <dgm:txFillClrLst meth="repeat">
      <a:schemeClr val="tx1"/>
    </dgm:txFillClrLst>
    <dgm:txEffectClrLst/>
  </dgm:styleLbl>
  <dgm:styleLbl name="parChTrans1D2">
    <dgm:fillClrLst meth="repeat">
      <a:schemeClr val="accent3"/>
    </dgm:fillClrLst>
    <dgm:linClrLst meth="repeat">
      <a:schemeClr val="accent3">
        <a:shade val="60000"/>
      </a:schemeClr>
    </dgm:linClrLst>
    <dgm:effectClrLst/>
    <dgm:txLinClrLst/>
    <dgm:txFillClrLst meth="repeat">
      <a:schemeClr val="tx1"/>
    </dgm:txFillClrLst>
    <dgm:txEffectClrLst/>
  </dgm:styleLbl>
  <dgm:styleLbl name="parChTrans1D3">
    <dgm:fillClrLst meth="repeat">
      <a:schemeClr val="accent3"/>
    </dgm:fillClrLst>
    <dgm:linClrLst meth="repeat">
      <a:schemeClr val="accent3">
        <a:shade val="80000"/>
      </a:schemeClr>
    </dgm:linClrLst>
    <dgm:effectClrLst/>
    <dgm:txLinClrLst/>
    <dgm:txFillClrLst meth="repeat">
      <a:schemeClr val="tx1"/>
    </dgm:txFillClrLst>
    <dgm:txEffectClrLst/>
  </dgm:styleLbl>
  <dgm:styleLbl name="parChTrans1D4">
    <dgm:fillClrLst meth="repeat">
      <a:schemeClr val="accent3"/>
    </dgm:fillClrLst>
    <dgm:linClrLst meth="repeat">
      <a:schemeClr val="accent3">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3"/>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solidFgAcc1">
    <dgm:fillClrLst meth="repeat">
      <a:schemeClr val="lt1"/>
    </dgm:fillClrLst>
    <dgm:linClrLst meth="repeat">
      <a:schemeClr val="accent3"/>
    </dgm:linClrLst>
    <dgm:effectClrLst/>
    <dgm:txLinClrLst/>
    <dgm:txFillClrLst meth="repeat">
      <a:schemeClr val="dk1"/>
    </dgm:txFillClrLst>
    <dgm:txEffectClrLst/>
  </dgm:styleLbl>
  <dgm:styleLbl name="solidAlignAcc1">
    <dgm:fillClrLst meth="repeat">
      <a:schemeClr val="lt1"/>
    </dgm:fillClrLst>
    <dgm:linClrLst meth="repeat">
      <a:schemeClr val="accent3"/>
    </dgm:linClrLst>
    <dgm:effectClrLst/>
    <dgm:txLinClrLst/>
    <dgm:txFillClrLst meth="repeat">
      <a:schemeClr val="dk1"/>
    </dgm:txFillClrLst>
    <dgm:txEffectClrLst/>
  </dgm:styleLbl>
  <dgm:styleLbl name="solidBgAcc1">
    <dgm:fillClrLst meth="repeat">
      <a:schemeClr val="lt1"/>
    </dgm:fillClrLst>
    <dgm:linClrLst meth="repeat">
      <a:schemeClr val="accent3"/>
    </dgm:linClrLst>
    <dgm:effectClrLst/>
    <dgm:txLinClrLst/>
    <dgm:txFillClrLst meth="repeat">
      <a:schemeClr val="dk1"/>
    </dgm:txFillClrLst>
    <dgm:txEffectClrLst/>
  </dgm:styleLbl>
  <dgm:styleLbl name="fg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align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bg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bgShp">
    <dgm:fillClrLst meth="repeat">
      <a:schemeClr val="accent3">
        <a:tint val="40000"/>
      </a:schemeClr>
    </dgm:fillClrLst>
    <dgm:linClrLst meth="repeat">
      <a:schemeClr val="accent3"/>
    </dgm:linClrLst>
    <dgm:effectClrLst/>
    <dgm:txLinClrLst/>
    <dgm:txFillClrLst meth="repeat">
      <a:schemeClr val="dk1"/>
    </dgm:txFillClrLst>
    <dgm:txEffectClrLst/>
  </dgm:styleLbl>
  <dgm:styleLbl name="dkBgShp">
    <dgm:fillClrLst meth="repeat">
      <a:schemeClr val="accent3">
        <a:shade val="80000"/>
      </a:schemeClr>
    </dgm:fillClrLst>
    <dgm:linClrLst meth="repeat">
      <a:schemeClr val="accent3"/>
    </dgm:linClrLst>
    <dgm:effectClrLst/>
    <dgm:txLinClrLst/>
    <dgm:txFillClrLst meth="repeat">
      <a:schemeClr val="lt1"/>
    </dgm:txFillClrLst>
    <dgm:txEffectClrLst/>
  </dgm:styleLbl>
  <dgm:styleLbl name="trBgShp">
    <dgm:fillClrLst meth="repeat">
      <a:schemeClr val="accent3">
        <a:tint val="50000"/>
        <a:alpha val="40000"/>
      </a:schemeClr>
    </dgm:fillClrLst>
    <dgm:linClrLst meth="repeat">
      <a:schemeClr val="accent3"/>
    </dgm:linClrLst>
    <dgm:effectClrLst/>
    <dgm:txLinClrLst/>
    <dgm:txFillClrLst meth="repeat">
      <a:schemeClr val="lt1"/>
    </dgm:txFillClrLst>
    <dgm:txEffectClrLst/>
  </dgm:styleLbl>
  <dgm:styleLbl name="fgShp">
    <dgm:fillClrLst meth="repeat">
      <a:schemeClr val="accent3">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12.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13.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14.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15.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16.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17.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D1138165-DE76-4E93-AAF8-0A6964291209}" type="doc">
      <dgm:prSet loTypeId="urn:microsoft.com/office/officeart/2008/layout/PictureAccentList" loCatId="list" qsTypeId="urn:microsoft.com/office/officeart/2005/8/quickstyle/simple4" qsCatId="simple" csTypeId="urn:microsoft.com/office/officeart/2005/8/colors/accent3_2" csCatId="accent3" phldr="1"/>
      <dgm:spPr/>
      <dgm:t>
        <a:bodyPr/>
        <a:lstStyle/>
        <a:p>
          <a:endParaRPr lang="en-US"/>
        </a:p>
      </dgm:t>
    </dgm:pt>
    <dgm:pt modelId="{B2A5A1FF-C623-4426-A2B7-27E5BDC4FDCA}">
      <dgm:prSet phldrT="[Text]" custT="1"/>
      <dgm:spPr/>
      <dgm:t>
        <a:bodyPr/>
        <a:lstStyle/>
        <a:p>
          <a:r>
            <a:rPr lang="en-US" sz="2400" dirty="0"/>
            <a:t>Step 1: Connect to Audio</a:t>
          </a:r>
        </a:p>
      </dgm:t>
    </dgm:pt>
    <dgm:pt modelId="{6F2E211C-D600-4B11-BF6E-CD786360065E}" type="parTrans" cxnId="{3473EDDD-C7D8-40B1-A355-3FB6744FAF9A}">
      <dgm:prSet/>
      <dgm:spPr/>
      <dgm:t>
        <a:bodyPr/>
        <a:lstStyle/>
        <a:p>
          <a:endParaRPr lang="en-US"/>
        </a:p>
      </dgm:t>
    </dgm:pt>
    <dgm:pt modelId="{4D14E8CF-42C9-4949-A391-4FD797D620BA}" type="sibTrans" cxnId="{3473EDDD-C7D8-40B1-A355-3FB6744FAF9A}">
      <dgm:prSet/>
      <dgm:spPr/>
      <dgm:t>
        <a:bodyPr/>
        <a:lstStyle/>
        <a:p>
          <a:endParaRPr lang="en-US"/>
        </a:p>
      </dgm:t>
    </dgm:pt>
    <dgm:pt modelId="{049E9F6C-3A80-48C9-A40C-41EA5382735F}" type="pres">
      <dgm:prSet presAssocID="{D1138165-DE76-4E93-AAF8-0A6964291209}" presName="layout" presStyleCnt="0">
        <dgm:presLayoutVars>
          <dgm:chMax/>
          <dgm:chPref/>
          <dgm:dir/>
          <dgm:animOne val="branch"/>
          <dgm:animLvl val="lvl"/>
          <dgm:resizeHandles/>
        </dgm:presLayoutVars>
      </dgm:prSet>
      <dgm:spPr/>
      <dgm:t>
        <a:bodyPr/>
        <a:lstStyle/>
        <a:p>
          <a:endParaRPr lang="en-US"/>
        </a:p>
      </dgm:t>
    </dgm:pt>
    <dgm:pt modelId="{1595FBF4-AE36-4DB6-ADBB-C116852B51D7}" type="pres">
      <dgm:prSet presAssocID="{B2A5A1FF-C623-4426-A2B7-27E5BDC4FDCA}" presName="root" presStyleCnt="0">
        <dgm:presLayoutVars>
          <dgm:chMax/>
          <dgm:chPref val="4"/>
        </dgm:presLayoutVars>
      </dgm:prSet>
      <dgm:spPr/>
    </dgm:pt>
    <dgm:pt modelId="{21EB3AB7-4F3F-4BD4-95C0-9FFD41CAE1BB}" type="pres">
      <dgm:prSet presAssocID="{B2A5A1FF-C623-4426-A2B7-27E5BDC4FDCA}" presName="rootComposite" presStyleCnt="0">
        <dgm:presLayoutVars/>
      </dgm:prSet>
      <dgm:spPr/>
    </dgm:pt>
    <dgm:pt modelId="{FF66A0C7-3417-4754-9577-DCFD05DF1198}" type="pres">
      <dgm:prSet presAssocID="{B2A5A1FF-C623-4426-A2B7-27E5BDC4FDCA}" presName="rootText" presStyleLbl="node0" presStyleIdx="0" presStyleCnt="1" custScaleY="84509">
        <dgm:presLayoutVars>
          <dgm:chMax/>
          <dgm:chPref val="4"/>
        </dgm:presLayoutVars>
      </dgm:prSet>
      <dgm:spPr/>
      <dgm:t>
        <a:bodyPr/>
        <a:lstStyle/>
        <a:p>
          <a:endParaRPr lang="en-US"/>
        </a:p>
      </dgm:t>
    </dgm:pt>
    <dgm:pt modelId="{BD4A9604-66BA-4286-A8C6-107B8ED94686}" type="pres">
      <dgm:prSet presAssocID="{B2A5A1FF-C623-4426-A2B7-27E5BDC4FDCA}" presName="childShape" presStyleCnt="0">
        <dgm:presLayoutVars>
          <dgm:chMax val="0"/>
          <dgm:chPref val="0"/>
        </dgm:presLayoutVars>
      </dgm:prSet>
      <dgm:spPr/>
    </dgm:pt>
  </dgm:ptLst>
  <dgm:cxnLst>
    <dgm:cxn modelId="{81781B77-25CC-420F-AF1A-D832260F6624}" type="presOf" srcId="{D1138165-DE76-4E93-AAF8-0A6964291209}" destId="{049E9F6C-3A80-48C9-A40C-41EA5382735F}" srcOrd="0" destOrd="0" presId="urn:microsoft.com/office/officeart/2008/layout/PictureAccentList"/>
    <dgm:cxn modelId="{3473EDDD-C7D8-40B1-A355-3FB6744FAF9A}" srcId="{D1138165-DE76-4E93-AAF8-0A6964291209}" destId="{B2A5A1FF-C623-4426-A2B7-27E5BDC4FDCA}" srcOrd="0" destOrd="0" parTransId="{6F2E211C-D600-4B11-BF6E-CD786360065E}" sibTransId="{4D14E8CF-42C9-4949-A391-4FD797D620BA}"/>
    <dgm:cxn modelId="{3207DDEF-94AD-4FE7-8F27-327A006AE3C2}" type="presOf" srcId="{B2A5A1FF-C623-4426-A2B7-27E5BDC4FDCA}" destId="{FF66A0C7-3417-4754-9577-DCFD05DF1198}" srcOrd="0" destOrd="0" presId="urn:microsoft.com/office/officeart/2008/layout/PictureAccentList"/>
    <dgm:cxn modelId="{57ADF0F1-99F8-4F30-9BDE-42891E9F9F88}" type="presParOf" srcId="{049E9F6C-3A80-48C9-A40C-41EA5382735F}" destId="{1595FBF4-AE36-4DB6-ADBB-C116852B51D7}" srcOrd="0" destOrd="0" presId="urn:microsoft.com/office/officeart/2008/layout/PictureAccentList"/>
    <dgm:cxn modelId="{2BD6CDA9-5CE5-42B2-876C-2CD1F368C8B5}" type="presParOf" srcId="{1595FBF4-AE36-4DB6-ADBB-C116852B51D7}" destId="{21EB3AB7-4F3F-4BD4-95C0-9FFD41CAE1BB}" srcOrd="0" destOrd="0" presId="urn:microsoft.com/office/officeart/2008/layout/PictureAccentList"/>
    <dgm:cxn modelId="{AFD01925-1B37-4D17-83E0-20F26AA913BE}" type="presParOf" srcId="{21EB3AB7-4F3F-4BD4-95C0-9FFD41CAE1BB}" destId="{FF66A0C7-3417-4754-9577-DCFD05DF1198}" srcOrd="0" destOrd="0" presId="urn:microsoft.com/office/officeart/2008/layout/PictureAccentList"/>
    <dgm:cxn modelId="{3615591F-0DAE-4B10-8619-1DE1E209E69B}" type="presParOf" srcId="{1595FBF4-AE36-4DB6-ADBB-C116852B51D7}" destId="{BD4A9604-66BA-4286-A8C6-107B8ED94686}" srcOrd="1" destOrd="0" presId="urn:microsoft.com/office/officeart/2008/layout/PictureAccentList"/>
  </dgm:cxnLst>
  <dgm:bg/>
  <dgm:whole/>
  <dgm:extLst>
    <a:ext uri="http://schemas.microsoft.com/office/drawing/2008/diagram">
      <dsp:dataModelExt xmlns:dsp="http://schemas.microsoft.com/office/drawing/2008/diagram" relId="rId9" minVer="http://schemas.openxmlformats.org/drawingml/2006/diagram"/>
    </a:ext>
  </dgm:extLst>
</dgm:dataModel>
</file>

<file path=ppt/diagrams/data2.xml><?xml version="1.0" encoding="utf-8"?>
<dgm:dataModel xmlns:dgm="http://schemas.openxmlformats.org/drawingml/2006/diagram" xmlns:a="http://schemas.openxmlformats.org/drawingml/2006/main">
  <dgm:ptLst>
    <dgm:pt modelId="{D1138165-DE76-4E93-AAF8-0A6964291209}" type="doc">
      <dgm:prSet loTypeId="urn:microsoft.com/office/officeart/2008/layout/PictureAccentList" loCatId="list" qsTypeId="urn:microsoft.com/office/officeart/2005/8/quickstyle/simple4" qsCatId="simple" csTypeId="urn:microsoft.com/office/officeart/2005/8/colors/accent3_2" csCatId="accent3" phldr="1"/>
      <dgm:spPr/>
      <dgm:t>
        <a:bodyPr/>
        <a:lstStyle/>
        <a:p>
          <a:endParaRPr lang="en-US"/>
        </a:p>
      </dgm:t>
    </dgm:pt>
    <dgm:pt modelId="{B2A5A1FF-C623-4426-A2B7-27E5BDC4FDCA}">
      <dgm:prSet phldrT="[Text]" custT="1"/>
      <dgm:spPr/>
      <dgm:t>
        <a:bodyPr/>
        <a:lstStyle/>
        <a:p>
          <a:r>
            <a:rPr lang="en-US" sz="2400" dirty="0"/>
            <a:t>Step 2: Activate Chat</a:t>
          </a:r>
        </a:p>
      </dgm:t>
    </dgm:pt>
    <dgm:pt modelId="{6F2E211C-D600-4B11-BF6E-CD786360065E}" type="parTrans" cxnId="{3473EDDD-C7D8-40B1-A355-3FB6744FAF9A}">
      <dgm:prSet/>
      <dgm:spPr/>
      <dgm:t>
        <a:bodyPr/>
        <a:lstStyle/>
        <a:p>
          <a:endParaRPr lang="en-US"/>
        </a:p>
      </dgm:t>
    </dgm:pt>
    <dgm:pt modelId="{4D14E8CF-42C9-4949-A391-4FD797D620BA}" type="sibTrans" cxnId="{3473EDDD-C7D8-40B1-A355-3FB6744FAF9A}">
      <dgm:prSet/>
      <dgm:spPr/>
      <dgm:t>
        <a:bodyPr/>
        <a:lstStyle/>
        <a:p>
          <a:endParaRPr lang="en-US"/>
        </a:p>
      </dgm:t>
    </dgm:pt>
    <dgm:pt modelId="{049E9F6C-3A80-48C9-A40C-41EA5382735F}" type="pres">
      <dgm:prSet presAssocID="{D1138165-DE76-4E93-AAF8-0A6964291209}" presName="layout" presStyleCnt="0">
        <dgm:presLayoutVars>
          <dgm:chMax/>
          <dgm:chPref/>
          <dgm:dir/>
          <dgm:animOne val="branch"/>
          <dgm:animLvl val="lvl"/>
          <dgm:resizeHandles/>
        </dgm:presLayoutVars>
      </dgm:prSet>
      <dgm:spPr/>
      <dgm:t>
        <a:bodyPr/>
        <a:lstStyle/>
        <a:p>
          <a:endParaRPr lang="en-US"/>
        </a:p>
      </dgm:t>
    </dgm:pt>
    <dgm:pt modelId="{1595FBF4-AE36-4DB6-ADBB-C116852B51D7}" type="pres">
      <dgm:prSet presAssocID="{B2A5A1FF-C623-4426-A2B7-27E5BDC4FDCA}" presName="root" presStyleCnt="0">
        <dgm:presLayoutVars>
          <dgm:chMax/>
          <dgm:chPref val="4"/>
        </dgm:presLayoutVars>
      </dgm:prSet>
      <dgm:spPr/>
    </dgm:pt>
    <dgm:pt modelId="{21EB3AB7-4F3F-4BD4-95C0-9FFD41CAE1BB}" type="pres">
      <dgm:prSet presAssocID="{B2A5A1FF-C623-4426-A2B7-27E5BDC4FDCA}" presName="rootComposite" presStyleCnt="0">
        <dgm:presLayoutVars/>
      </dgm:prSet>
      <dgm:spPr/>
    </dgm:pt>
    <dgm:pt modelId="{FF66A0C7-3417-4754-9577-DCFD05DF1198}" type="pres">
      <dgm:prSet presAssocID="{B2A5A1FF-C623-4426-A2B7-27E5BDC4FDCA}" presName="rootText" presStyleLbl="node0" presStyleIdx="0" presStyleCnt="1" custScaleY="84509">
        <dgm:presLayoutVars>
          <dgm:chMax/>
          <dgm:chPref val="4"/>
        </dgm:presLayoutVars>
      </dgm:prSet>
      <dgm:spPr/>
      <dgm:t>
        <a:bodyPr/>
        <a:lstStyle/>
        <a:p>
          <a:endParaRPr lang="en-US"/>
        </a:p>
      </dgm:t>
    </dgm:pt>
    <dgm:pt modelId="{BD4A9604-66BA-4286-A8C6-107B8ED94686}" type="pres">
      <dgm:prSet presAssocID="{B2A5A1FF-C623-4426-A2B7-27E5BDC4FDCA}" presName="childShape" presStyleCnt="0">
        <dgm:presLayoutVars>
          <dgm:chMax val="0"/>
          <dgm:chPref val="0"/>
        </dgm:presLayoutVars>
      </dgm:prSet>
      <dgm:spPr/>
    </dgm:pt>
  </dgm:ptLst>
  <dgm:cxnLst>
    <dgm:cxn modelId="{3473EDDD-C7D8-40B1-A355-3FB6744FAF9A}" srcId="{D1138165-DE76-4E93-AAF8-0A6964291209}" destId="{B2A5A1FF-C623-4426-A2B7-27E5BDC4FDCA}" srcOrd="0" destOrd="0" parTransId="{6F2E211C-D600-4B11-BF6E-CD786360065E}" sibTransId="{4D14E8CF-42C9-4949-A391-4FD797D620BA}"/>
    <dgm:cxn modelId="{8FE63E31-3FC3-44C6-B208-B8853C67E168}" type="presOf" srcId="{D1138165-DE76-4E93-AAF8-0A6964291209}" destId="{049E9F6C-3A80-48C9-A40C-41EA5382735F}" srcOrd="0" destOrd="0" presId="urn:microsoft.com/office/officeart/2008/layout/PictureAccentList"/>
    <dgm:cxn modelId="{E6C01FF0-571A-49E0-97EF-497B955D322B}" type="presOf" srcId="{B2A5A1FF-C623-4426-A2B7-27E5BDC4FDCA}" destId="{FF66A0C7-3417-4754-9577-DCFD05DF1198}" srcOrd="0" destOrd="0" presId="urn:microsoft.com/office/officeart/2008/layout/PictureAccentList"/>
    <dgm:cxn modelId="{7BC20B29-EECB-43A7-81D6-D5FB3E550BB5}" type="presParOf" srcId="{049E9F6C-3A80-48C9-A40C-41EA5382735F}" destId="{1595FBF4-AE36-4DB6-ADBB-C116852B51D7}" srcOrd="0" destOrd="0" presId="urn:microsoft.com/office/officeart/2008/layout/PictureAccentList"/>
    <dgm:cxn modelId="{0ECB31EC-307A-4F59-9A8E-C6BA51201B98}" type="presParOf" srcId="{1595FBF4-AE36-4DB6-ADBB-C116852B51D7}" destId="{21EB3AB7-4F3F-4BD4-95C0-9FFD41CAE1BB}" srcOrd="0" destOrd="0" presId="urn:microsoft.com/office/officeart/2008/layout/PictureAccentList"/>
    <dgm:cxn modelId="{03AA4C73-02DD-4036-B430-CA7127E22644}" type="presParOf" srcId="{21EB3AB7-4F3F-4BD4-95C0-9FFD41CAE1BB}" destId="{FF66A0C7-3417-4754-9577-DCFD05DF1198}" srcOrd="0" destOrd="0" presId="urn:microsoft.com/office/officeart/2008/layout/PictureAccentList"/>
    <dgm:cxn modelId="{DDF53562-6B6A-493A-A4FD-CD661A0F06D4}" type="presParOf" srcId="{1595FBF4-AE36-4DB6-ADBB-C116852B51D7}" destId="{BD4A9604-66BA-4286-A8C6-107B8ED94686}" srcOrd="1" destOrd="0" presId="urn:microsoft.com/office/officeart/2008/layout/PictureAccentList"/>
  </dgm:cxnLst>
  <dgm:bg/>
  <dgm:whole/>
  <dgm:extLst>
    <a:ext uri="http://schemas.microsoft.com/office/drawing/2008/diagram">
      <dsp:dataModelExt xmlns:dsp="http://schemas.microsoft.com/office/drawing/2008/diagram" relId="rId16" minVer="http://schemas.openxmlformats.org/drawingml/2006/diagram"/>
    </a:ext>
  </dgm:extLst>
</dgm:dataModel>
</file>

<file path=ppt/diagrams/data3.xml><?xml version="1.0" encoding="utf-8"?>
<dgm:dataModel xmlns:dgm="http://schemas.openxmlformats.org/drawingml/2006/diagram" xmlns:a="http://schemas.openxmlformats.org/drawingml/2006/main">
  <dgm:ptLst>
    <dgm:pt modelId="{00757927-AE4C-804C-87DE-EAFC9284DF1A}" type="doc">
      <dgm:prSet loTypeId="urn:microsoft.com/office/officeart/2005/8/layout/radial3" loCatId="" qsTypeId="urn:microsoft.com/office/officeart/2005/8/quickstyle/simple4" qsCatId="simple" csTypeId="urn:microsoft.com/office/officeart/2005/8/colors/accent1_2" csCatId="accent1" phldr="1"/>
      <dgm:spPr/>
      <dgm:t>
        <a:bodyPr/>
        <a:lstStyle/>
        <a:p>
          <a:endParaRPr lang="en-US"/>
        </a:p>
      </dgm:t>
    </dgm:pt>
    <dgm:pt modelId="{8295114D-02DB-BC48-8EFC-A68548CC0A59}">
      <dgm:prSet phldrT="[Text]" custT="1"/>
      <dgm:spPr>
        <a:solidFill>
          <a:srgbClr val="848584">
            <a:alpha val="50000"/>
          </a:srgbClr>
        </a:solidFill>
      </dgm:spPr>
      <dgm:t>
        <a:bodyPr/>
        <a:lstStyle/>
        <a:p>
          <a:r>
            <a:rPr lang="en-US" sz="2400" b="1" dirty="0">
              <a:solidFill>
                <a:schemeClr val="bg1"/>
              </a:solidFill>
              <a:latin typeface="+mn-lt"/>
              <a:cs typeface="Century Schoolbook"/>
            </a:rPr>
            <a:t>Lines </a:t>
          </a:r>
          <a:r>
            <a:rPr lang="en-US" sz="2400" b="1" i="1" dirty="0">
              <a:solidFill>
                <a:schemeClr val="bg1"/>
              </a:solidFill>
              <a:latin typeface="+mn-lt"/>
              <a:cs typeface="Century Schoolbook"/>
            </a:rPr>
            <a:t>of</a:t>
          </a:r>
          <a:r>
            <a:rPr lang="en-US" sz="2400" b="1" dirty="0">
              <a:solidFill>
                <a:schemeClr val="bg1"/>
              </a:solidFill>
              <a:latin typeface="+mn-lt"/>
              <a:cs typeface="Century Schoolbook"/>
            </a:rPr>
            <a:t> Business</a:t>
          </a:r>
        </a:p>
      </dgm:t>
    </dgm:pt>
    <dgm:pt modelId="{02C0B685-273C-CA46-8EB6-D44890BA7407}" type="parTrans" cxnId="{7A267C29-6D40-3244-A03A-A7F6CDCE4CCB}">
      <dgm:prSet/>
      <dgm:spPr/>
      <dgm:t>
        <a:bodyPr/>
        <a:lstStyle/>
        <a:p>
          <a:endParaRPr lang="en-US"/>
        </a:p>
      </dgm:t>
    </dgm:pt>
    <dgm:pt modelId="{8054C12F-AC1A-7E44-ADCC-7C35C33B6BC9}" type="sibTrans" cxnId="{7A267C29-6D40-3244-A03A-A7F6CDCE4CCB}">
      <dgm:prSet/>
      <dgm:spPr/>
      <dgm:t>
        <a:bodyPr/>
        <a:lstStyle/>
        <a:p>
          <a:endParaRPr lang="en-US"/>
        </a:p>
      </dgm:t>
    </dgm:pt>
    <dgm:pt modelId="{E13DB1BF-877B-FD47-936F-23752CD62773}">
      <dgm:prSet phldrT="[Text]"/>
      <dgm:spPr>
        <a:solidFill>
          <a:srgbClr val="0064A4"/>
        </a:solidFill>
      </dgm:spPr>
      <dgm:t>
        <a:bodyPr/>
        <a:lstStyle/>
        <a:p>
          <a:r>
            <a:rPr lang="en-US" b="1" dirty="0">
              <a:solidFill>
                <a:schemeClr val="bg1"/>
              </a:solidFill>
              <a:latin typeface="+mn-lt"/>
              <a:cs typeface="Century Schoolbook"/>
            </a:rPr>
            <a:t>Training </a:t>
          </a:r>
        </a:p>
        <a:p>
          <a:r>
            <a:rPr lang="en-US" b="1" dirty="0">
              <a:solidFill>
                <a:schemeClr val="bg1"/>
              </a:solidFill>
              <a:latin typeface="+mn-lt"/>
              <a:cs typeface="Century Schoolbook"/>
            </a:rPr>
            <a:t>&amp; Education</a:t>
          </a:r>
        </a:p>
      </dgm:t>
    </dgm:pt>
    <dgm:pt modelId="{9753A601-78C6-C14A-B745-7F5E15C2D710}" type="parTrans" cxnId="{AB93792F-36F7-204D-B068-2148CD33E884}">
      <dgm:prSet/>
      <dgm:spPr/>
      <dgm:t>
        <a:bodyPr/>
        <a:lstStyle/>
        <a:p>
          <a:endParaRPr lang="en-US"/>
        </a:p>
      </dgm:t>
    </dgm:pt>
    <dgm:pt modelId="{AB508AB9-F74C-E34A-9F17-C797066D36A3}" type="sibTrans" cxnId="{AB93792F-36F7-204D-B068-2148CD33E884}">
      <dgm:prSet/>
      <dgm:spPr/>
      <dgm:t>
        <a:bodyPr/>
        <a:lstStyle/>
        <a:p>
          <a:endParaRPr lang="en-US"/>
        </a:p>
      </dgm:t>
    </dgm:pt>
    <dgm:pt modelId="{6C1DC966-213D-8D4C-B18F-792A8E21986D}">
      <dgm:prSet phldrT="[Text]"/>
      <dgm:spPr>
        <a:solidFill>
          <a:srgbClr val="73B632"/>
        </a:solidFill>
      </dgm:spPr>
      <dgm:t>
        <a:bodyPr/>
        <a:lstStyle/>
        <a:p>
          <a:pPr algn="ctr"/>
          <a:r>
            <a:rPr lang="en-US" b="1" dirty="0">
              <a:solidFill>
                <a:schemeClr val="bg1"/>
              </a:solidFill>
              <a:latin typeface="+mn-lt"/>
              <a:cs typeface="Century Schoolbook"/>
            </a:rPr>
            <a:t>Policy   Reform</a:t>
          </a:r>
        </a:p>
      </dgm:t>
    </dgm:pt>
    <dgm:pt modelId="{B55A7279-8E8F-CE4A-A7C8-E9BB6CF0F1CB}" type="parTrans" cxnId="{3FD33A59-8C63-7B4F-8A0A-9CE454F4D04E}">
      <dgm:prSet/>
      <dgm:spPr/>
      <dgm:t>
        <a:bodyPr/>
        <a:lstStyle/>
        <a:p>
          <a:endParaRPr lang="en-US"/>
        </a:p>
      </dgm:t>
    </dgm:pt>
    <dgm:pt modelId="{518B665E-D368-284B-B473-7E04AA52A8EA}" type="sibTrans" cxnId="{3FD33A59-8C63-7B4F-8A0A-9CE454F4D04E}">
      <dgm:prSet/>
      <dgm:spPr/>
      <dgm:t>
        <a:bodyPr/>
        <a:lstStyle/>
        <a:p>
          <a:endParaRPr lang="en-US"/>
        </a:p>
      </dgm:t>
    </dgm:pt>
    <dgm:pt modelId="{A7F4D80D-1EF5-6741-87A8-9A178A87146A}">
      <dgm:prSet phldrT="[Text]"/>
      <dgm:spPr>
        <a:solidFill>
          <a:srgbClr val="848584"/>
        </a:solidFill>
      </dgm:spPr>
      <dgm:t>
        <a:bodyPr/>
        <a:lstStyle/>
        <a:p>
          <a:r>
            <a:rPr lang="en-US" b="1" dirty="0">
              <a:solidFill>
                <a:schemeClr val="bg1"/>
              </a:solidFill>
              <a:latin typeface="+mn-lt"/>
              <a:cs typeface="Century Schoolbook"/>
            </a:rPr>
            <a:t>Consulting &amp; Assistance</a:t>
          </a:r>
        </a:p>
      </dgm:t>
    </dgm:pt>
    <dgm:pt modelId="{E75F6BAC-20CE-A844-A71F-41A5D1C4317F}" type="parTrans" cxnId="{D39304B7-6564-3A49-988E-A4D0565549CA}">
      <dgm:prSet/>
      <dgm:spPr/>
      <dgm:t>
        <a:bodyPr/>
        <a:lstStyle/>
        <a:p>
          <a:endParaRPr lang="en-US"/>
        </a:p>
      </dgm:t>
    </dgm:pt>
    <dgm:pt modelId="{3FBE93D5-A859-0A40-92A1-42D233DBDAD5}" type="sibTrans" cxnId="{D39304B7-6564-3A49-988E-A4D0565549CA}">
      <dgm:prSet/>
      <dgm:spPr/>
      <dgm:t>
        <a:bodyPr/>
        <a:lstStyle/>
        <a:p>
          <a:endParaRPr lang="en-US"/>
        </a:p>
      </dgm:t>
    </dgm:pt>
    <dgm:pt modelId="{569737D9-99FD-B24B-A0A5-1AFE02B04A78}">
      <dgm:prSet phldrT="[Text]"/>
      <dgm:spPr>
        <a:solidFill>
          <a:srgbClr val="E57C23"/>
        </a:solidFill>
      </dgm:spPr>
      <dgm:t>
        <a:bodyPr anchor="ctr"/>
        <a:lstStyle/>
        <a:p>
          <a:pPr algn="ctr"/>
          <a:r>
            <a:rPr lang="en-US" b="1" dirty="0">
              <a:solidFill>
                <a:schemeClr val="bg1"/>
              </a:solidFill>
              <a:latin typeface="+mn-lt"/>
              <a:cs typeface="Century Schoolbook"/>
            </a:rPr>
            <a:t>Lending</a:t>
          </a:r>
        </a:p>
      </dgm:t>
    </dgm:pt>
    <dgm:pt modelId="{2159ADAA-3776-E749-AE00-65E13622C36A}" type="parTrans" cxnId="{376F4B74-61BD-CA46-8C75-A5AABC6F6F06}">
      <dgm:prSet/>
      <dgm:spPr/>
      <dgm:t>
        <a:bodyPr/>
        <a:lstStyle/>
        <a:p>
          <a:endParaRPr lang="en-US"/>
        </a:p>
      </dgm:t>
    </dgm:pt>
    <dgm:pt modelId="{F0E3A43B-AA84-2242-96E9-EEB19D3438EE}" type="sibTrans" cxnId="{376F4B74-61BD-CA46-8C75-A5AABC6F6F06}">
      <dgm:prSet/>
      <dgm:spPr/>
      <dgm:t>
        <a:bodyPr/>
        <a:lstStyle/>
        <a:p>
          <a:endParaRPr lang="en-US"/>
        </a:p>
      </dgm:t>
    </dgm:pt>
    <dgm:pt modelId="{3BC2FBE3-0D9C-7446-9A90-2EFB1325647E}" type="pres">
      <dgm:prSet presAssocID="{00757927-AE4C-804C-87DE-EAFC9284DF1A}" presName="composite" presStyleCnt="0">
        <dgm:presLayoutVars>
          <dgm:chMax val="1"/>
          <dgm:dir/>
          <dgm:resizeHandles val="exact"/>
        </dgm:presLayoutVars>
      </dgm:prSet>
      <dgm:spPr/>
      <dgm:t>
        <a:bodyPr/>
        <a:lstStyle/>
        <a:p>
          <a:endParaRPr lang="en-US"/>
        </a:p>
      </dgm:t>
    </dgm:pt>
    <dgm:pt modelId="{D4651072-C6D6-754C-98BB-2340C454628B}" type="pres">
      <dgm:prSet presAssocID="{00757927-AE4C-804C-87DE-EAFC9284DF1A}" presName="radial" presStyleCnt="0">
        <dgm:presLayoutVars>
          <dgm:animLvl val="ctr"/>
        </dgm:presLayoutVars>
      </dgm:prSet>
      <dgm:spPr/>
    </dgm:pt>
    <dgm:pt modelId="{EB69965F-24A6-DC44-B21A-37C855449566}" type="pres">
      <dgm:prSet presAssocID="{8295114D-02DB-BC48-8EFC-A68548CC0A59}" presName="centerShape" presStyleLbl="vennNode1" presStyleIdx="0" presStyleCnt="5" custScaleX="109296" custScaleY="102465"/>
      <dgm:spPr/>
      <dgm:t>
        <a:bodyPr/>
        <a:lstStyle/>
        <a:p>
          <a:endParaRPr lang="en-US"/>
        </a:p>
      </dgm:t>
    </dgm:pt>
    <dgm:pt modelId="{684D517E-7CED-5644-BFFC-B93C46692EE6}" type="pres">
      <dgm:prSet presAssocID="{E13DB1BF-877B-FD47-936F-23752CD62773}" presName="node" presStyleLbl="vennNode1" presStyleIdx="1" presStyleCnt="5" custScaleX="136107" custScaleY="128868" custRadScaleRad="95326" custRadScaleInc="-311">
        <dgm:presLayoutVars>
          <dgm:bulletEnabled val="1"/>
        </dgm:presLayoutVars>
      </dgm:prSet>
      <dgm:spPr/>
      <dgm:t>
        <a:bodyPr/>
        <a:lstStyle/>
        <a:p>
          <a:endParaRPr lang="en-US"/>
        </a:p>
      </dgm:t>
    </dgm:pt>
    <dgm:pt modelId="{057FFAB7-DADA-E443-9E00-1C2F22AC9241}" type="pres">
      <dgm:prSet presAssocID="{6C1DC966-213D-8D4C-B18F-792A8E21986D}" presName="node" presStyleLbl="vennNode1" presStyleIdx="2" presStyleCnt="5" custScaleX="127940" custScaleY="132646" custRadScaleRad="110086" custRadScaleInc="-676">
        <dgm:presLayoutVars>
          <dgm:bulletEnabled val="1"/>
        </dgm:presLayoutVars>
      </dgm:prSet>
      <dgm:spPr/>
      <dgm:t>
        <a:bodyPr/>
        <a:lstStyle/>
        <a:p>
          <a:endParaRPr lang="en-US"/>
        </a:p>
      </dgm:t>
    </dgm:pt>
    <dgm:pt modelId="{0D17E507-A4C5-6D45-B20D-E5F5FB71BBF6}" type="pres">
      <dgm:prSet presAssocID="{A7F4D80D-1EF5-6741-87A8-9A178A87146A}" presName="node" presStyleLbl="vennNode1" presStyleIdx="3" presStyleCnt="5" custScaleX="134121" custScaleY="125570" custRadScaleRad="99138" custRadScaleInc="-556">
        <dgm:presLayoutVars>
          <dgm:bulletEnabled val="1"/>
        </dgm:presLayoutVars>
      </dgm:prSet>
      <dgm:spPr/>
      <dgm:t>
        <a:bodyPr/>
        <a:lstStyle/>
        <a:p>
          <a:endParaRPr lang="en-US"/>
        </a:p>
      </dgm:t>
    </dgm:pt>
    <dgm:pt modelId="{7D950D67-9338-2544-B6CE-A7958036B280}" type="pres">
      <dgm:prSet presAssocID="{569737D9-99FD-B24B-A0A5-1AFE02B04A78}" presName="node" presStyleLbl="vennNode1" presStyleIdx="4" presStyleCnt="5" custScaleX="134565" custScaleY="135172" custRadScaleRad="107843" custRadScaleInc="2074">
        <dgm:presLayoutVars>
          <dgm:bulletEnabled val="1"/>
        </dgm:presLayoutVars>
      </dgm:prSet>
      <dgm:spPr/>
      <dgm:t>
        <a:bodyPr/>
        <a:lstStyle/>
        <a:p>
          <a:endParaRPr lang="en-US"/>
        </a:p>
      </dgm:t>
    </dgm:pt>
  </dgm:ptLst>
  <dgm:cxnLst>
    <dgm:cxn modelId="{CBFF6E5D-811A-48F7-8474-6765ABD5A271}" type="presOf" srcId="{6C1DC966-213D-8D4C-B18F-792A8E21986D}" destId="{057FFAB7-DADA-E443-9E00-1C2F22AC9241}" srcOrd="0" destOrd="0" presId="urn:microsoft.com/office/officeart/2005/8/layout/radial3"/>
    <dgm:cxn modelId="{B887405B-1919-4FD7-935C-5E90B10A305D}" type="presOf" srcId="{E13DB1BF-877B-FD47-936F-23752CD62773}" destId="{684D517E-7CED-5644-BFFC-B93C46692EE6}" srcOrd="0" destOrd="0" presId="urn:microsoft.com/office/officeart/2005/8/layout/radial3"/>
    <dgm:cxn modelId="{3FD33A59-8C63-7B4F-8A0A-9CE454F4D04E}" srcId="{8295114D-02DB-BC48-8EFC-A68548CC0A59}" destId="{6C1DC966-213D-8D4C-B18F-792A8E21986D}" srcOrd="1" destOrd="0" parTransId="{B55A7279-8E8F-CE4A-A7C8-E9BB6CF0F1CB}" sibTransId="{518B665E-D368-284B-B473-7E04AA52A8EA}"/>
    <dgm:cxn modelId="{AB93792F-36F7-204D-B068-2148CD33E884}" srcId="{8295114D-02DB-BC48-8EFC-A68548CC0A59}" destId="{E13DB1BF-877B-FD47-936F-23752CD62773}" srcOrd="0" destOrd="0" parTransId="{9753A601-78C6-C14A-B745-7F5E15C2D710}" sibTransId="{AB508AB9-F74C-E34A-9F17-C797066D36A3}"/>
    <dgm:cxn modelId="{0FDA82A6-4CD3-49D4-B4F5-C9E80E8A2310}" type="presOf" srcId="{A7F4D80D-1EF5-6741-87A8-9A178A87146A}" destId="{0D17E507-A4C5-6D45-B20D-E5F5FB71BBF6}" srcOrd="0" destOrd="0" presId="urn:microsoft.com/office/officeart/2005/8/layout/radial3"/>
    <dgm:cxn modelId="{68A088F5-D94D-4DD3-B4F1-EB3460758E36}" type="presOf" srcId="{8295114D-02DB-BC48-8EFC-A68548CC0A59}" destId="{EB69965F-24A6-DC44-B21A-37C855449566}" srcOrd="0" destOrd="0" presId="urn:microsoft.com/office/officeart/2005/8/layout/radial3"/>
    <dgm:cxn modelId="{376F4B74-61BD-CA46-8C75-A5AABC6F6F06}" srcId="{8295114D-02DB-BC48-8EFC-A68548CC0A59}" destId="{569737D9-99FD-B24B-A0A5-1AFE02B04A78}" srcOrd="3" destOrd="0" parTransId="{2159ADAA-3776-E749-AE00-65E13622C36A}" sibTransId="{F0E3A43B-AA84-2242-96E9-EEB19D3438EE}"/>
    <dgm:cxn modelId="{CB7FF151-D968-4651-B4BF-E3E492E53F0E}" type="presOf" srcId="{569737D9-99FD-B24B-A0A5-1AFE02B04A78}" destId="{7D950D67-9338-2544-B6CE-A7958036B280}" srcOrd="0" destOrd="0" presId="urn:microsoft.com/office/officeart/2005/8/layout/radial3"/>
    <dgm:cxn modelId="{D39304B7-6564-3A49-988E-A4D0565549CA}" srcId="{8295114D-02DB-BC48-8EFC-A68548CC0A59}" destId="{A7F4D80D-1EF5-6741-87A8-9A178A87146A}" srcOrd="2" destOrd="0" parTransId="{E75F6BAC-20CE-A844-A71F-41A5D1C4317F}" sibTransId="{3FBE93D5-A859-0A40-92A1-42D233DBDAD5}"/>
    <dgm:cxn modelId="{7A267C29-6D40-3244-A03A-A7F6CDCE4CCB}" srcId="{00757927-AE4C-804C-87DE-EAFC9284DF1A}" destId="{8295114D-02DB-BC48-8EFC-A68548CC0A59}" srcOrd="0" destOrd="0" parTransId="{02C0B685-273C-CA46-8EB6-D44890BA7407}" sibTransId="{8054C12F-AC1A-7E44-ADCC-7C35C33B6BC9}"/>
    <dgm:cxn modelId="{28E8AFDB-7D7B-4265-AEBD-7DC7E61A02D5}" type="presOf" srcId="{00757927-AE4C-804C-87DE-EAFC9284DF1A}" destId="{3BC2FBE3-0D9C-7446-9A90-2EFB1325647E}" srcOrd="0" destOrd="0" presId="urn:microsoft.com/office/officeart/2005/8/layout/radial3"/>
    <dgm:cxn modelId="{66EF18B1-9898-494B-AB20-B10E0ABC85B7}" type="presParOf" srcId="{3BC2FBE3-0D9C-7446-9A90-2EFB1325647E}" destId="{D4651072-C6D6-754C-98BB-2340C454628B}" srcOrd="0" destOrd="0" presId="urn:microsoft.com/office/officeart/2005/8/layout/radial3"/>
    <dgm:cxn modelId="{C79FD0E9-2660-4ADC-9A00-C1ADA174CA37}" type="presParOf" srcId="{D4651072-C6D6-754C-98BB-2340C454628B}" destId="{EB69965F-24A6-DC44-B21A-37C855449566}" srcOrd="0" destOrd="0" presId="urn:microsoft.com/office/officeart/2005/8/layout/radial3"/>
    <dgm:cxn modelId="{35BED7E3-90BD-4054-B681-6A5203312477}" type="presParOf" srcId="{D4651072-C6D6-754C-98BB-2340C454628B}" destId="{684D517E-7CED-5644-BFFC-B93C46692EE6}" srcOrd="1" destOrd="0" presId="urn:microsoft.com/office/officeart/2005/8/layout/radial3"/>
    <dgm:cxn modelId="{40648D5D-0BE9-43AC-ACA4-666A537FA065}" type="presParOf" srcId="{D4651072-C6D6-754C-98BB-2340C454628B}" destId="{057FFAB7-DADA-E443-9E00-1C2F22AC9241}" srcOrd="2" destOrd="0" presId="urn:microsoft.com/office/officeart/2005/8/layout/radial3"/>
    <dgm:cxn modelId="{BD3B371D-4602-4083-A22A-2E8070A756E4}" type="presParOf" srcId="{D4651072-C6D6-754C-98BB-2340C454628B}" destId="{0D17E507-A4C5-6D45-B20D-E5F5FB71BBF6}" srcOrd="3" destOrd="0" presId="urn:microsoft.com/office/officeart/2005/8/layout/radial3"/>
    <dgm:cxn modelId="{BD790179-D747-4F2F-9C44-0F0DB59B1F92}" type="presParOf" srcId="{D4651072-C6D6-754C-98BB-2340C454628B}" destId="{7D950D67-9338-2544-B6CE-A7958036B280}" srcOrd="4" destOrd="0" presId="urn:microsoft.com/office/officeart/2005/8/layout/radial3"/>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4.xml><?xml version="1.0" encoding="utf-8"?>
<dgm:dataModel xmlns:dgm="http://schemas.openxmlformats.org/drawingml/2006/diagram" xmlns:a="http://schemas.openxmlformats.org/drawingml/2006/main">
  <dgm:ptLst>
    <dgm:pt modelId="{9EE1F811-6B81-4E88-A321-5455C98C3B5F}" type="doc">
      <dgm:prSet loTypeId="urn:microsoft.com/office/officeart/2005/8/layout/hProcess9" loCatId="process" qsTypeId="urn:microsoft.com/office/officeart/2005/8/quickstyle/simple4" qsCatId="simple" csTypeId="urn:microsoft.com/office/officeart/2005/8/colors/colorful1" csCatId="colorful" phldr="1"/>
      <dgm:spPr/>
    </dgm:pt>
    <dgm:pt modelId="{78225AF6-A145-4592-89B5-C9D1F5B40614}">
      <dgm:prSet phldrT="[Text]" custT="1"/>
      <dgm:spPr/>
      <dgm:t>
        <a:bodyPr anchor="t"/>
        <a:lstStyle/>
        <a:p>
          <a:pPr algn="ctr"/>
          <a:r>
            <a:rPr lang="en-US" sz="2200" u="sng" dirty="0" smtClean="0"/>
            <a:t>Who:</a:t>
          </a:r>
        </a:p>
        <a:p>
          <a:pPr algn="ctr"/>
          <a:r>
            <a:rPr lang="en-US" sz="2200" dirty="0" smtClean="0"/>
            <a:t>Who you are in relation to Residents </a:t>
          </a:r>
          <a:endParaRPr lang="en-US" sz="2200" dirty="0"/>
        </a:p>
      </dgm:t>
    </dgm:pt>
    <dgm:pt modelId="{B0D82A6D-DBDF-43C8-9994-0E3A01BFA0A0}" type="parTrans" cxnId="{AE814998-3560-4A5F-9676-E0A0E1386E9A}">
      <dgm:prSet/>
      <dgm:spPr/>
      <dgm:t>
        <a:bodyPr/>
        <a:lstStyle/>
        <a:p>
          <a:endParaRPr lang="en-US"/>
        </a:p>
      </dgm:t>
    </dgm:pt>
    <dgm:pt modelId="{BA68AE43-2E2D-4084-A4E8-D14585A0F144}" type="sibTrans" cxnId="{AE814998-3560-4A5F-9676-E0A0E1386E9A}">
      <dgm:prSet/>
      <dgm:spPr/>
      <dgm:t>
        <a:bodyPr/>
        <a:lstStyle/>
        <a:p>
          <a:endParaRPr lang="en-US"/>
        </a:p>
      </dgm:t>
    </dgm:pt>
    <dgm:pt modelId="{DED851B2-3592-4959-8330-29650F69BD79}">
      <dgm:prSet phldrT="[Text]" custT="1"/>
      <dgm:spPr/>
      <dgm:t>
        <a:bodyPr anchor="t"/>
        <a:lstStyle/>
        <a:p>
          <a:r>
            <a:rPr lang="en-US" sz="2200" u="sng" dirty="0" smtClean="0"/>
            <a:t>Why:</a:t>
          </a:r>
        </a:p>
        <a:p>
          <a:r>
            <a:rPr lang="en-US" sz="2200" u="none" dirty="0" smtClean="0"/>
            <a:t>Why you should use assertive engagement with Residents</a:t>
          </a:r>
          <a:endParaRPr lang="en-US" sz="2200" u="none" dirty="0"/>
        </a:p>
      </dgm:t>
    </dgm:pt>
    <dgm:pt modelId="{C60AA7F2-95A0-4043-B66F-FECD60C6E6C8}" type="parTrans" cxnId="{7F1E6EFF-1467-4A34-A10D-FBF40EB35184}">
      <dgm:prSet/>
      <dgm:spPr/>
      <dgm:t>
        <a:bodyPr/>
        <a:lstStyle/>
        <a:p>
          <a:endParaRPr lang="en-US"/>
        </a:p>
      </dgm:t>
    </dgm:pt>
    <dgm:pt modelId="{FE89567E-5349-4E56-996A-E8D7C5670C37}" type="sibTrans" cxnId="{7F1E6EFF-1467-4A34-A10D-FBF40EB35184}">
      <dgm:prSet/>
      <dgm:spPr/>
      <dgm:t>
        <a:bodyPr/>
        <a:lstStyle/>
        <a:p>
          <a:endParaRPr lang="en-US"/>
        </a:p>
      </dgm:t>
    </dgm:pt>
    <dgm:pt modelId="{B7F1748E-CD32-4A84-B523-40833F0EDA09}">
      <dgm:prSet phldrT="[Text]" custT="1"/>
      <dgm:spPr/>
      <dgm:t>
        <a:bodyPr anchor="t"/>
        <a:lstStyle/>
        <a:p>
          <a:r>
            <a:rPr lang="en-US" sz="2200" u="sng" dirty="0" smtClean="0"/>
            <a:t>How:</a:t>
          </a:r>
          <a:endParaRPr lang="en-US" sz="2200" u="none" dirty="0" smtClean="0"/>
        </a:p>
        <a:p>
          <a:r>
            <a:rPr lang="en-US" sz="2200" u="none" dirty="0" smtClean="0"/>
            <a:t>How to engage with Residents </a:t>
          </a:r>
          <a:endParaRPr lang="en-US" sz="2200" u="sng" dirty="0"/>
        </a:p>
      </dgm:t>
    </dgm:pt>
    <dgm:pt modelId="{4F44E40F-30E2-4F3B-AC02-6E454ADE8074}" type="parTrans" cxnId="{FD2CD9EB-AE61-4BE6-9680-922BC5B0595D}">
      <dgm:prSet/>
      <dgm:spPr/>
      <dgm:t>
        <a:bodyPr/>
        <a:lstStyle/>
        <a:p>
          <a:endParaRPr lang="en-US"/>
        </a:p>
      </dgm:t>
    </dgm:pt>
    <dgm:pt modelId="{FF543ED0-E3ED-4427-AB32-208E5B88EC56}" type="sibTrans" cxnId="{FD2CD9EB-AE61-4BE6-9680-922BC5B0595D}">
      <dgm:prSet/>
      <dgm:spPr/>
      <dgm:t>
        <a:bodyPr/>
        <a:lstStyle/>
        <a:p>
          <a:endParaRPr lang="en-US"/>
        </a:p>
      </dgm:t>
    </dgm:pt>
    <dgm:pt modelId="{EE3E1372-E4E9-40EE-93F9-77824EFBF4B9}">
      <dgm:prSet/>
      <dgm:spPr/>
      <dgm:t>
        <a:bodyPr/>
        <a:lstStyle/>
        <a:p>
          <a:endParaRPr lang="en-US" dirty="0"/>
        </a:p>
      </dgm:t>
    </dgm:pt>
    <dgm:pt modelId="{D6E1555B-E993-4B0D-9AF2-20BB9B6C1632}" type="parTrans" cxnId="{CABF9151-1C6A-4966-AF63-A8EF6AA96833}">
      <dgm:prSet/>
      <dgm:spPr/>
      <dgm:t>
        <a:bodyPr/>
        <a:lstStyle/>
        <a:p>
          <a:endParaRPr lang="en-US"/>
        </a:p>
      </dgm:t>
    </dgm:pt>
    <dgm:pt modelId="{1CA36670-5D7E-4280-BD55-D37160F35835}" type="sibTrans" cxnId="{CABF9151-1C6A-4966-AF63-A8EF6AA96833}">
      <dgm:prSet/>
      <dgm:spPr/>
      <dgm:t>
        <a:bodyPr/>
        <a:lstStyle/>
        <a:p>
          <a:endParaRPr lang="en-US"/>
        </a:p>
      </dgm:t>
    </dgm:pt>
    <dgm:pt modelId="{390FFB8D-0D4C-4EE5-A170-D23A8691A4C2}" type="pres">
      <dgm:prSet presAssocID="{9EE1F811-6B81-4E88-A321-5455C98C3B5F}" presName="CompostProcess" presStyleCnt="0">
        <dgm:presLayoutVars>
          <dgm:dir/>
          <dgm:resizeHandles val="exact"/>
        </dgm:presLayoutVars>
      </dgm:prSet>
      <dgm:spPr/>
    </dgm:pt>
    <dgm:pt modelId="{1037EC1F-4433-452F-910E-3A9F28D35740}" type="pres">
      <dgm:prSet presAssocID="{9EE1F811-6B81-4E88-A321-5455C98C3B5F}" presName="arrow" presStyleLbl="bgShp" presStyleIdx="0" presStyleCnt="1" custScaleX="105437" custScaleY="87303" custLinFactNeighborX="-751" custLinFactNeighborY="-3358"/>
      <dgm:spPr/>
    </dgm:pt>
    <dgm:pt modelId="{FEA77677-A1F6-4A0C-B7E8-288A4879632F}" type="pres">
      <dgm:prSet presAssocID="{9EE1F811-6B81-4E88-A321-5455C98C3B5F}" presName="linearProcess" presStyleCnt="0"/>
      <dgm:spPr/>
    </dgm:pt>
    <dgm:pt modelId="{D24FDC6F-45C8-4805-B9ED-36CBED76C887}" type="pres">
      <dgm:prSet presAssocID="{78225AF6-A145-4592-89B5-C9D1F5B40614}" presName="textNode" presStyleLbl="node1" presStyleIdx="0" presStyleCnt="4" custScaleY="112461">
        <dgm:presLayoutVars>
          <dgm:bulletEnabled val="1"/>
        </dgm:presLayoutVars>
      </dgm:prSet>
      <dgm:spPr/>
      <dgm:t>
        <a:bodyPr/>
        <a:lstStyle/>
        <a:p>
          <a:endParaRPr lang="en-US"/>
        </a:p>
      </dgm:t>
    </dgm:pt>
    <dgm:pt modelId="{24E73100-22B8-43C7-931A-37EE1D316D90}" type="pres">
      <dgm:prSet presAssocID="{BA68AE43-2E2D-4084-A4E8-D14585A0F144}" presName="sibTrans" presStyleCnt="0"/>
      <dgm:spPr/>
    </dgm:pt>
    <dgm:pt modelId="{7F006ADA-F12F-4F3D-9145-D444DE356F91}" type="pres">
      <dgm:prSet presAssocID="{DED851B2-3592-4959-8330-29650F69BD79}" presName="textNode" presStyleLbl="node1" presStyleIdx="1" presStyleCnt="4" custScaleY="115722" custLinFactNeighborX="-4313" custLinFactNeighborY="2100">
        <dgm:presLayoutVars>
          <dgm:bulletEnabled val="1"/>
        </dgm:presLayoutVars>
      </dgm:prSet>
      <dgm:spPr/>
      <dgm:t>
        <a:bodyPr/>
        <a:lstStyle/>
        <a:p>
          <a:endParaRPr lang="en-US"/>
        </a:p>
      </dgm:t>
    </dgm:pt>
    <dgm:pt modelId="{8231445C-5C01-46A8-9C0C-F6DDB865B460}" type="pres">
      <dgm:prSet presAssocID="{FE89567E-5349-4E56-996A-E8D7C5670C37}" presName="sibTrans" presStyleCnt="0"/>
      <dgm:spPr/>
    </dgm:pt>
    <dgm:pt modelId="{00EA09F1-958E-445C-B1BD-A4661BAFFF3C}" type="pres">
      <dgm:prSet presAssocID="{B7F1748E-CD32-4A84-B523-40833F0EDA09}" presName="textNode" presStyleLbl="node1" presStyleIdx="2" presStyleCnt="4" custScaleY="116192">
        <dgm:presLayoutVars>
          <dgm:bulletEnabled val="1"/>
        </dgm:presLayoutVars>
      </dgm:prSet>
      <dgm:spPr/>
      <dgm:t>
        <a:bodyPr/>
        <a:lstStyle/>
        <a:p>
          <a:endParaRPr lang="en-US"/>
        </a:p>
      </dgm:t>
    </dgm:pt>
    <dgm:pt modelId="{1A6059D5-B76A-4EEC-B793-2C1BB1DE0BB3}" type="pres">
      <dgm:prSet presAssocID="{FF543ED0-E3ED-4427-AB32-208E5B88EC56}" presName="sibTrans" presStyleCnt="0"/>
      <dgm:spPr/>
    </dgm:pt>
    <dgm:pt modelId="{69D31316-09C6-4A9B-8BC2-146B13C0756A}" type="pres">
      <dgm:prSet presAssocID="{EE3E1372-E4E9-40EE-93F9-77824EFBF4B9}" presName="textNode" presStyleLbl="node1" presStyleIdx="3" presStyleCnt="4" custScaleY="109974">
        <dgm:presLayoutVars>
          <dgm:bulletEnabled val="1"/>
        </dgm:presLayoutVars>
      </dgm:prSet>
      <dgm:spPr/>
      <dgm:t>
        <a:bodyPr/>
        <a:lstStyle/>
        <a:p>
          <a:endParaRPr lang="en-US"/>
        </a:p>
      </dgm:t>
    </dgm:pt>
  </dgm:ptLst>
  <dgm:cxnLst>
    <dgm:cxn modelId="{FD2CD9EB-AE61-4BE6-9680-922BC5B0595D}" srcId="{9EE1F811-6B81-4E88-A321-5455C98C3B5F}" destId="{B7F1748E-CD32-4A84-B523-40833F0EDA09}" srcOrd="2" destOrd="0" parTransId="{4F44E40F-30E2-4F3B-AC02-6E454ADE8074}" sibTransId="{FF543ED0-E3ED-4427-AB32-208E5B88EC56}"/>
    <dgm:cxn modelId="{D2C8C601-383E-4EA7-8F1E-9B514A292702}" type="presOf" srcId="{78225AF6-A145-4592-89B5-C9D1F5B40614}" destId="{D24FDC6F-45C8-4805-B9ED-36CBED76C887}" srcOrd="0" destOrd="0" presId="urn:microsoft.com/office/officeart/2005/8/layout/hProcess9"/>
    <dgm:cxn modelId="{7F1E6EFF-1467-4A34-A10D-FBF40EB35184}" srcId="{9EE1F811-6B81-4E88-A321-5455C98C3B5F}" destId="{DED851B2-3592-4959-8330-29650F69BD79}" srcOrd="1" destOrd="0" parTransId="{C60AA7F2-95A0-4043-B66F-FECD60C6E6C8}" sibTransId="{FE89567E-5349-4E56-996A-E8D7C5670C37}"/>
    <dgm:cxn modelId="{FFFFBD9B-A303-4E9F-989C-F3BCEA256B68}" type="presOf" srcId="{DED851B2-3592-4959-8330-29650F69BD79}" destId="{7F006ADA-F12F-4F3D-9145-D444DE356F91}" srcOrd="0" destOrd="0" presId="urn:microsoft.com/office/officeart/2005/8/layout/hProcess9"/>
    <dgm:cxn modelId="{E417460F-AB60-42A2-9538-634D3015A9CE}" type="presOf" srcId="{9EE1F811-6B81-4E88-A321-5455C98C3B5F}" destId="{390FFB8D-0D4C-4EE5-A170-D23A8691A4C2}" srcOrd="0" destOrd="0" presId="urn:microsoft.com/office/officeart/2005/8/layout/hProcess9"/>
    <dgm:cxn modelId="{4DA26D6C-AB37-47B5-B6F6-4EFD24D9C332}" type="presOf" srcId="{B7F1748E-CD32-4A84-B523-40833F0EDA09}" destId="{00EA09F1-958E-445C-B1BD-A4661BAFFF3C}" srcOrd="0" destOrd="0" presId="urn:microsoft.com/office/officeart/2005/8/layout/hProcess9"/>
    <dgm:cxn modelId="{CABF9151-1C6A-4966-AF63-A8EF6AA96833}" srcId="{9EE1F811-6B81-4E88-A321-5455C98C3B5F}" destId="{EE3E1372-E4E9-40EE-93F9-77824EFBF4B9}" srcOrd="3" destOrd="0" parTransId="{D6E1555B-E993-4B0D-9AF2-20BB9B6C1632}" sibTransId="{1CA36670-5D7E-4280-BD55-D37160F35835}"/>
    <dgm:cxn modelId="{AE814998-3560-4A5F-9676-E0A0E1386E9A}" srcId="{9EE1F811-6B81-4E88-A321-5455C98C3B5F}" destId="{78225AF6-A145-4592-89B5-C9D1F5B40614}" srcOrd="0" destOrd="0" parTransId="{B0D82A6D-DBDF-43C8-9994-0E3A01BFA0A0}" sibTransId="{BA68AE43-2E2D-4084-A4E8-D14585A0F144}"/>
    <dgm:cxn modelId="{30153BAC-1EDE-4157-ADC3-1A7ED8281540}" type="presOf" srcId="{EE3E1372-E4E9-40EE-93F9-77824EFBF4B9}" destId="{69D31316-09C6-4A9B-8BC2-146B13C0756A}" srcOrd="0" destOrd="0" presId="urn:microsoft.com/office/officeart/2005/8/layout/hProcess9"/>
    <dgm:cxn modelId="{1B71A385-C735-4B0B-9638-308A08F35ABC}" type="presParOf" srcId="{390FFB8D-0D4C-4EE5-A170-D23A8691A4C2}" destId="{1037EC1F-4433-452F-910E-3A9F28D35740}" srcOrd="0" destOrd="0" presId="urn:microsoft.com/office/officeart/2005/8/layout/hProcess9"/>
    <dgm:cxn modelId="{BD1F0EED-65DE-4BE5-8D05-5ACF103132E5}" type="presParOf" srcId="{390FFB8D-0D4C-4EE5-A170-D23A8691A4C2}" destId="{FEA77677-A1F6-4A0C-B7E8-288A4879632F}" srcOrd="1" destOrd="0" presId="urn:microsoft.com/office/officeart/2005/8/layout/hProcess9"/>
    <dgm:cxn modelId="{57154C50-8F43-48BA-9314-2425349EB544}" type="presParOf" srcId="{FEA77677-A1F6-4A0C-B7E8-288A4879632F}" destId="{D24FDC6F-45C8-4805-B9ED-36CBED76C887}" srcOrd="0" destOrd="0" presId="urn:microsoft.com/office/officeart/2005/8/layout/hProcess9"/>
    <dgm:cxn modelId="{3FC5147B-9707-4461-8CEC-5E17165BB9AD}" type="presParOf" srcId="{FEA77677-A1F6-4A0C-B7E8-288A4879632F}" destId="{24E73100-22B8-43C7-931A-37EE1D316D90}" srcOrd="1" destOrd="0" presId="urn:microsoft.com/office/officeart/2005/8/layout/hProcess9"/>
    <dgm:cxn modelId="{EB0592EF-382E-4C8A-9662-1D2E8EF9A7F3}" type="presParOf" srcId="{FEA77677-A1F6-4A0C-B7E8-288A4879632F}" destId="{7F006ADA-F12F-4F3D-9145-D444DE356F91}" srcOrd="2" destOrd="0" presId="urn:microsoft.com/office/officeart/2005/8/layout/hProcess9"/>
    <dgm:cxn modelId="{087E5C90-3D5D-4F37-9ABB-F8D47F83B77C}" type="presParOf" srcId="{FEA77677-A1F6-4A0C-B7E8-288A4879632F}" destId="{8231445C-5C01-46A8-9C0C-F6DDB865B460}" srcOrd="3" destOrd="0" presId="urn:microsoft.com/office/officeart/2005/8/layout/hProcess9"/>
    <dgm:cxn modelId="{5A29472D-5CDE-4766-81B7-D57230268D0C}" type="presParOf" srcId="{FEA77677-A1F6-4A0C-B7E8-288A4879632F}" destId="{00EA09F1-958E-445C-B1BD-A4661BAFFF3C}" srcOrd="4" destOrd="0" presId="urn:microsoft.com/office/officeart/2005/8/layout/hProcess9"/>
    <dgm:cxn modelId="{81D782E0-2E33-49C9-AD03-3AF4F8EE1C20}" type="presParOf" srcId="{FEA77677-A1F6-4A0C-B7E8-288A4879632F}" destId="{1A6059D5-B76A-4EEC-B793-2C1BB1DE0BB3}" srcOrd="5" destOrd="0" presId="urn:microsoft.com/office/officeart/2005/8/layout/hProcess9"/>
    <dgm:cxn modelId="{3AEA4C19-B3C1-4419-99EA-25BBF573B4EE}" type="presParOf" srcId="{FEA77677-A1F6-4A0C-B7E8-288A4879632F}" destId="{69D31316-09C6-4A9B-8BC2-146B13C0756A}" srcOrd="6" destOrd="0" presId="urn:microsoft.com/office/officeart/2005/8/layout/hProcess9"/>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5.xml><?xml version="1.0" encoding="utf-8"?>
<dgm:dataModel xmlns:dgm="http://schemas.openxmlformats.org/drawingml/2006/diagram" xmlns:a="http://schemas.openxmlformats.org/drawingml/2006/main">
  <dgm:ptLst>
    <dgm:pt modelId="{55E596A4-C2CF-49B5-AE17-74C04A70E289}" type="doc">
      <dgm:prSet loTypeId="urn:microsoft.com/office/officeart/2005/8/layout/pyramid2" loCatId="list" qsTypeId="urn:microsoft.com/office/officeart/2005/8/quickstyle/simple1" qsCatId="simple" csTypeId="urn:microsoft.com/office/officeart/2005/8/colors/accent1_2" csCatId="accent1" phldr="1"/>
      <dgm:spPr/>
    </dgm:pt>
    <dgm:pt modelId="{59B542AF-BA5B-4996-88FE-0E3A7E752DD1}">
      <dgm:prSet phldrT="[Text]"/>
      <dgm:spPr/>
      <dgm:t>
        <a:bodyPr/>
        <a:lstStyle/>
        <a:p>
          <a:r>
            <a:rPr lang="en-US" dirty="0" smtClean="0">
              <a:solidFill>
                <a:srgbClr val="0081C6"/>
              </a:solidFill>
            </a:rPr>
            <a:t>Motivational Interviewing</a:t>
          </a:r>
          <a:endParaRPr lang="en-US" dirty="0">
            <a:solidFill>
              <a:srgbClr val="0081C6"/>
            </a:solidFill>
          </a:endParaRPr>
        </a:p>
      </dgm:t>
    </dgm:pt>
    <dgm:pt modelId="{4AAA6D05-1E98-42CD-8A1D-B7B6A913051B}" type="parTrans" cxnId="{9B811EBF-2AF9-4FF5-9B42-AC135D16B791}">
      <dgm:prSet/>
      <dgm:spPr/>
      <dgm:t>
        <a:bodyPr/>
        <a:lstStyle/>
        <a:p>
          <a:endParaRPr lang="en-US"/>
        </a:p>
      </dgm:t>
    </dgm:pt>
    <dgm:pt modelId="{5605B027-9E3D-45DD-9045-6A0B931DACC2}" type="sibTrans" cxnId="{9B811EBF-2AF9-4FF5-9B42-AC135D16B791}">
      <dgm:prSet/>
      <dgm:spPr/>
      <dgm:t>
        <a:bodyPr/>
        <a:lstStyle/>
        <a:p>
          <a:endParaRPr lang="en-US"/>
        </a:p>
      </dgm:t>
    </dgm:pt>
    <dgm:pt modelId="{A91840CB-5598-4325-9335-E2D2BC05849D}">
      <dgm:prSet phldrT="[Text]"/>
      <dgm:spPr/>
      <dgm:t>
        <a:bodyPr/>
        <a:lstStyle/>
        <a:p>
          <a:r>
            <a:rPr lang="en-US" dirty="0" smtClean="0">
              <a:solidFill>
                <a:srgbClr val="0081C6"/>
              </a:solidFill>
            </a:rPr>
            <a:t>Persistence</a:t>
          </a:r>
          <a:endParaRPr lang="en-US" dirty="0">
            <a:solidFill>
              <a:srgbClr val="0081C6"/>
            </a:solidFill>
          </a:endParaRPr>
        </a:p>
      </dgm:t>
    </dgm:pt>
    <dgm:pt modelId="{0BB4DD7F-A590-4F41-9396-7064CE8F82D7}" type="parTrans" cxnId="{54FA8EE5-4B2E-4E03-AFC7-35D368842431}">
      <dgm:prSet/>
      <dgm:spPr/>
      <dgm:t>
        <a:bodyPr/>
        <a:lstStyle/>
        <a:p>
          <a:endParaRPr lang="en-US"/>
        </a:p>
      </dgm:t>
    </dgm:pt>
    <dgm:pt modelId="{F459F170-C037-4DC5-B671-000ABCD78D20}" type="sibTrans" cxnId="{54FA8EE5-4B2E-4E03-AFC7-35D368842431}">
      <dgm:prSet/>
      <dgm:spPr/>
      <dgm:t>
        <a:bodyPr/>
        <a:lstStyle/>
        <a:p>
          <a:endParaRPr lang="en-US"/>
        </a:p>
      </dgm:t>
    </dgm:pt>
    <dgm:pt modelId="{0358C076-BBF6-4DE7-A13F-1FDDA05E3127}">
      <dgm:prSet phldrT="[Text]"/>
      <dgm:spPr/>
      <dgm:t>
        <a:bodyPr/>
        <a:lstStyle/>
        <a:p>
          <a:r>
            <a:rPr lang="en-US" dirty="0" smtClean="0">
              <a:solidFill>
                <a:srgbClr val="0081C6"/>
              </a:solidFill>
            </a:rPr>
            <a:t>Universal Positive Regard</a:t>
          </a:r>
          <a:endParaRPr lang="en-US" dirty="0">
            <a:solidFill>
              <a:srgbClr val="0081C6"/>
            </a:solidFill>
          </a:endParaRPr>
        </a:p>
      </dgm:t>
    </dgm:pt>
    <dgm:pt modelId="{94E90063-733B-4B7D-88A2-8862CCEB5FB8}" type="parTrans" cxnId="{D3221960-908B-477C-BE60-50A828253FDE}">
      <dgm:prSet/>
      <dgm:spPr/>
      <dgm:t>
        <a:bodyPr/>
        <a:lstStyle/>
        <a:p>
          <a:endParaRPr lang="en-US"/>
        </a:p>
      </dgm:t>
    </dgm:pt>
    <dgm:pt modelId="{0B2C59FF-BC48-4E3B-9587-2968FD5ED7F1}" type="sibTrans" cxnId="{D3221960-908B-477C-BE60-50A828253FDE}">
      <dgm:prSet/>
      <dgm:spPr/>
      <dgm:t>
        <a:bodyPr/>
        <a:lstStyle/>
        <a:p>
          <a:endParaRPr lang="en-US"/>
        </a:p>
      </dgm:t>
    </dgm:pt>
    <dgm:pt modelId="{EA4A3952-F27D-4ECF-89D2-2A0209D62BC9}" type="pres">
      <dgm:prSet presAssocID="{55E596A4-C2CF-49B5-AE17-74C04A70E289}" presName="compositeShape" presStyleCnt="0">
        <dgm:presLayoutVars>
          <dgm:dir val="rev"/>
          <dgm:resizeHandles/>
        </dgm:presLayoutVars>
      </dgm:prSet>
      <dgm:spPr/>
    </dgm:pt>
    <dgm:pt modelId="{D2C5B0EC-3C19-4AB1-990E-05608792EFF2}" type="pres">
      <dgm:prSet presAssocID="{55E596A4-C2CF-49B5-AE17-74C04A70E289}" presName="pyramid" presStyleLbl="node1" presStyleIdx="0" presStyleCnt="1"/>
      <dgm:spPr>
        <a:solidFill>
          <a:schemeClr val="accent5"/>
        </a:solidFill>
      </dgm:spPr>
      <dgm:t>
        <a:bodyPr/>
        <a:lstStyle/>
        <a:p>
          <a:endParaRPr lang="en-US"/>
        </a:p>
      </dgm:t>
    </dgm:pt>
    <dgm:pt modelId="{84E4F1E9-794E-45E6-BF08-46AEF32ED4D2}" type="pres">
      <dgm:prSet presAssocID="{55E596A4-C2CF-49B5-AE17-74C04A70E289}" presName="theList" presStyleCnt="0"/>
      <dgm:spPr/>
    </dgm:pt>
    <dgm:pt modelId="{F610E3FC-AE81-4091-B5F4-1E8889F6ABB1}" type="pres">
      <dgm:prSet presAssocID="{59B542AF-BA5B-4996-88FE-0E3A7E752DD1}" presName="aNode" presStyleLbl="fgAcc1" presStyleIdx="0" presStyleCnt="3">
        <dgm:presLayoutVars>
          <dgm:bulletEnabled val="1"/>
        </dgm:presLayoutVars>
      </dgm:prSet>
      <dgm:spPr/>
      <dgm:t>
        <a:bodyPr/>
        <a:lstStyle/>
        <a:p>
          <a:endParaRPr lang="en-US"/>
        </a:p>
      </dgm:t>
    </dgm:pt>
    <dgm:pt modelId="{26C8E954-28BB-4BC7-8C6F-FB4F80A315F8}" type="pres">
      <dgm:prSet presAssocID="{59B542AF-BA5B-4996-88FE-0E3A7E752DD1}" presName="aSpace" presStyleCnt="0"/>
      <dgm:spPr/>
    </dgm:pt>
    <dgm:pt modelId="{699ACBC0-376C-4873-92A4-4C83C32EE614}" type="pres">
      <dgm:prSet presAssocID="{A91840CB-5598-4325-9335-E2D2BC05849D}" presName="aNode" presStyleLbl="fgAcc1" presStyleIdx="1" presStyleCnt="3">
        <dgm:presLayoutVars>
          <dgm:bulletEnabled val="1"/>
        </dgm:presLayoutVars>
      </dgm:prSet>
      <dgm:spPr/>
      <dgm:t>
        <a:bodyPr/>
        <a:lstStyle/>
        <a:p>
          <a:endParaRPr lang="en-US"/>
        </a:p>
      </dgm:t>
    </dgm:pt>
    <dgm:pt modelId="{B03070A0-72E4-4F8D-8BC2-1DBBB014AE75}" type="pres">
      <dgm:prSet presAssocID="{A91840CB-5598-4325-9335-E2D2BC05849D}" presName="aSpace" presStyleCnt="0"/>
      <dgm:spPr/>
    </dgm:pt>
    <dgm:pt modelId="{3FE7F5B7-CA3E-4852-8F7F-83CA92404345}" type="pres">
      <dgm:prSet presAssocID="{0358C076-BBF6-4DE7-A13F-1FDDA05E3127}" presName="aNode" presStyleLbl="fgAcc1" presStyleIdx="2" presStyleCnt="3">
        <dgm:presLayoutVars>
          <dgm:bulletEnabled val="1"/>
        </dgm:presLayoutVars>
      </dgm:prSet>
      <dgm:spPr/>
      <dgm:t>
        <a:bodyPr/>
        <a:lstStyle/>
        <a:p>
          <a:endParaRPr lang="en-US"/>
        </a:p>
      </dgm:t>
    </dgm:pt>
    <dgm:pt modelId="{CC7B71EB-19A7-471F-AD43-2676D95F6BAC}" type="pres">
      <dgm:prSet presAssocID="{0358C076-BBF6-4DE7-A13F-1FDDA05E3127}" presName="aSpace" presStyleCnt="0"/>
      <dgm:spPr/>
    </dgm:pt>
  </dgm:ptLst>
  <dgm:cxnLst>
    <dgm:cxn modelId="{F72D0673-650A-441E-A82C-E26EA19C8E19}" type="presOf" srcId="{59B542AF-BA5B-4996-88FE-0E3A7E752DD1}" destId="{F610E3FC-AE81-4091-B5F4-1E8889F6ABB1}" srcOrd="0" destOrd="0" presId="urn:microsoft.com/office/officeart/2005/8/layout/pyramid2"/>
    <dgm:cxn modelId="{9B811EBF-2AF9-4FF5-9B42-AC135D16B791}" srcId="{55E596A4-C2CF-49B5-AE17-74C04A70E289}" destId="{59B542AF-BA5B-4996-88FE-0E3A7E752DD1}" srcOrd="0" destOrd="0" parTransId="{4AAA6D05-1E98-42CD-8A1D-B7B6A913051B}" sibTransId="{5605B027-9E3D-45DD-9045-6A0B931DACC2}"/>
    <dgm:cxn modelId="{C4B6EDF4-AEF9-48EC-B249-CF6ACA488D5D}" type="presOf" srcId="{A91840CB-5598-4325-9335-E2D2BC05849D}" destId="{699ACBC0-376C-4873-92A4-4C83C32EE614}" srcOrd="0" destOrd="0" presId="urn:microsoft.com/office/officeart/2005/8/layout/pyramid2"/>
    <dgm:cxn modelId="{D3221960-908B-477C-BE60-50A828253FDE}" srcId="{55E596A4-C2CF-49B5-AE17-74C04A70E289}" destId="{0358C076-BBF6-4DE7-A13F-1FDDA05E3127}" srcOrd="2" destOrd="0" parTransId="{94E90063-733B-4B7D-88A2-8862CCEB5FB8}" sibTransId="{0B2C59FF-BC48-4E3B-9587-2968FD5ED7F1}"/>
    <dgm:cxn modelId="{54FA8EE5-4B2E-4E03-AFC7-35D368842431}" srcId="{55E596A4-C2CF-49B5-AE17-74C04A70E289}" destId="{A91840CB-5598-4325-9335-E2D2BC05849D}" srcOrd="1" destOrd="0" parTransId="{0BB4DD7F-A590-4F41-9396-7064CE8F82D7}" sibTransId="{F459F170-C037-4DC5-B671-000ABCD78D20}"/>
    <dgm:cxn modelId="{C869809F-4532-466F-BB7E-09FE69B4834A}" type="presOf" srcId="{55E596A4-C2CF-49B5-AE17-74C04A70E289}" destId="{EA4A3952-F27D-4ECF-89D2-2A0209D62BC9}" srcOrd="0" destOrd="0" presId="urn:microsoft.com/office/officeart/2005/8/layout/pyramid2"/>
    <dgm:cxn modelId="{B3AF0F5C-63B5-40C6-9B90-9306503E1BBE}" type="presOf" srcId="{0358C076-BBF6-4DE7-A13F-1FDDA05E3127}" destId="{3FE7F5B7-CA3E-4852-8F7F-83CA92404345}" srcOrd="0" destOrd="0" presId="urn:microsoft.com/office/officeart/2005/8/layout/pyramid2"/>
    <dgm:cxn modelId="{90A7DD50-69BE-450B-A7A0-EA8164684993}" type="presParOf" srcId="{EA4A3952-F27D-4ECF-89D2-2A0209D62BC9}" destId="{D2C5B0EC-3C19-4AB1-990E-05608792EFF2}" srcOrd="0" destOrd="0" presId="urn:microsoft.com/office/officeart/2005/8/layout/pyramid2"/>
    <dgm:cxn modelId="{E0CE1A17-2EF0-420B-8BD2-B3419568DB95}" type="presParOf" srcId="{EA4A3952-F27D-4ECF-89D2-2A0209D62BC9}" destId="{84E4F1E9-794E-45E6-BF08-46AEF32ED4D2}" srcOrd="1" destOrd="0" presId="urn:microsoft.com/office/officeart/2005/8/layout/pyramid2"/>
    <dgm:cxn modelId="{77CCE3AD-0881-4990-BD82-F838B4BC8395}" type="presParOf" srcId="{84E4F1E9-794E-45E6-BF08-46AEF32ED4D2}" destId="{F610E3FC-AE81-4091-B5F4-1E8889F6ABB1}" srcOrd="0" destOrd="0" presId="urn:microsoft.com/office/officeart/2005/8/layout/pyramid2"/>
    <dgm:cxn modelId="{A3985D15-69E7-4D30-91D6-64BF15DD2411}" type="presParOf" srcId="{84E4F1E9-794E-45E6-BF08-46AEF32ED4D2}" destId="{26C8E954-28BB-4BC7-8C6F-FB4F80A315F8}" srcOrd="1" destOrd="0" presId="urn:microsoft.com/office/officeart/2005/8/layout/pyramid2"/>
    <dgm:cxn modelId="{FA51DEB8-9C57-4FF7-B05D-DB564AD9941F}" type="presParOf" srcId="{84E4F1E9-794E-45E6-BF08-46AEF32ED4D2}" destId="{699ACBC0-376C-4873-92A4-4C83C32EE614}" srcOrd="2" destOrd="0" presId="urn:microsoft.com/office/officeart/2005/8/layout/pyramid2"/>
    <dgm:cxn modelId="{754CF026-576B-4FD2-BD72-09B24AACAA3B}" type="presParOf" srcId="{84E4F1E9-794E-45E6-BF08-46AEF32ED4D2}" destId="{B03070A0-72E4-4F8D-8BC2-1DBBB014AE75}" srcOrd="3" destOrd="0" presId="urn:microsoft.com/office/officeart/2005/8/layout/pyramid2"/>
    <dgm:cxn modelId="{67CA5E01-A069-4817-B866-CB6457F34516}" type="presParOf" srcId="{84E4F1E9-794E-45E6-BF08-46AEF32ED4D2}" destId="{3FE7F5B7-CA3E-4852-8F7F-83CA92404345}" srcOrd="4" destOrd="0" presId="urn:microsoft.com/office/officeart/2005/8/layout/pyramid2"/>
    <dgm:cxn modelId="{40B85773-476E-4879-82A6-83483F06DE31}" type="presParOf" srcId="{84E4F1E9-794E-45E6-BF08-46AEF32ED4D2}" destId="{CC7B71EB-19A7-471F-AD43-2676D95F6BAC}" srcOrd="5" destOrd="0" presId="urn:microsoft.com/office/officeart/2005/8/layout/pyramid2"/>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6.xml><?xml version="1.0" encoding="utf-8"?>
<dgm:dataModel xmlns:dgm="http://schemas.openxmlformats.org/drawingml/2006/diagram" xmlns:a="http://schemas.openxmlformats.org/drawingml/2006/main">
  <dgm:ptLst>
    <dgm:pt modelId="{EC0BC941-C141-4B99-9AF3-AAA033D54B73}" type="doc">
      <dgm:prSet loTypeId="urn:microsoft.com/office/officeart/2008/layout/VerticalCurvedList" loCatId="list" qsTypeId="urn:microsoft.com/office/officeart/2005/8/quickstyle/simple1" qsCatId="simple" csTypeId="urn:microsoft.com/office/officeart/2005/8/colors/accent3_4" csCatId="accent3" phldr="1"/>
      <dgm:spPr/>
      <dgm:t>
        <a:bodyPr/>
        <a:lstStyle/>
        <a:p>
          <a:endParaRPr lang="en-US"/>
        </a:p>
      </dgm:t>
    </dgm:pt>
    <dgm:pt modelId="{0E4B002B-DA30-47AF-9322-FD36B72CECF3}">
      <dgm:prSet phldrT="[Text]" custT="1"/>
      <dgm:spPr>
        <a:solidFill>
          <a:schemeClr val="accent6"/>
        </a:solidFill>
      </dgm:spPr>
      <dgm:t>
        <a:bodyPr/>
        <a:lstStyle/>
        <a:p>
          <a:pPr algn="l"/>
          <a:r>
            <a:rPr lang="en-US" sz="2000" dirty="0" smtClean="0"/>
            <a:t>We have the flexibility to work with anyone</a:t>
          </a:r>
          <a:endParaRPr lang="en-US" sz="2000" dirty="0"/>
        </a:p>
      </dgm:t>
    </dgm:pt>
    <dgm:pt modelId="{B8413254-AE4C-4DF5-ADD1-1DB09DCD1028}" type="parTrans" cxnId="{928E7051-ACC2-48E3-981D-0EC633B8C9EF}">
      <dgm:prSet/>
      <dgm:spPr/>
      <dgm:t>
        <a:bodyPr/>
        <a:lstStyle/>
        <a:p>
          <a:endParaRPr lang="en-US"/>
        </a:p>
      </dgm:t>
    </dgm:pt>
    <dgm:pt modelId="{8C398091-2A02-4190-8A36-5A186E275C0E}" type="sibTrans" cxnId="{928E7051-ACC2-48E3-981D-0EC633B8C9EF}">
      <dgm:prSet/>
      <dgm:spPr/>
      <dgm:t>
        <a:bodyPr/>
        <a:lstStyle/>
        <a:p>
          <a:endParaRPr lang="en-US"/>
        </a:p>
      </dgm:t>
    </dgm:pt>
    <dgm:pt modelId="{4A0BFCDF-E973-42E3-8BCC-E3690902A98F}">
      <dgm:prSet phldrT="[Text]" custT="1"/>
      <dgm:spPr/>
      <dgm:t>
        <a:bodyPr/>
        <a:lstStyle/>
        <a:p>
          <a:pPr algn="l"/>
          <a:r>
            <a:rPr lang="en-US" sz="2000" dirty="0" smtClean="0"/>
            <a:t>Goal/Care plans are individualized</a:t>
          </a:r>
          <a:endParaRPr lang="en-US" sz="2000" dirty="0"/>
        </a:p>
      </dgm:t>
    </dgm:pt>
    <dgm:pt modelId="{470F5A70-600F-471D-8042-785383598E57}" type="parTrans" cxnId="{877008FE-807B-46BE-8194-C65D56054F2D}">
      <dgm:prSet/>
      <dgm:spPr/>
      <dgm:t>
        <a:bodyPr/>
        <a:lstStyle/>
        <a:p>
          <a:endParaRPr lang="en-US"/>
        </a:p>
      </dgm:t>
    </dgm:pt>
    <dgm:pt modelId="{833D1067-1EA8-4473-BE37-8FDF9E2B4D98}" type="sibTrans" cxnId="{877008FE-807B-46BE-8194-C65D56054F2D}">
      <dgm:prSet/>
      <dgm:spPr/>
      <dgm:t>
        <a:bodyPr/>
        <a:lstStyle/>
        <a:p>
          <a:endParaRPr lang="en-US"/>
        </a:p>
      </dgm:t>
    </dgm:pt>
    <dgm:pt modelId="{1F03CB17-A8D6-48FA-B4CA-188E3C32C90D}">
      <dgm:prSet phldrT="[Text]" custT="1"/>
      <dgm:spPr>
        <a:solidFill>
          <a:schemeClr val="accent6"/>
        </a:solidFill>
      </dgm:spPr>
      <dgm:t>
        <a:bodyPr/>
        <a:lstStyle/>
        <a:p>
          <a:pPr algn="l"/>
          <a:r>
            <a:rPr lang="en-US" sz="2000" dirty="0" smtClean="0"/>
            <a:t>Leave pre-conceived notions at the door</a:t>
          </a:r>
          <a:endParaRPr lang="en-US" sz="2000" dirty="0"/>
        </a:p>
      </dgm:t>
    </dgm:pt>
    <dgm:pt modelId="{6A4AB86E-47EC-4424-ABF3-17A4E1F14B47}" type="parTrans" cxnId="{DCFBFB18-A0E8-4BE4-A8AB-1345BF4098D2}">
      <dgm:prSet/>
      <dgm:spPr/>
      <dgm:t>
        <a:bodyPr/>
        <a:lstStyle/>
        <a:p>
          <a:endParaRPr lang="en-US"/>
        </a:p>
      </dgm:t>
    </dgm:pt>
    <dgm:pt modelId="{C554E814-8FBF-4EC2-AB18-07F779656658}" type="sibTrans" cxnId="{DCFBFB18-A0E8-4BE4-A8AB-1345BF4098D2}">
      <dgm:prSet/>
      <dgm:spPr/>
      <dgm:t>
        <a:bodyPr/>
        <a:lstStyle/>
        <a:p>
          <a:endParaRPr lang="en-US"/>
        </a:p>
      </dgm:t>
    </dgm:pt>
    <dgm:pt modelId="{A824FF92-A84C-4EBB-9E1D-DE5756619B56}">
      <dgm:prSet/>
      <dgm:spPr/>
      <dgm:t>
        <a:bodyPr/>
        <a:lstStyle/>
        <a:p>
          <a:pPr algn="l"/>
          <a:r>
            <a:rPr lang="en-US" dirty="0" smtClean="0"/>
            <a:t>In the face of it all, we retain hope</a:t>
          </a:r>
          <a:endParaRPr lang="en-US" dirty="0"/>
        </a:p>
      </dgm:t>
    </dgm:pt>
    <dgm:pt modelId="{D6815135-02DD-4141-A3A8-DE82C464B078}" type="parTrans" cxnId="{43E4AEA4-FAD4-46AD-AAFD-646B464953F2}">
      <dgm:prSet/>
      <dgm:spPr/>
      <dgm:t>
        <a:bodyPr/>
        <a:lstStyle/>
        <a:p>
          <a:endParaRPr lang="en-US"/>
        </a:p>
      </dgm:t>
    </dgm:pt>
    <dgm:pt modelId="{003546C4-00D4-402D-B8C7-BCC956800222}" type="sibTrans" cxnId="{43E4AEA4-FAD4-46AD-AAFD-646B464953F2}">
      <dgm:prSet/>
      <dgm:spPr/>
      <dgm:t>
        <a:bodyPr/>
        <a:lstStyle/>
        <a:p>
          <a:endParaRPr lang="en-US"/>
        </a:p>
      </dgm:t>
    </dgm:pt>
    <dgm:pt modelId="{CD76FAB9-49FE-49EA-8E94-E1063D1AC7D6}" type="pres">
      <dgm:prSet presAssocID="{EC0BC941-C141-4B99-9AF3-AAA033D54B73}" presName="Name0" presStyleCnt="0">
        <dgm:presLayoutVars>
          <dgm:chMax val="7"/>
          <dgm:chPref val="7"/>
          <dgm:dir val="rev"/>
        </dgm:presLayoutVars>
      </dgm:prSet>
      <dgm:spPr/>
      <dgm:t>
        <a:bodyPr/>
        <a:lstStyle/>
        <a:p>
          <a:endParaRPr lang="en-US"/>
        </a:p>
      </dgm:t>
    </dgm:pt>
    <dgm:pt modelId="{2F8AF230-D558-4764-A791-BAB396E61E54}" type="pres">
      <dgm:prSet presAssocID="{EC0BC941-C141-4B99-9AF3-AAA033D54B73}" presName="Name1" presStyleCnt="0"/>
      <dgm:spPr/>
      <dgm:t>
        <a:bodyPr/>
        <a:lstStyle/>
        <a:p>
          <a:endParaRPr lang="en-US"/>
        </a:p>
      </dgm:t>
    </dgm:pt>
    <dgm:pt modelId="{3BAF5DE3-CF42-4649-B6C3-F0C1C3A68E71}" type="pres">
      <dgm:prSet presAssocID="{EC0BC941-C141-4B99-9AF3-AAA033D54B73}" presName="cycle" presStyleCnt="0"/>
      <dgm:spPr/>
      <dgm:t>
        <a:bodyPr/>
        <a:lstStyle/>
        <a:p>
          <a:endParaRPr lang="en-US"/>
        </a:p>
      </dgm:t>
    </dgm:pt>
    <dgm:pt modelId="{7E70D056-8D52-4119-B682-AE99CC07DDAA}" type="pres">
      <dgm:prSet presAssocID="{EC0BC941-C141-4B99-9AF3-AAA033D54B73}" presName="srcNode" presStyleLbl="node1" presStyleIdx="0" presStyleCnt="4"/>
      <dgm:spPr/>
      <dgm:t>
        <a:bodyPr/>
        <a:lstStyle/>
        <a:p>
          <a:endParaRPr lang="en-US"/>
        </a:p>
      </dgm:t>
    </dgm:pt>
    <dgm:pt modelId="{E8B700A7-E329-4237-90DD-773809A96C65}" type="pres">
      <dgm:prSet presAssocID="{EC0BC941-C141-4B99-9AF3-AAA033D54B73}" presName="conn" presStyleLbl="parChTrans1D2" presStyleIdx="0" presStyleCnt="1"/>
      <dgm:spPr/>
      <dgm:t>
        <a:bodyPr/>
        <a:lstStyle/>
        <a:p>
          <a:endParaRPr lang="en-US"/>
        </a:p>
      </dgm:t>
    </dgm:pt>
    <dgm:pt modelId="{E8D0CD3A-E66B-426B-8295-21EF8216CF04}" type="pres">
      <dgm:prSet presAssocID="{EC0BC941-C141-4B99-9AF3-AAA033D54B73}" presName="extraNode" presStyleLbl="node1" presStyleIdx="0" presStyleCnt="4"/>
      <dgm:spPr/>
      <dgm:t>
        <a:bodyPr/>
        <a:lstStyle/>
        <a:p>
          <a:endParaRPr lang="en-US"/>
        </a:p>
      </dgm:t>
    </dgm:pt>
    <dgm:pt modelId="{5894A1D4-7B26-433E-B159-9F4BE4436D31}" type="pres">
      <dgm:prSet presAssocID="{EC0BC941-C141-4B99-9AF3-AAA033D54B73}" presName="dstNode" presStyleLbl="node1" presStyleIdx="0" presStyleCnt="4"/>
      <dgm:spPr/>
      <dgm:t>
        <a:bodyPr/>
        <a:lstStyle/>
        <a:p>
          <a:endParaRPr lang="en-US"/>
        </a:p>
      </dgm:t>
    </dgm:pt>
    <dgm:pt modelId="{93457EF1-CC7B-463B-B18F-CE08B2E239FB}" type="pres">
      <dgm:prSet presAssocID="{0E4B002B-DA30-47AF-9322-FD36B72CECF3}" presName="text_1" presStyleLbl="node1" presStyleIdx="0" presStyleCnt="4">
        <dgm:presLayoutVars>
          <dgm:bulletEnabled val="1"/>
        </dgm:presLayoutVars>
      </dgm:prSet>
      <dgm:spPr/>
      <dgm:t>
        <a:bodyPr/>
        <a:lstStyle/>
        <a:p>
          <a:endParaRPr lang="en-US"/>
        </a:p>
      </dgm:t>
    </dgm:pt>
    <dgm:pt modelId="{E287FD39-4C89-4B72-B199-4DC8D27562A5}" type="pres">
      <dgm:prSet presAssocID="{0E4B002B-DA30-47AF-9322-FD36B72CECF3}" presName="accent_1" presStyleCnt="0"/>
      <dgm:spPr/>
      <dgm:t>
        <a:bodyPr/>
        <a:lstStyle/>
        <a:p>
          <a:endParaRPr lang="en-US"/>
        </a:p>
      </dgm:t>
    </dgm:pt>
    <dgm:pt modelId="{BFD34462-58EF-4775-ACE0-DE92A908CF2E}" type="pres">
      <dgm:prSet presAssocID="{0E4B002B-DA30-47AF-9322-FD36B72CECF3}" presName="accentRepeatNode" presStyleLbl="solidFgAcc1" presStyleIdx="0" presStyleCnt="4"/>
      <dgm:spPr/>
      <dgm:t>
        <a:bodyPr/>
        <a:lstStyle/>
        <a:p>
          <a:endParaRPr lang="en-US"/>
        </a:p>
      </dgm:t>
    </dgm:pt>
    <dgm:pt modelId="{5B34146D-B998-4EB8-87C1-3AE7BBCBE137}" type="pres">
      <dgm:prSet presAssocID="{4A0BFCDF-E973-42E3-8BCC-E3690902A98F}" presName="text_2" presStyleLbl="node1" presStyleIdx="1" presStyleCnt="4">
        <dgm:presLayoutVars>
          <dgm:bulletEnabled val="1"/>
        </dgm:presLayoutVars>
      </dgm:prSet>
      <dgm:spPr/>
      <dgm:t>
        <a:bodyPr/>
        <a:lstStyle/>
        <a:p>
          <a:endParaRPr lang="en-US"/>
        </a:p>
      </dgm:t>
    </dgm:pt>
    <dgm:pt modelId="{716D451D-BA7C-4D8D-AA5E-C0416D506260}" type="pres">
      <dgm:prSet presAssocID="{4A0BFCDF-E973-42E3-8BCC-E3690902A98F}" presName="accent_2" presStyleCnt="0"/>
      <dgm:spPr/>
      <dgm:t>
        <a:bodyPr/>
        <a:lstStyle/>
        <a:p>
          <a:endParaRPr lang="en-US"/>
        </a:p>
      </dgm:t>
    </dgm:pt>
    <dgm:pt modelId="{F1F8C856-C2CE-453E-8BA2-FCBA8D1B145E}" type="pres">
      <dgm:prSet presAssocID="{4A0BFCDF-E973-42E3-8BCC-E3690902A98F}" presName="accentRepeatNode" presStyleLbl="solidFgAcc1" presStyleIdx="1" presStyleCnt="4"/>
      <dgm:spPr/>
      <dgm:t>
        <a:bodyPr/>
        <a:lstStyle/>
        <a:p>
          <a:endParaRPr lang="en-US"/>
        </a:p>
      </dgm:t>
    </dgm:pt>
    <dgm:pt modelId="{DE383E97-4D31-4669-B5D3-04E6A75F1CBA}" type="pres">
      <dgm:prSet presAssocID="{1F03CB17-A8D6-48FA-B4CA-188E3C32C90D}" presName="text_3" presStyleLbl="node1" presStyleIdx="2" presStyleCnt="4">
        <dgm:presLayoutVars>
          <dgm:bulletEnabled val="1"/>
        </dgm:presLayoutVars>
      </dgm:prSet>
      <dgm:spPr/>
      <dgm:t>
        <a:bodyPr/>
        <a:lstStyle/>
        <a:p>
          <a:endParaRPr lang="en-US"/>
        </a:p>
      </dgm:t>
    </dgm:pt>
    <dgm:pt modelId="{C0419789-76AB-4A7C-9ECD-760D4E87512F}" type="pres">
      <dgm:prSet presAssocID="{1F03CB17-A8D6-48FA-B4CA-188E3C32C90D}" presName="accent_3" presStyleCnt="0"/>
      <dgm:spPr/>
      <dgm:t>
        <a:bodyPr/>
        <a:lstStyle/>
        <a:p>
          <a:endParaRPr lang="en-US"/>
        </a:p>
      </dgm:t>
    </dgm:pt>
    <dgm:pt modelId="{0F479F2E-3F4C-4331-BC9D-67BCEC93338F}" type="pres">
      <dgm:prSet presAssocID="{1F03CB17-A8D6-48FA-B4CA-188E3C32C90D}" presName="accentRepeatNode" presStyleLbl="solidFgAcc1" presStyleIdx="2" presStyleCnt="4"/>
      <dgm:spPr/>
      <dgm:t>
        <a:bodyPr/>
        <a:lstStyle/>
        <a:p>
          <a:endParaRPr lang="en-US"/>
        </a:p>
      </dgm:t>
    </dgm:pt>
    <dgm:pt modelId="{310E5A5D-FA49-4174-B59C-468937086FD3}" type="pres">
      <dgm:prSet presAssocID="{A824FF92-A84C-4EBB-9E1D-DE5756619B56}" presName="text_4" presStyleLbl="node1" presStyleIdx="3" presStyleCnt="4">
        <dgm:presLayoutVars>
          <dgm:bulletEnabled val="1"/>
        </dgm:presLayoutVars>
      </dgm:prSet>
      <dgm:spPr/>
      <dgm:t>
        <a:bodyPr/>
        <a:lstStyle/>
        <a:p>
          <a:endParaRPr lang="en-US"/>
        </a:p>
      </dgm:t>
    </dgm:pt>
    <dgm:pt modelId="{04515FE5-EF2D-404E-B317-679FA13AFF19}" type="pres">
      <dgm:prSet presAssocID="{A824FF92-A84C-4EBB-9E1D-DE5756619B56}" presName="accent_4" presStyleCnt="0"/>
      <dgm:spPr/>
      <dgm:t>
        <a:bodyPr/>
        <a:lstStyle/>
        <a:p>
          <a:endParaRPr lang="en-US"/>
        </a:p>
      </dgm:t>
    </dgm:pt>
    <dgm:pt modelId="{A94DD71F-E297-40BD-91BC-830BF2B4AC31}" type="pres">
      <dgm:prSet presAssocID="{A824FF92-A84C-4EBB-9E1D-DE5756619B56}" presName="accentRepeatNode" presStyleLbl="solidFgAcc1" presStyleIdx="3" presStyleCnt="4"/>
      <dgm:spPr/>
      <dgm:t>
        <a:bodyPr/>
        <a:lstStyle/>
        <a:p>
          <a:endParaRPr lang="en-US"/>
        </a:p>
      </dgm:t>
    </dgm:pt>
  </dgm:ptLst>
  <dgm:cxnLst>
    <dgm:cxn modelId="{D1A3485F-0CEF-41AD-8F76-4C387B11BAAC}" type="presOf" srcId="{EC0BC941-C141-4B99-9AF3-AAA033D54B73}" destId="{CD76FAB9-49FE-49EA-8E94-E1063D1AC7D6}" srcOrd="0" destOrd="0" presId="urn:microsoft.com/office/officeart/2008/layout/VerticalCurvedList"/>
    <dgm:cxn modelId="{87CEB062-1B24-4478-9C42-AEE57E05AA00}" type="presOf" srcId="{4A0BFCDF-E973-42E3-8BCC-E3690902A98F}" destId="{5B34146D-B998-4EB8-87C1-3AE7BBCBE137}" srcOrd="0" destOrd="0" presId="urn:microsoft.com/office/officeart/2008/layout/VerticalCurvedList"/>
    <dgm:cxn modelId="{A49AD02C-FE5F-4576-9FBC-87202A4D78FB}" type="presOf" srcId="{A824FF92-A84C-4EBB-9E1D-DE5756619B56}" destId="{310E5A5D-FA49-4174-B59C-468937086FD3}" srcOrd="0" destOrd="0" presId="urn:microsoft.com/office/officeart/2008/layout/VerticalCurvedList"/>
    <dgm:cxn modelId="{DCFBFB18-A0E8-4BE4-A8AB-1345BF4098D2}" srcId="{EC0BC941-C141-4B99-9AF3-AAA033D54B73}" destId="{1F03CB17-A8D6-48FA-B4CA-188E3C32C90D}" srcOrd="2" destOrd="0" parTransId="{6A4AB86E-47EC-4424-ABF3-17A4E1F14B47}" sibTransId="{C554E814-8FBF-4EC2-AB18-07F779656658}"/>
    <dgm:cxn modelId="{F71BFF46-119B-4CA1-B403-7A2AE0E47C54}" type="presOf" srcId="{8C398091-2A02-4190-8A36-5A186E275C0E}" destId="{E8B700A7-E329-4237-90DD-773809A96C65}" srcOrd="0" destOrd="0" presId="urn:microsoft.com/office/officeart/2008/layout/VerticalCurvedList"/>
    <dgm:cxn modelId="{43E4AEA4-FAD4-46AD-AAFD-646B464953F2}" srcId="{EC0BC941-C141-4B99-9AF3-AAA033D54B73}" destId="{A824FF92-A84C-4EBB-9E1D-DE5756619B56}" srcOrd="3" destOrd="0" parTransId="{D6815135-02DD-4141-A3A8-DE82C464B078}" sibTransId="{003546C4-00D4-402D-B8C7-BCC956800222}"/>
    <dgm:cxn modelId="{1E520B04-BF50-4E4C-BD88-C4D22B4F8E38}" type="presOf" srcId="{1F03CB17-A8D6-48FA-B4CA-188E3C32C90D}" destId="{DE383E97-4D31-4669-B5D3-04E6A75F1CBA}" srcOrd="0" destOrd="0" presId="urn:microsoft.com/office/officeart/2008/layout/VerticalCurvedList"/>
    <dgm:cxn modelId="{D360D8AF-3176-49DB-8430-9C6969501F10}" type="presOf" srcId="{0E4B002B-DA30-47AF-9322-FD36B72CECF3}" destId="{93457EF1-CC7B-463B-B18F-CE08B2E239FB}" srcOrd="0" destOrd="0" presId="urn:microsoft.com/office/officeart/2008/layout/VerticalCurvedList"/>
    <dgm:cxn modelId="{928E7051-ACC2-48E3-981D-0EC633B8C9EF}" srcId="{EC0BC941-C141-4B99-9AF3-AAA033D54B73}" destId="{0E4B002B-DA30-47AF-9322-FD36B72CECF3}" srcOrd="0" destOrd="0" parTransId="{B8413254-AE4C-4DF5-ADD1-1DB09DCD1028}" sibTransId="{8C398091-2A02-4190-8A36-5A186E275C0E}"/>
    <dgm:cxn modelId="{877008FE-807B-46BE-8194-C65D56054F2D}" srcId="{EC0BC941-C141-4B99-9AF3-AAA033D54B73}" destId="{4A0BFCDF-E973-42E3-8BCC-E3690902A98F}" srcOrd="1" destOrd="0" parTransId="{470F5A70-600F-471D-8042-785383598E57}" sibTransId="{833D1067-1EA8-4473-BE37-8FDF9E2B4D98}"/>
    <dgm:cxn modelId="{B9C3BCFA-B3A0-442E-958F-F35F3F5A39AD}" type="presParOf" srcId="{CD76FAB9-49FE-49EA-8E94-E1063D1AC7D6}" destId="{2F8AF230-D558-4764-A791-BAB396E61E54}" srcOrd="0" destOrd="0" presId="urn:microsoft.com/office/officeart/2008/layout/VerticalCurvedList"/>
    <dgm:cxn modelId="{08021BB8-1889-4559-9507-ED9318DF39F3}" type="presParOf" srcId="{2F8AF230-D558-4764-A791-BAB396E61E54}" destId="{3BAF5DE3-CF42-4649-B6C3-F0C1C3A68E71}" srcOrd="0" destOrd="0" presId="urn:microsoft.com/office/officeart/2008/layout/VerticalCurvedList"/>
    <dgm:cxn modelId="{39FEF159-5A14-4456-9A02-7CA8D55540E5}" type="presParOf" srcId="{3BAF5DE3-CF42-4649-B6C3-F0C1C3A68E71}" destId="{7E70D056-8D52-4119-B682-AE99CC07DDAA}" srcOrd="0" destOrd="0" presId="urn:microsoft.com/office/officeart/2008/layout/VerticalCurvedList"/>
    <dgm:cxn modelId="{B7E905EA-81AF-4C0D-BE90-BCED12EFCEE5}" type="presParOf" srcId="{3BAF5DE3-CF42-4649-B6C3-F0C1C3A68E71}" destId="{E8B700A7-E329-4237-90DD-773809A96C65}" srcOrd="1" destOrd="0" presId="urn:microsoft.com/office/officeart/2008/layout/VerticalCurvedList"/>
    <dgm:cxn modelId="{AC73DA66-F50A-46AA-B840-ED3019F0F672}" type="presParOf" srcId="{3BAF5DE3-CF42-4649-B6C3-F0C1C3A68E71}" destId="{E8D0CD3A-E66B-426B-8295-21EF8216CF04}" srcOrd="2" destOrd="0" presId="urn:microsoft.com/office/officeart/2008/layout/VerticalCurvedList"/>
    <dgm:cxn modelId="{BFB2C41B-18AF-4A2C-9CE7-CE3050FE329B}" type="presParOf" srcId="{3BAF5DE3-CF42-4649-B6C3-F0C1C3A68E71}" destId="{5894A1D4-7B26-433E-B159-9F4BE4436D31}" srcOrd="3" destOrd="0" presId="urn:microsoft.com/office/officeart/2008/layout/VerticalCurvedList"/>
    <dgm:cxn modelId="{39F8706E-800D-4847-A8A6-D05D2F2A075E}" type="presParOf" srcId="{2F8AF230-D558-4764-A791-BAB396E61E54}" destId="{93457EF1-CC7B-463B-B18F-CE08B2E239FB}" srcOrd="1" destOrd="0" presId="urn:microsoft.com/office/officeart/2008/layout/VerticalCurvedList"/>
    <dgm:cxn modelId="{74A2BFE0-00B6-4765-AEBC-9952E0113166}" type="presParOf" srcId="{2F8AF230-D558-4764-A791-BAB396E61E54}" destId="{E287FD39-4C89-4B72-B199-4DC8D27562A5}" srcOrd="2" destOrd="0" presId="urn:microsoft.com/office/officeart/2008/layout/VerticalCurvedList"/>
    <dgm:cxn modelId="{8DA0F3AE-7EB0-4A2E-93B0-4156CE52ADEF}" type="presParOf" srcId="{E287FD39-4C89-4B72-B199-4DC8D27562A5}" destId="{BFD34462-58EF-4775-ACE0-DE92A908CF2E}" srcOrd="0" destOrd="0" presId="urn:microsoft.com/office/officeart/2008/layout/VerticalCurvedList"/>
    <dgm:cxn modelId="{3740451D-AB50-48CD-B59E-44B7E5A33C5C}" type="presParOf" srcId="{2F8AF230-D558-4764-A791-BAB396E61E54}" destId="{5B34146D-B998-4EB8-87C1-3AE7BBCBE137}" srcOrd="3" destOrd="0" presId="urn:microsoft.com/office/officeart/2008/layout/VerticalCurvedList"/>
    <dgm:cxn modelId="{46885D71-2035-43AA-9724-1F0B30EC8BFE}" type="presParOf" srcId="{2F8AF230-D558-4764-A791-BAB396E61E54}" destId="{716D451D-BA7C-4D8D-AA5E-C0416D506260}" srcOrd="4" destOrd="0" presId="urn:microsoft.com/office/officeart/2008/layout/VerticalCurvedList"/>
    <dgm:cxn modelId="{558E5A88-BBF4-4A4C-85EF-6C3F9BBA9360}" type="presParOf" srcId="{716D451D-BA7C-4D8D-AA5E-C0416D506260}" destId="{F1F8C856-C2CE-453E-8BA2-FCBA8D1B145E}" srcOrd="0" destOrd="0" presId="urn:microsoft.com/office/officeart/2008/layout/VerticalCurvedList"/>
    <dgm:cxn modelId="{C67E7B68-9117-4260-B456-CA1B8172DED1}" type="presParOf" srcId="{2F8AF230-D558-4764-A791-BAB396E61E54}" destId="{DE383E97-4D31-4669-B5D3-04E6A75F1CBA}" srcOrd="5" destOrd="0" presId="urn:microsoft.com/office/officeart/2008/layout/VerticalCurvedList"/>
    <dgm:cxn modelId="{4C9B06D4-CBD9-4A84-988B-A573030BD144}" type="presParOf" srcId="{2F8AF230-D558-4764-A791-BAB396E61E54}" destId="{C0419789-76AB-4A7C-9ECD-760D4E87512F}" srcOrd="6" destOrd="0" presId="urn:microsoft.com/office/officeart/2008/layout/VerticalCurvedList"/>
    <dgm:cxn modelId="{E8F125A7-FD71-4381-8545-1A3F098454A4}" type="presParOf" srcId="{C0419789-76AB-4A7C-9ECD-760D4E87512F}" destId="{0F479F2E-3F4C-4331-BC9D-67BCEC93338F}" srcOrd="0" destOrd="0" presId="urn:microsoft.com/office/officeart/2008/layout/VerticalCurvedList"/>
    <dgm:cxn modelId="{AF359D7D-FC49-46F1-BAA8-C2670266F466}" type="presParOf" srcId="{2F8AF230-D558-4764-A791-BAB396E61E54}" destId="{310E5A5D-FA49-4174-B59C-468937086FD3}" srcOrd="7" destOrd="0" presId="urn:microsoft.com/office/officeart/2008/layout/VerticalCurvedList"/>
    <dgm:cxn modelId="{D48BE668-A3BC-4837-A6B3-09ACCDF0AA3B}" type="presParOf" srcId="{2F8AF230-D558-4764-A791-BAB396E61E54}" destId="{04515FE5-EF2D-404E-B317-679FA13AFF19}" srcOrd="8" destOrd="0" presId="urn:microsoft.com/office/officeart/2008/layout/VerticalCurvedList"/>
    <dgm:cxn modelId="{0C979952-1BD7-4E1C-9F54-C871AF0EDADD}" type="presParOf" srcId="{04515FE5-EF2D-404E-B317-679FA13AFF19}" destId="{A94DD71F-E297-40BD-91BC-830BF2B4AC31}" srcOrd="0" destOrd="0" presId="urn:microsoft.com/office/officeart/2008/layout/VerticalCurvedList"/>
  </dgm:cxnLst>
  <dgm:bg/>
  <dgm:whole/>
  <dgm:extLst>
    <a:ext uri="http://schemas.microsoft.com/office/drawing/2008/diagram">
      <dsp:dataModelExt xmlns:dsp="http://schemas.microsoft.com/office/drawing/2008/diagram" relId="rId8" minVer="http://schemas.openxmlformats.org/drawingml/2006/diagram"/>
    </a:ext>
    <a:ext uri="{C62137D5-CB1D-491B-B009-E17868A290BF}">
      <dgm14:recolorImg xmlns:dgm14="http://schemas.microsoft.com/office/drawing/2010/diagram" val="1"/>
    </a:ext>
  </dgm:extLst>
</dgm:dataModel>
</file>

<file path=ppt/diagrams/data7.xml><?xml version="1.0" encoding="utf-8"?>
<dgm:dataModel xmlns:dgm="http://schemas.openxmlformats.org/drawingml/2006/diagram" xmlns:a="http://schemas.openxmlformats.org/drawingml/2006/main">
  <dgm:ptLst>
    <dgm:pt modelId="{5E20A427-BD77-42B5-92D0-FDF804FC389E}" type="doc">
      <dgm:prSet loTypeId="urn:microsoft.com/office/officeart/2005/8/layout/hList3" loCatId="list" qsTypeId="urn:microsoft.com/office/officeart/2005/8/quickstyle/simple1" qsCatId="simple" csTypeId="urn:microsoft.com/office/officeart/2005/8/colors/accent2_1" csCatId="accent2" phldr="1"/>
      <dgm:spPr/>
      <dgm:t>
        <a:bodyPr/>
        <a:lstStyle/>
        <a:p>
          <a:endParaRPr lang="en-US"/>
        </a:p>
      </dgm:t>
    </dgm:pt>
    <dgm:pt modelId="{010F7AD8-C0DC-4D43-BD14-F6E23535F6B9}">
      <dgm:prSet custT="1"/>
      <dgm:spPr>
        <a:solidFill>
          <a:schemeClr val="accent5"/>
        </a:solidFill>
      </dgm:spPr>
      <dgm:t>
        <a:bodyPr/>
        <a:lstStyle/>
        <a:p>
          <a:pPr rtl="0"/>
          <a:r>
            <a:rPr lang="en-US" sz="3200" dirty="0" smtClean="0">
              <a:latin typeface="+mj-lt"/>
              <a:cs typeface="Arial" pitchFamily="34" charset="0"/>
            </a:rPr>
            <a:t>What are voluntary services?</a:t>
          </a:r>
          <a:endParaRPr lang="en-US" sz="3200" dirty="0">
            <a:latin typeface="+mj-lt"/>
            <a:cs typeface="Arial" pitchFamily="34" charset="0"/>
          </a:endParaRPr>
        </a:p>
      </dgm:t>
    </dgm:pt>
    <dgm:pt modelId="{0EB9270C-356A-449D-AE6A-D34B7F995BDB}" type="parTrans" cxnId="{6820CAF5-9FB4-4E89-BBAC-66DAF9213B93}">
      <dgm:prSet/>
      <dgm:spPr/>
      <dgm:t>
        <a:bodyPr/>
        <a:lstStyle/>
        <a:p>
          <a:endParaRPr lang="en-US">
            <a:latin typeface="+mj-lt"/>
          </a:endParaRPr>
        </a:p>
      </dgm:t>
    </dgm:pt>
    <dgm:pt modelId="{EA002ACC-F197-4885-A72D-CF8FE2608918}" type="sibTrans" cxnId="{6820CAF5-9FB4-4E89-BBAC-66DAF9213B93}">
      <dgm:prSet/>
      <dgm:spPr/>
      <dgm:t>
        <a:bodyPr/>
        <a:lstStyle/>
        <a:p>
          <a:endParaRPr lang="en-US">
            <a:latin typeface="+mj-lt"/>
          </a:endParaRPr>
        </a:p>
      </dgm:t>
    </dgm:pt>
    <dgm:pt modelId="{52C2AE72-05B5-47E2-9E45-0BAB86252E37}">
      <dgm:prSet custT="1"/>
      <dgm:spPr/>
      <dgm:t>
        <a:bodyPr/>
        <a:lstStyle/>
        <a:p>
          <a:pPr rtl="0"/>
          <a:r>
            <a:rPr lang="en-US" sz="2000" b="1" dirty="0" smtClean="0">
              <a:solidFill>
                <a:schemeClr val="tx2">
                  <a:lumMod val="50000"/>
                </a:schemeClr>
              </a:solidFill>
              <a:latin typeface="+mj-lt"/>
              <a:cs typeface="Arial" pitchFamily="34" charset="0"/>
            </a:rPr>
            <a:t>Participation in services is not a condition of tenancy</a:t>
          </a:r>
          <a:endParaRPr lang="en-US" sz="2000" b="1" dirty="0">
            <a:solidFill>
              <a:schemeClr val="tx2">
                <a:lumMod val="50000"/>
              </a:schemeClr>
            </a:solidFill>
            <a:latin typeface="+mj-lt"/>
            <a:cs typeface="Arial" pitchFamily="34" charset="0"/>
          </a:endParaRPr>
        </a:p>
      </dgm:t>
    </dgm:pt>
    <dgm:pt modelId="{3A62FA81-5BA1-4B27-93E1-956650B26E7B}" type="parTrans" cxnId="{EC75C014-C3C9-458F-A7CA-3D1466523E35}">
      <dgm:prSet/>
      <dgm:spPr/>
      <dgm:t>
        <a:bodyPr/>
        <a:lstStyle/>
        <a:p>
          <a:endParaRPr lang="en-US">
            <a:latin typeface="+mj-lt"/>
          </a:endParaRPr>
        </a:p>
      </dgm:t>
    </dgm:pt>
    <dgm:pt modelId="{D9412A6E-BA1D-4E37-B7C6-EC61E217392A}" type="sibTrans" cxnId="{EC75C014-C3C9-458F-A7CA-3D1466523E35}">
      <dgm:prSet/>
      <dgm:spPr/>
      <dgm:t>
        <a:bodyPr/>
        <a:lstStyle/>
        <a:p>
          <a:endParaRPr lang="en-US">
            <a:latin typeface="+mj-lt"/>
          </a:endParaRPr>
        </a:p>
      </dgm:t>
    </dgm:pt>
    <dgm:pt modelId="{44FCDB04-2D85-4AFC-A0FA-141DA3FCD15C}">
      <dgm:prSet custT="1"/>
      <dgm:spPr/>
      <dgm:t>
        <a:bodyPr/>
        <a:lstStyle/>
        <a:p>
          <a:pPr algn="ctr" rtl="0"/>
          <a:r>
            <a:rPr lang="en-US" sz="2000" b="1" dirty="0" smtClean="0">
              <a:solidFill>
                <a:schemeClr val="tx2">
                  <a:lumMod val="50000"/>
                </a:schemeClr>
              </a:solidFill>
              <a:latin typeface="+mj-lt"/>
              <a:cs typeface="Arial" pitchFamily="34" charset="0"/>
            </a:rPr>
            <a:t>Staff must work to build relationships with tenants</a:t>
          </a:r>
          <a:endParaRPr lang="en-US" sz="2000" b="1" dirty="0">
            <a:solidFill>
              <a:schemeClr val="tx2">
                <a:lumMod val="50000"/>
              </a:schemeClr>
            </a:solidFill>
            <a:latin typeface="+mj-lt"/>
            <a:cs typeface="Arial" pitchFamily="34" charset="0"/>
          </a:endParaRPr>
        </a:p>
      </dgm:t>
    </dgm:pt>
    <dgm:pt modelId="{9E4DEC92-8DAD-453B-8532-13325328F5FB}" type="parTrans" cxnId="{1E3D7A60-D675-4C28-BFB8-507F9992CE76}">
      <dgm:prSet/>
      <dgm:spPr/>
      <dgm:t>
        <a:bodyPr/>
        <a:lstStyle/>
        <a:p>
          <a:endParaRPr lang="en-US">
            <a:latin typeface="+mj-lt"/>
          </a:endParaRPr>
        </a:p>
      </dgm:t>
    </dgm:pt>
    <dgm:pt modelId="{FF979ECC-30AC-4EFF-A96C-4648F45633F0}" type="sibTrans" cxnId="{1E3D7A60-D675-4C28-BFB8-507F9992CE76}">
      <dgm:prSet/>
      <dgm:spPr/>
      <dgm:t>
        <a:bodyPr/>
        <a:lstStyle/>
        <a:p>
          <a:endParaRPr lang="en-US">
            <a:latin typeface="+mj-lt"/>
          </a:endParaRPr>
        </a:p>
      </dgm:t>
    </dgm:pt>
    <dgm:pt modelId="{B1C653B0-FFFC-4ED7-ABC6-97C2A9031050}">
      <dgm:prSet custT="1"/>
      <dgm:spPr/>
      <dgm:t>
        <a:bodyPr/>
        <a:lstStyle/>
        <a:p>
          <a:pPr rtl="0"/>
          <a:r>
            <a:rPr lang="en-US" sz="2000" b="1" dirty="0" smtClean="0">
              <a:solidFill>
                <a:schemeClr val="tx2">
                  <a:lumMod val="50000"/>
                </a:schemeClr>
              </a:solidFill>
              <a:latin typeface="+mj-lt"/>
              <a:cs typeface="Arial" pitchFamily="34" charset="0"/>
            </a:rPr>
            <a:t>Emphasis should be on user-friendly services driven by tenant needs and individual goals</a:t>
          </a:r>
          <a:endParaRPr lang="en-US" sz="2000" b="1" dirty="0">
            <a:solidFill>
              <a:schemeClr val="tx2">
                <a:lumMod val="50000"/>
              </a:schemeClr>
            </a:solidFill>
            <a:latin typeface="+mj-lt"/>
            <a:cs typeface="Arial" pitchFamily="34" charset="0"/>
          </a:endParaRPr>
        </a:p>
      </dgm:t>
    </dgm:pt>
    <dgm:pt modelId="{488FC08B-8ECF-4805-ADA4-5DDDE1C3D6DD}" type="parTrans" cxnId="{330459DE-C8F3-4445-AE57-03623440D7D4}">
      <dgm:prSet/>
      <dgm:spPr/>
      <dgm:t>
        <a:bodyPr/>
        <a:lstStyle/>
        <a:p>
          <a:endParaRPr lang="en-US">
            <a:latin typeface="+mj-lt"/>
          </a:endParaRPr>
        </a:p>
      </dgm:t>
    </dgm:pt>
    <dgm:pt modelId="{48AB8CAC-FA60-46F6-BADD-84F6CAC42988}" type="sibTrans" cxnId="{330459DE-C8F3-4445-AE57-03623440D7D4}">
      <dgm:prSet/>
      <dgm:spPr/>
      <dgm:t>
        <a:bodyPr/>
        <a:lstStyle/>
        <a:p>
          <a:endParaRPr lang="en-US">
            <a:latin typeface="+mj-lt"/>
          </a:endParaRPr>
        </a:p>
      </dgm:t>
    </dgm:pt>
    <dgm:pt modelId="{E1E3FBF4-8E3E-4C9D-B826-174E962464AD}" type="pres">
      <dgm:prSet presAssocID="{5E20A427-BD77-42B5-92D0-FDF804FC389E}" presName="composite" presStyleCnt="0">
        <dgm:presLayoutVars>
          <dgm:chMax val="1"/>
          <dgm:dir/>
          <dgm:resizeHandles val="exact"/>
        </dgm:presLayoutVars>
      </dgm:prSet>
      <dgm:spPr/>
      <dgm:t>
        <a:bodyPr/>
        <a:lstStyle/>
        <a:p>
          <a:endParaRPr lang="en-US"/>
        </a:p>
      </dgm:t>
    </dgm:pt>
    <dgm:pt modelId="{C560153F-FCE3-45F5-9767-D9C51156E36A}" type="pres">
      <dgm:prSet presAssocID="{010F7AD8-C0DC-4D43-BD14-F6E23535F6B9}" presName="roof" presStyleLbl="dkBgShp" presStyleIdx="0" presStyleCnt="2" custScaleY="64456"/>
      <dgm:spPr/>
      <dgm:t>
        <a:bodyPr/>
        <a:lstStyle/>
        <a:p>
          <a:endParaRPr lang="en-US"/>
        </a:p>
      </dgm:t>
    </dgm:pt>
    <dgm:pt modelId="{7CAC46D8-A058-4A84-8E97-7FDF0BC7215D}" type="pres">
      <dgm:prSet presAssocID="{010F7AD8-C0DC-4D43-BD14-F6E23535F6B9}" presName="pillars" presStyleCnt="0"/>
      <dgm:spPr/>
      <dgm:t>
        <a:bodyPr/>
        <a:lstStyle/>
        <a:p>
          <a:endParaRPr lang="en-US"/>
        </a:p>
      </dgm:t>
    </dgm:pt>
    <dgm:pt modelId="{E4553B14-1D73-4D76-9B72-E874B861BFB8}" type="pres">
      <dgm:prSet presAssocID="{010F7AD8-C0DC-4D43-BD14-F6E23535F6B9}" presName="pillar1" presStyleLbl="node1" presStyleIdx="0" presStyleCnt="3">
        <dgm:presLayoutVars>
          <dgm:bulletEnabled val="1"/>
        </dgm:presLayoutVars>
      </dgm:prSet>
      <dgm:spPr/>
      <dgm:t>
        <a:bodyPr/>
        <a:lstStyle/>
        <a:p>
          <a:endParaRPr lang="en-US"/>
        </a:p>
      </dgm:t>
    </dgm:pt>
    <dgm:pt modelId="{4E17D615-16E3-49DF-A818-A908DAB4CAA9}" type="pres">
      <dgm:prSet presAssocID="{44FCDB04-2D85-4AFC-A0FA-141DA3FCD15C}" presName="pillarX" presStyleLbl="node1" presStyleIdx="1" presStyleCnt="3">
        <dgm:presLayoutVars>
          <dgm:bulletEnabled val="1"/>
        </dgm:presLayoutVars>
      </dgm:prSet>
      <dgm:spPr/>
      <dgm:t>
        <a:bodyPr/>
        <a:lstStyle/>
        <a:p>
          <a:endParaRPr lang="en-US"/>
        </a:p>
      </dgm:t>
    </dgm:pt>
    <dgm:pt modelId="{A832B47D-8251-43E3-8C60-1FC03E73C5E1}" type="pres">
      <dgm:prSet presAssocID="{B1C653B0-FFFC-4ED7-ABC6-97C2A9031050}" presName="pillarX" presStyleLbl="node1" presStyleIdx="2" presStyleCnt="3">
        <dgm:presLayoutVars>
          <dgm:bulletEnabled val="1"/>
        </dgm:presLayoutVars>
      </dgm:prSet>
      <dgm:spPr/>
      <dgm:t>
        <a:bodyPr/>
        <a:lstStyle/>
        <a:p>
          <a:endParaRPr lang="en-US"/>
        </a:p>
      </dgm:t>
    </dgm:pt>
    <dgm:pt modelId="{3B5CF6F7-5D23-4779-A834-B58295EA03BB}" type="pres">
      <dgm:prSet presAssocID="{010F7AD8-C0DC-4D43-BD14-F6E23535F6B9}" presName="base" presStyleLbl="dkBgShp" presStyleIdx="1" presStyleCnt="2"/>
      <dgm:spPr>
        <a:solidFill>
          <a:schemeClr val="accent5"/>
        </a:solidFill>
      </dgm:spPr>
      <dgm:t>
        <a:bodyPr/>
        <a:lstStyle/>
        <a:p>
          <a:endParaRPr lang="en-US"/>
        </a:p>
      </dgm:t>
    </dgm:pt>
  </dgm:ptLst>
  <dgm:cxnLst>
    <dgm:cxn modelId="{4BE8D8A0-4ED1-4085-B743-2708AE4C100B}" type="presOf" srcId="{010F7AD8-C0DC-4D43-BD14-F6E23535F6B9}" destId="{C560153F-FCE3-45F5-9767-D9C51156E36A}" srcOrd="0" destOrd="0" presId="urn:microsoft.com/office/officeart/2005/8/layout/hList3"/>
    <dgm:cxn modelId="{EC75C014-C3C9-458F-A7CA-3D1466523E35}" srcId="{010F7AD8-C0DC-4D43-BD14-F6E23535F6B9}" destId="{52C2AE72-05B5-47E2-9E45-0BAB86252E37}" srcOrd="0" destOrd="0" parTransId="{3A62FA81-5BA1-4B27-93E1-956650B26E7B}" sibTransId="{D9412A6E-BA1D-4E37-B7C6-EC61E217392A}"/>
    <dgm:cxn modelId="{5C060307-51B9-4125-BAD9-467024520E27}" type="presOf" srcId="{B1C653B0-FFFC-4ED7-ABC6-97C2A9031050}" destId="{A832B47D-8251-43E3-8C60-1FC03E73C5E1}" srcOrd="0" destOrd="0" presId="urn:microsoft.com/office/officeart/2005/8/layout/hList3"/>
    <dgm:cxn modelId="{1CE7E23B-CFEB-4307-95BD-9E2E993C133A}" type="presOf" srcId="{52C2AE72-05B5-47E2-9E45-0BAB86252E37}" destId="{E4553B14-1D73-4D76-9B72-E874B861BFB8}" srcOrd="0" destOrd="0" presId="urn:microsoft.com/office/officeart/2005/8/layout/hList3"/>
    <dgm:cxn modelId="{1E3D7A60-D675-4C28-BFB8-507F9992CE76}" srcId="{010F7AD8-C0DC-4D43-BD14-F6E23535F6B9}" destId="{44FCDB04-2D85-4AFC-A0FA-141DA3FCD15C}" srcOrd="1" destOrd="0" parTransId="{9E4DEC92-8DAD-453B-8532-13325328F5FB}" sibTransId="{FF979ECC-30AC-4EFF-A96C-4648F45633F0}"/>
    <dgm:cxn modelId="{4BECC301-EAE2-48F5-BCF6-69CB41BC7F96}" type="presOf" srcId="{5E20A427-BD77-42B5-92D0-FDF804FC389E}" destId="{E1E3FBF4-8E3E-4C9D-B826-174E962464AD}" srcOrd="0" destOrd="0" presId="urn:microsoft.com/office/officeart/2005/8/layout/hList3"/>
    <dgm:cxn modelId="{1FEDF522-9559-4FAA-9003-815DF00B2B4D}" type="presOf" srcId="{44FCDB04-2D85-4AFC-A0FA-141DA3FCD15C}" destId="{4E17D615-16E3-49DF-A818-A908DAB4CAA9}" srcOrd="0" destOrd="0" presId="urn:microsoft.com/office/officeart/2005/8/layout/hList3"/>
    <dgm:cxn modelId="{330459DE-C8F3-4445-AE57-03623440D7D4}" srcId="{010F7AD8-C0DC-4D43-BD14-F6E23535F6B9}" destId="{B1C653B0-FFFC-4ED7-ABC6-97C2A9031050}" srcOrd="2" destOrd="0" parTransId="{488FC08B-8ECF-4805-ADA4-5DDDE1C3D6DD}" sibTransId="{48AB8CAC-FA60-46F6-BADD-84F6CAC42988}"/>
    <dgm:cxn modelId="{6820CAF5-9FB4-4E89-BBAC-66DAF9213B93}" srcId="{5E20A427-BD77-42B5-92D0-FDF804FC389E}" destId="{010F7AD8-C0DC-4D43-BD14-F6E23535F6B9}" srcOrd="0" destOrd="0" parTransId="{0EB9270C-356A-449D-AE6A-D34B7F995BDB}" sibTransId="{EA002ACC-F197-4885-A72D-CF8FE2608918}"/>
    <dgm:cxn modelId="{6D8DC294-7F29-48A2-9B8C-F7155BF75109}" type="presParOf" srcId="{E1E3FBF4-8E3E-4C9D-B826-174E962464AD}" destId="{C560153F-FCE3-45F5-9767-D9C51156E36A}" srcOrd="0" destOrd="0" presId="urn:microsoft.com/office/officeart/2005/8/layout/hList3"/>
    <dgm:cxn modelId="{BB8A17CD-F134-49FB-9F3B-2D0682B28097}" type="presParOf" srcId="{E1E3FBF4-8E3E-4C9D-B826-174E962464AD}" destId="{7CAC46D8-A058-4A84-8E97-7FDF0BC7215D}" srcOrd="1" destOrd="0" presId="urn:microsoft.com/office/officeart/2005/8/layout/hList3"/>
    <dgm:cxn modelId="{C604B67E-272C-427D-BD61-20FC42511979}" type="presParOf" srcId="{7CAC46D8-A058-4A84-8E97-7FDF0BC7215D}" destId="{E4553B14-1D73-4D76-9B72-E874B861BFB8}" srcOrd="0" destOrd="0" presId="urn:microsoft.com/office/officeart/2005/8/layout/hList3"/>
    <dgm:cxn modelId="{4414352E-9074-481F-98D0-1455DBC417EE}" type="presParOf" srcId="{7CAC46D8-A058-4A84-8E97-7FDF0BC7215D}" destId="{4E17D615-16E3-49DF-A818-A908DAB4CAA9}" srcOrd="1" destOrd="0" presId="urn:microsoft.com/office/officeart/2005/8/layout/hList3"/>
    <dgm:cxn modelId="{2C16614F-2943-4733-AC60-AAA86F7D5C70}" type="presParOf" srcId="{7CAC46D8-A058-4A84-8E97-7FDF0BC7215D}" destId="{A832B47D-8251-43E3-8C60-1FC03E73C5E1}" srcOrd="2" destOrd="0" presId="urn:microsoft.com/office/officeart/2005/8/layout/hList3"/>
    <dgm:cxn modelId="{254F7A14-0231-4AC2-8450-0BDD3AE4470E}" type="presParOf" srcId="{E1E3FBF4-8E3E-4C9D-B826-174E962464AD}" destId="{3B5CF6F7-5D23-4779-A834-B58295EA03BB}" srcOrd="2" destOrd="0" presId="urn:microsoft.com/office/officeart/2005/8/layout/hList3"/>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8.xml><?xml version="1.0" encoding="utf-8"?>
<dgm:dataModel xmlns:dgm="http://schemas.openxmlformats.org/drawingml/2006/diagram" xmlns:a="http://schemas.openxmlformats.org/drawingml/2006/main">
  <dgm:ptLst>
    <dgm:pt modelId="{3D91B864-B0C1-4347-B7A3-F22F33E96EEE}" type="doc">
      <dgm:prSet loTypeId="urn:microsoft.com/office/officeart/2009/layout/ReverseList" loCatId="relationship" qsTypeId="urn:microsoft.com/office/officeart/2005/8/quickstyle/simple1" qsCatId="simple" csTypeId="urn:microsoft.com/office/officeart/2005/8/colors/accent1_2" csCatId="accent1" phldr="1"/>
      <dgm:spPr/>
      <dgm:t>
        <a:bodyPr/>
        <a:lstStyle/>
        <a:p>
          <a:endParaRPr lang="en-US"/>
        </a:p>
      </dgm:t>
    </dgm:pt>
    <dgm:pt modelId="{A29E21CB-E735-4787-86EF-FAA6C382328E}">
      <dgm:prSet phldrT="[Text]"/>
      <dgm:spPr>
        <a:solidFill>
          <a:srgbClr val="0081C6"/>
        </a:solidFill>
      </dgm:spPr>
      <dgm:t>
        <a:bodyPr/>
        <a:lstStyle/>
        <a:p>
          <a:endParaRPr lang="en-US" dirty="0" smtClean="0">
            <a:solidFill>
              <a:schemeClr val="bg1"/>
            </a:solidFill>
          </a:endParaRPr>
        </a:p>
        <a:p>
          <a:endParaRPr lang="en-US" dirty="0" smtClean="0">
            <a:solidFill>
              <a:schemeClr val="bg1"/>
            </a:solidFill>
          </a:endParaRPr>
        </a:p>
        <a:p>
          <a:r>
            <a:rPr lang="en-US" dirty="0" smtClean="0">
              <a:solidFill>
                <a:schemeClr val="bg1"/>
              </a:solidFill>
            </a:rPr>
            <a:t>Tenants!</a:t>
          </a:r>
          <a:endParaRPr lang="en-US" dirty="0">
            <a:solidFill>
              <a:schemeClr val="bg1"/>
            </a:solidFill>
          </a:endParaRPr>
        </a:p>
      </dgm:t>
    </dgm:pt>
    <dgm:pt modelId="{AA415778-EB14-432F-8AD3-963F2066FD0A}" type="parTrans" cxnId="{3ECB3EED-A4BA-4341-9FD9-538313D04BF0}">
      <dgm:prSet/>
      <dgm:spPr/>
      <dgm:t>
        <a:bodyPr/>
        <a:lstStyle/>
        <a:p>
          <a:endParaRPr lang="en-US"/>
        </a:p>
      </dgm:t>
    </dgm:pt>
    <dgm:pt modelId="{80156BB4-A2FF-4637-A14C-5D91B4557119}" type="sibTrans" cxnId="{3ECB3EED-A4BA-4341-9FD9-538313D04BF0}">
      <dgm:prSet/>
      <dgm:spPr/>
      <dgm:t>
        <a:bodyPr/>
        <a:lstStyle/>
        <a:p>
          <a:endParaRPr lang="en-US"/>
        </a:p>
      </dgm:t>
    </dgm:pt>
    <dgm:pt modelId="{3050DBA5-C7FF-4CB2-BEB9-722D47ED34DD}">
      <dgm:prSet phldrT="[Text]"/>
      <dgm:spPr>
        <a:solidFill>
          <a:schemeClr val="accent4"/>
        </a:solidFill>
      </dgm:spPr>
      <dgm:t>
        <a:bodyPr/>
        <a:lstStyle/>
        <a:p>
          <a:endParaRPr lang="en-US" dirty="0" smtClean="0">
            <a:solidFill>
              <a:schemeClr val="bg1"/>
            </a:solidFill>
          </a:endParaRPr>
        </a:p>
        <a:p>
          <a:r>
            <a:rPr lang="en-US" u="sng" dirty="0" smtClean="0">
              <a:solidFill>
                <a:schemeClr val="bg1"/>
              </a:solidFill>
            </a:rPr>
            <a:t>NOT</a:t>
          </a:r>
        </a:p>
        <a:p>
          <a:r>
            <a:rPr lang="en-US" u="none" dirty="0" smtClean="0">
              <a:solidFill>
                <a:schemeClr val="bg1"/>
              </a:solidFill>
            </a:rPr>
            <a:t>Staff!</a:t>
          </a:r>
          <a:endParaRPr lang="en-US" u="none" dirty="0">
            <a:solidFill>
              <a:schemeClr val="bg1"/>
            </a:solidFill>
          </a:endParaRPr>
        </a:p>
      </dgm:t>
    </dgm:pt>
    <dgm:pt modelId="{A124FE3A-75D7-474A-B382-8191A7C7F7EC}" type="parTrans" cxnId="{CDC041C9-CC6B-4D4A-8CC3-DD11769C4498}">
      <dgm:prSet/>
      <dgm:spPr/>
      <dgm:t>
        <a:bodyPr/>
        <a:lstStyle/>
        <a:p>
          <a:endParaRPr lang="en-US"/>
        </a:p>
      </dgm:t>
    </dgm:pt>
    <dgm:pt modelId="{33B6D8A6-B3B3-484D-B3F7-27D3CC6837AF}" type="sibTrans" cxnId="{CDC041C9-CC6B-4D4A-8CC3-DD11769C4498}">
      <dgm:prSet/>
      <dgm:spPr/>
      <dgm:t>
        <a:bodyPr/>
        <a:lstStyle/>
        <a:p>
          <a:endParaRPr lang="en-US"/>
        </a:p>
      </dgm:t>
    </dgm:pt>
    <dgm:pt modelId="{C0007A2C-BA73-4C80-8525-8F2BC4CC772F}" type="pres">
      <dgm:prSet presAssocID="{3D91B864-B0C1-4347-B7A3-F22F33E96EEE}" presName="Name0" presStyleCnt="0">
        <dgm:presLayoutVars>
          <dgm:chMax val="2"/>
          <dgm:chPref val="2"/>
          <dgm:animLvl val="lvl"/>
        </dgm:presLayoutVars>
      </dgm:prSet>
      <dgm:spPr/>
      <dgm:t>
        <a:bodyPr/>
        <a:lstStyle/>
        <a:p>
          <a:endParaRPr lang="en-US"/>
        </a:p>
      </dgm:t>
    </dgm:pt>
    <dgm:pt modelId="{EE92DECB-E915-4CC0-91B4-221EBC6BB9E7}" type="pres">
      <dgm:prSet presAssocID="{3D91B864-B0C1-4347-B7A3-F22F33E96EEE}" presName="LeftText" presStyleLbl="revTx" presStyleIdx="0" presStyleCnt="0">
        <dgm:presLayoutVars>
          <dgm:bulletEnabled val="1"/>
        </dgm:presLayoutVars>
      </dgm:prSet>
      <dgm:spPr/>
      <dgm:t>
        <a:bodyPr/>
        <a:lstStyle/>
        <a:p>
          <a:endParaRPr lang="en-US"/>
        </a:p>
      </dgm:t>
    </dgm:pt>
    <dgm:pt modelId="{92327E58-3288-4226-B4EE-CE6C6E63D14E}" type="pres">
      <dgm:prSet presAssocID="{3D91B864-B0C1-4347-B7A3-F22F33E96EEE}" presName="LeftNode" presStyleLbl="bgImgPlace1" presStyleIdx="0" presStyleCnt="2">
        <dgm:presLayoutVars>
          <dgm:chMax val="2"/>
          <dgm:chPref val="2"/>
        </dgm:presLayoutVars>
      </dgm:prSet>
      <dgm:spPr/>
      <dgm:t>
        <a:bodyPr/>
        <a:lstStyle/>
        <a:p>
          <a:endParaRPr lang="en-US"/>
        </a:p>
      </dgm:t>
    </dgm:pt>
    <dgm:pt modelId="{C3683A3B-68C5-456E-B10C-0EB0B4700E73}" type="pres">
      <dgm:prSet presAssocID="{3D91B864-B0C1-4347-B7A3-F22F33E96EEE}" presName="RightText" presStyleLbl="revTx" presStyleIdx="0" presStyleCnt="0">
        <dgm:presLayoutVars>
          <dgm:bulletEnabled val="1"/>
        </dgm:presLayoutVars>
      </dgm:prSet>
      <dgm:spPr/>
      <dgm:t>
        <a:bodyPr/>
        <a:lstStyle/>
        <a:p>
          <a:endParaRPr lang="en-US"/>
        </a:p>
      </dgm:t>
    </dgm:pt>
    <dgm:pt modelId="{7D17A059-E4E8-420E-B6A8-E4CE670FCE03}" type="pres">
      <dgm:prSet presAssocID="{3D91B864-B0C1-4347-B7A3-F22F33E96EEE}" presName="RightNode" presStyleLbl="bgImgPlace1" presStyleIdx="1" presStyleCnt="2">
        <dgm:presLayoutVars>
          <dgm:chMax val="0"/>
          <dgm:chPref val="0"/>
        </dgm:presLayoutVars>
      </dgm:prSet>
      <dgm:spPr/>
      <dgm:t>
        <a:bodyPr/>
        <a:lstStyle/>
        <a:p>
          <a:endParaRPr lang="en-US"/>
        </a:p>
      </dgm:t>
    </dgm:pt>
    <dgm:pt modelId="{14AB8DA1-3FDF-4694-9E09-418ED83840C8}" type="pres">
      <dgm:prSet presAssocID="{3D91B864-B0C1-4347-B7A3-F22F33E96EEE}" presName="TopArrow" presStyleLbl="node1" presStyleIdx="0" presStyleCnt="2"/>
      <dgm:spPr>
        <a:solidFill>
          <a:schemeClr val="bg2"/>
        </a:solidFill>
      </dgm:spPr>
    </dgm:pt>
    <dgm:pt modelId="{A9979482-5B98-4E0E-AF81-B67DF18FF9E5}" type="pres">
      <dgm:prSet presAssocID="{3D91B864-B0C1-4347-B7A3-F22F33E96EEE}" presName="BottomArrow" presStyleLbl="node1" presStyleIdx="1" presStyleCnt="2"/>
      <dgm:spPr>
        <a:solidFill>
          <a:schemeClr val="bg2"/>
        </a:solidFill>
      </dgm:spPr>
    </dgm:pt>
  </dgm:ptLst>
  <dgm:cxnLst>
    <dgm:cxn modelId="{B163823A-98B4-4FC7-92EE-7A8B176C9AD0}" type="presOf" srcId="{A29E21CB-E735-4787-86EF-FAA6C382328E}" destId="{92327E58-3288-4226-B4EE-CE6C6E63D14E}" srcOrd="1" destOrd="0" presId="urn:microsoft.com/office/officeart/2009/layout/ReverseList"/>
    <dgm:cxn modelId="{024A6479-0AA5-40A2-A87A-6909A49F1ED2}" type="presOf" srcId="{A29E21CB-E735-4787-86EF-FAA6C382328E}" destId="{EE92DECB-E915-4CC0-91B4-221EBC6BB9E7}" srcOrd="0" destOrd="0" presId="urn:microsoft.com/office/officeart/2009/layout/ReverseList"/>
    <dgm:cxn modelId="{BAD27697-0DA1-4DE0-928C-A10823944251}" type="presOf" srcId="{3D91B864-B0C1-4347-B7A3-F22F33E96EEE}" destId="{C0007A2C-BA73-4C80-8525-8F2BC4CC772F}" srcOrd="0" destOrd="0" presId="urn:microsoft.com/office/officeart/2009/layout/ReverseList"/>
    <dgm:cxn modelId="{3ECB3EED-A4BA-4341-9FD9-538313D04BF0}" srcId="{3D91B864-B0C1-4347-B7A3-F22F33E96EEE}" destId="{A29E21CB-E735-4787-86EF-FAA6C382328E}" srcOrd="0" destOrd="0" parTransId="{AA415778-EB14-432F-8AD3-963F2066FD0A}" sibTransId="{80156BB4-A2FF-4637-A14C-5D91B4557119}"/>
    <dgm:cxn modelId="{CDC041C9-CC6B-4D4A-8CC3-DD11769C4498}" srcId="{3D91B864-B0C1-4347-B7A3-F22F33E96EEE}" destId="{3050DBA5-C7FF-4CB2-BEB9-722D47ED34DD}" srcOrd="1" destOrd="0" parTransId="{A124FE3A-75D7-474A-B382-8191A7C7F7EC}" sibTransId="{33B6D8A6-B3B3-484D-B3F7-27D3CC6837AF}"/>
    <dgm:cxn modelId="{2CFB709B-E84B-4CEE-84D6-B8D53C9A73B1}" type="presOf" srcId="{3050DBA5-C7FF-4CB2-BEB9-722D47ED34DD}" destId="{7D17A059-E4E8-420E-B6A8-E4CE670FCE03}" srcOrd="1" destOrd="0" presId="urn:microsoft.com/office/officeart/2009/layout/ReverseList"/>
    <dgm:cxn modelId="{5506C640-589D-4720-BE04-7F25750344B5}" type="presOf" srcId="{3050DBA5-C7FF-4CB2-BEB9-722D47ED34DD}" destId="{C3683A3B-68C5-456E-B10C-0EB0B4700E73}" srcOrd="0" destOrd="0" presId="urn:microsoft.com/office/officeart/2009/layout/ReverseList"/>
    <dgm:cxn modelId="{39298847-BDF1-44A5-B612-0EE979A1931E}" type="presParOf" srcId="{C0007A2C-BA73-4C80-8525-8F2BC4CC772F}" destId="{EE92DECB-E915-4CC0-91B4-221EBC6BB9E7}" srcOrd="0" destOrd="0" presId="urn:microsoft.com/office/officeart/2009/layout/ReverseList"/>
    <dgm:cxn modelId="{3F0BCD50-2EA2-46F8-AD5F-E6CE50C911F6}" type="presParOf" srcId="{C0007A2C-BA73-4C80-8525-8F2BC4CC772F}" destId="{92327E58-3288-4226-B4EE-CE6C6E63D14E}" srcOrd="1" destOrd="0" presId="urn:microsoft.com/office/officeart/2009/layout/ReverseList"/>
    <dgm:cxn modelId="{58DBA11C-D56C-4F48-82AB-966F46AC97BB}" type="presParOf" srcId="{C0007A2C-BA73-4C80-8525-8F2BC4CC772F}" destId="{C3683A3B-68C5-456E-B10C-0EB0B4700E73}" srcOrd="2" destOrd="0" presId="urn:microsoft.com/office/officeart/2009/layout/ReverseList"/>
    <dgm:cxn modelId="{4D1A0D99-B3DF-4BC6-B6E7-C6C0A627E737}" type="presParOf" srcId="{C0007A2C-BA73-4C80-8525-8F2BC4CC772F}" destId="{7D17A059-E4E8-420E-B6A8-E4CE670FCE03}" srcOrd="3" destOrd="0" presId="urn:microsoft.com/office/officeart/2009/layout/ReverseList"/>
    <dgm:cxn modelId="{15A11812-434D-4B34-AA3D-1AC3E6E0AE4A}" type="presParOf" srcId="{C0007A2C-BA73-4C80-8525-8F2BC4CC772F}" destId="{14AB8DA1-3FDF-4694-9E09-418ED83840C8}" srcOrd="4" destOrd="0" presId="urn:microsoft.com/office/officeart/2009/layout/ReverseList"/>
    <dgm:cxn modelId="{643B853B-9DEB-4707-AD8D-8C6408AEF31F}" type="presParOf" srcId="{C0007A2C-BA73-4C80-8525-8F2BC4CC772F}" destId="{A9979482-5B98-4E0E-AF81-B67DF18FF9E5}" srcOrd="5" destOrd="0" presId="urn:microsoft.com/office/officeart/2009/layout/ReverseList"/>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9.xml><?xml version="1.0" encoding="utf-8"?>
<dgm:dataModel xmlns:dgm="http://schemas.openxmlformats.org/drawingml/2006/diagram" xmlns:a="http://schemas.openxmlformats.org/drawingml/2006/main">
  <dgm:ptLst>
    <dgm:pt modelId="{3B532DA2-BF5C-4F1E-89D3-60BFBD7597D7}" type="doc">
      <dgm:prSet loTypeId="urn:microsoft.com/office/officeart/2005/8/layout/funnel1" loCatId="process" qsTypeId="urn:microsoft.com/office/officeart/2005/8/quickstyle/simple1" qsCatId="simple" csTypeId="urn:microsoft.com/office/officeart/2005/8/colors/accent1_2" csCatId="accent1" phldr="1"/>
      <dgm:spPr/>
      <dgm:t>
        <a:bodyPr/>
        <a:lstStyle/>
        <a:p>
          <a:endParaRPr lang="en-US"/>
        </a:p>
      </dgm:t>
    </dgm:pt>
    <dgm:pt modelId="{49DE54A3-6B5A-4FA4-BA74-53B0E61930DE}">
      <dgm:prSet phldrT="[Text]"/>
      <dgm:spPr/>
      <dgm:t>
        <a:bodyPr/>
        <a:lstStyle/>
        <a:p>
          <a:r>
            <a:rPr lang="en-US" dirty="0" smtClean="0"/>
            <a:t>Seeking Help</a:t>
          </a:r>
          <a:endParaRPr lang="en-US" dirty="0"/>
        </a:p>
      </dgm:t>
    </dgm:pt>
    <dgm:pt modelId="{23E02FAE-5ECC-4385-9F99-A3FBA5CF5E82}" type="parTrans" cxnId="{8EB4D02D-E2F7-4C5E-B4DF-522A04D9D681}">
      <dgm:prSet/>
      <dgm:spPr/>
      <dgm:t>
        <a:bodyPr/>
        <a:lstStyle/>
        <a:p>
          <a:endParaRPr lang="en-US"/>
        </a:p>
      </dgm:t>
    </dgm:pt>
    <dgm:pt modelId="{FB8F55D5-4CEC-4612-989D-0164C2CFEA55}" type="sibTrans" cxnId="{8EB4D02D-E2F7-4C5E-B4DF-522A04D9D681}">
      <dgm:prSet/>
      <dgm:spPr/>
      <dgm:t>
        <a:bodyPr/>
        <a:lstStyle/>
        <a:p>
          <a:endParaRPr lang="en-US"/>
        </a:p>
      </dgm:t>
    </dgm:pt>
    <dgm:pt modelId="{0EC968B3-EE03-438B-8568-42531725AE14}">
      <dgm:prSet phldrT="[Text]"/>
      <dgm:spPr/>
      <dgm:t>
        <a:bodyPr/>
        <a:lstStyle/>
        <a:p>
          <a:r>
            <a:rPr lang="en-US" dirty="0" smtClean="0"/>
            <a:t>Family structure</a:t>
          </a:r>
          <a:endParaRPr lang="en-US" dirty="0"/>
        </a:p>
      </dgm:t>
    </dgm:pt>
    <dgm:pt modelId="{350ECC50-CB7C-44BC-8AEB-16DDAFA3BF26}" type="parTrans" cxnId="{5F3E766D-BA19-4FD5-A167-1549CDDEA074}">
      <dgm:prSet/>
      <dgm:spPr/>
      <dgm:t>
        <a:bodyPr/>
        <a:lstStyle/>
        <a:p>
          <a:endParaRPr lang="en-US"/>
        </a:p>
      </dgm:t>
    </dgm:pt>
    <dgm:pt modelId="{78413F13-130B-4690-9A36-DFD57A7C1D33}" type="sibTrans" cxnId="{5F3E766D-BA19-4FD5-A167-1549CDDEA074}">
      <dgm:prSet/>
      <dgm:spPr/>
      <dgm:t>
        <a:bodyPr/>
        <a:lstStyle/>
        <a:p>
          <a:endParaRPr lang="en-US"/>
        </a:p>
      </dgm:t>
    </dgm:pt>
    <dgm:pt modelId="{33A01728-1896-474D-9EF3-651EC76207A2}">
      <dgm:prSet phldrT="[Text]"/>
      <dgm:spPr/>
      <dgm:t>
        <a:bodyPr/>
        <a:lstStyle/>
        <a:p>
          <a:r>
            <a:rPr lang="en-US" dirty="0" smtClean="0"/>
            <a:t>Stigma</a:t>
          </a:r>
          <a:endParaRPr lang="en-US" dirty="0"/>
        </a:p>
      </dgm:t>
    </dgm:pt>
    <dgm:pt modelId="{78E01605-535F-4DE7-8FC3-F3958F384FFE}" type="parTrans" cxnId="{80CCA7A5-DA6A-4660-9A63-D5FF99723FB3}">
      <dgm:prSet/>
      <dgm:spPr/>
      <dgm:t>
        <a:bodyPr/>
        <a:lstStyle/>
        <a:p>
          <a:endParaRPr lang="en-US"/>
        </a:p>
      </dgm:t>
    </dgm:pt>
    <dgm:pt modelId="{15A35386-21A4-442B-9E21-69E4263556F6}" type="sibTrans" cxnId="{80CCA7A5-DA6A-4660-9A63-D5FF99723FB3}">
      <dgm:prSet/>
      <dgm:spPr/>
      <dgm:t>
        <a:bodyPr/>
        <a:lstStyle/>
        <a:p>
          <a:endParaRPr lang="en-US"/>
        </a:p>
      </dgm:t>
    </dgm:pt>
    <dgm:pt modelId="{8190D5B8-11C5-4983-B712-F4D60FCB8BD6}">
      <dgm:prSet phldrT="[Text]"/>
      <dgm:spPr/>
      <dgm:t>
        <a:bodyPr/>
        <a:lstStyle/>
        <a:p>
          <a:r>
            <a:rPr lang="en-US" dirty="0" smtClean="0">
              <a:solidFill>
                <a:srgbClr val="0081C6"/>
              </a:solidFill>
            </a:rPr>
            <a:t>How we interact</a:t>
          </a:r>
          <a:endParaRPr lang="en-US" dirty="0">
            <a:solidFill>
              <a:srgbClr val="0081C6"/>
            </a:solidFill>
          </a:endParaRPr>
        </a:p>
      </dgm:t>
    </dgm:pt>
    <dgm:pt modelId="{A7243E2B-07F4-42DF-8BE7-043D901CC52D}" type="parTrans" cxnId="{C3BF9603-7371-41A8-9EF6-78D117E0F08B}">
      <dgm:prSet/>
      <dgm:spPr/>
      <dgm:t>
        <a:bodyPr/>
        <a:lstStyle/>
        <a:p>
          <a:endParaRPr lang="en-US"/>
        </a:p>
      </dgm:t>
    </dgm:pt>
    <dgm:pt modelId="{C644D886-A3F7-4C48-BCCD-009D2947AA58}" type="sibTrans" cxnId="{C3BF9603-7371-41A8-9EF6-78D117E0F08B}">
      <dgm:prSet/>
      <dgm:spPr/>
      <dgm:t>
        <a:bodyPr/>
        <a:lstStyle/>
        <a:p>
          <a:endParaRPr lang="en-US"/>
        </a:p>
      </dgm:t>
    </dgm:pt>
    <dgm:pt modelId="{1081AC6E-D247-47DE-A3C5-99F80B5C364A}" type="pres">
      <dgm:prSet presAssocID="{3B532DA2-BF5C-4F1E-89D3-60BFBD7597D7}" presName="Name0" presStyleCnt="0">
        <dgm:presLayoutVars>
          <dgm:chMax val="4"/>
          <dgm:resizeHandles val="exact"/>
        </dgm:presLayoutVars>
      </dgm:prSet>
      <dgm:spPr/>
      <dgm:t>
        <a:bodyPr/>
        <a:lstStyle/>
        <a:p>
          <a:endParaRPr lang="en-US"/>
        </a:p>
      </dgm:t>
    </dgm:pt>
    <dgm:pt modelId="{D3FF2239-0DE9-4D3B-91A6-92EF1A0BA2B4}" type="pres">
      <dgm:prSet presAssocID="{3B532DA2-BF5C-4F1E-89D3-60BFBD7597D7}" presName="ellipse" presStyleLbl="trBgShp" presStyleIdx="0" presStyleCnt="1"/>
      <dgm:spPr/>
    </dgm:pt>
    <dgm:pt modelId="{8EFD2ABD-8589-410E-9B11-72731EA49AB1}" type="pres">
      <dgm:prSet presAssocID="{3B532DA2-BF5C-4F1E-89D3-60BFBD7597D7}" presName="arrow1" presStyleLbl="fgShp" presStyleIdx="0" presStyleCnt="1" custLinFactNeighborY="-5351"/>
      <dgm:spPr/>
    </dgm:pt>
    <dgm:pt modelId="{F31A7EE7-AB34-4177-B867-E4E847DB6450}" type="pres">
      <dgm:prSet presAssocID="{3B532DA2-BF5C-4F1E-89D3-60BFBD7597D7}" presName="rectangle" presStyleLbl="revTx" presStyleIdx="0" presStyleCnt="1">
        <dgm:presLayoutVars>
          <dgm:bulletEnabled val="1"/>
        </dgm:presLayoutVars>
      </dgm:prSet>
      <dgm:spPr/>
      <dgm:t>
        <a:bodyPr/>
        <a:lstStyle/>
        <a:p>
          <a:endParaRPr lang="en-US"/>
        </a:p>
      </dgm:t>
    </dgm:pt>
    <dgm:pt modelId="{1EC67EBA-E6B2-4B59-8707-8876C3C59530}" type="pres">
      <dgm:prSet presAssocID="{0EC968B3-EE03-438B-8568-42531725AE14}" presName="item1" presStyleLbl="node1" presStyleIdx="0" presStyleCnt="3">
        <dgm:presLayoutVars>
          <dgm:bulletEnabled val="1"/>
        </dgm:presLayoutVars>
      </dgm:prSet>
      <dgm:spPr/>
      <dgm:t>
        <a:bodyPr/>
        <a:lstStyle/>
        <a:p>
          <a:endParaRPr lang="en-US"/>
        </a:p>
      </dgm:t>
    </dgm:pt>
    <dgm:pt modelId="{52D3571F-08A4-4479-A7C4-99754FFB9308}" type="pres">
      <dgm:prSet presAssocID="{33A01728-1896-474D-9EF3-651EC76207A2}" presName="item2" presStyleLbl="node1" presStyleIdx="1" presStyleCnt="3">
        <dgm:presLayoutVars>
          <dgm:bulletEnabled val="1"/>
        </dgm:presLayoutVars>
      </dgm:prSet>
      <dgm:spPr/>
      <dgm:t>
        <a:bodyPr/>
        <a:lstStyle/>
        <a:p>
          <a:endParaRPr lang="en-US"/>
        </a:p>
      </dgm:t>
    </dgm:pt>
    <dgm:pt modelId="{4F26DDA7-CF90-4681-9866-1BFE4B56C41A}" type="pres">
      <dgm:prSet presAssocID="{8190D5B8-11C5-4983-B712-F4D60FCB8BD6}" presName="item3" presStyleLbl="node1" presStyleIdx="2" presStyleCnt="3">
        <dgm:presLayoutVars>
          <dgm:bulletEnabled val="1"/>
        </dgm:presLayoutVars>
      </dgm:prSet>
      <dgm:spPr/>
      <dgm:t>
        <a:bodyPr/>
        <a:lstStyle/>
        <a:p>
          <a:endParaRPr lang="en-US"/>
        </a:p>
      </dgm:t>
    </dgm:pt>
    <dgm:pt modelId="{DB1A719C-4CE4-47C6-AB63-6775B708AFCC}" type="pres">
      <dgm:prSet presAssocID="{3B532DA2-BF5C-4F1E-89D3-60BFBD7597D7}" presName="funnel" presStyleLbl="trAlignAcc1" presStyleIdx="0" presStyleCnt="1" custLinFactNeighborX="2500" custLinFactNeighborY="2986"/>
      <dgm:spPr/>
    </dgm:pt>
  </dgm:ptLst>
  <dgm:cxnLst>
    <dgm:cxn modelId="{676F172C-D78A-4FAE-96E5-3E87C35B3266}" type="presOf" srcId="{0EC968B3-EE03-438B-8568-42531725AE14}" destId="{52D3571F-08A4-4479-A7C4-99754FFB9308}" srcOrd="0" destOrd="0" presId="urn:microsoft.com/office/officeart/2005/8/layout/funnel1"/>
    <dgm:cxn modelId="{5F3E766D-BA19-4FD5-A167-1549CDDEA074}" srcId="{3B532DA2-BF5C-4F1E-89D3-60BFBD7597D7}" destId="{0EC968B3-EE03-438B-8568-42531725AE14}" srcOrd="1" destOrd="0" parTransId="{350ECC50-CB7C-44BC-8AEB-16DDAFA3BF26}" sibTransId="{78413F13-130B-4690-9A36-DFD57A7C1D33}"/>
    <dgm:cxn modelId="{D0441949-8A0A-4CB7-8D32-536230E7A90C}" type="presOf" srcId="{8190D5B8-11C5-4983-B712-F4D60FCB8BD6}" destId="{F31A7EE7-AB34-4177-B867-E4E847DB6450}" srcOrd="0" destOrd="0" presId="urn:microsoft.com/office/officeart/2005/8/layout/funnel1"/>
    <dgm:cxn modelId="{80CCA7A5-DA6A-4660-9A63-D5FF99723FB3}" srcId="{3B532DA2-BF5C-4F1E-89D3-60BFBD7597D7}" destId="{33A01728-1896-474D-9EF3-651EC76207A2}" srcOrd="2" destOrd="0" parTransId="{78E01605-535F-4DE7-8FC3-F3958F384FFE}" sibTransId="{15A35386-21A4-442B-9E21-69E4263556F6}"/>
    <dgm:cxn modelId="{C3BF9603-7371-41A8-9EF6-78D117E0F08B}" srcId="{3B532DA2-BF5C-4F1E-89D3-60BFBD7597D7}" destId="{8190D5B8-11C5-4983-B712-F4D60FCB8BD6}" srcOrd="3" destOrd="0" parTransId="{A7243E2B-07F4-42DF-8BE7-043D901CC52D}" sibTransId="{C644D886-A3F7-4C48-BCCD-009D2947AA58}"/>
    <dgm:cxn modelId="{86922AA9-014C-4E36-8614-B7E3B338F0E9}" type="presOf" srcId="{49DE54A3-6B5A-4FA4-BA74-53B0E61930DE}" destId="{4F26DDA7-CF90-4681-9866-1BFE4B56C41A}" srcOrd="0" destOrd="0" presId="urn:microsoft.com/office/officeart/2005/8/layout/funnel1"/>
    <dgm:cxn modelId="{8EB4D02D-E2F7-4C5E-B4DF-522A04D9D681}" srcId="{3B532DA2-BF5C-4F1E-89D3-60BFBD7597D7}" destId="{49DE54A3-6B5A-4FA4-BA74-53B0E61930DE}" srcOrd="0" destOrd="0" parTransId="{23E02FAE-5ECC-4385-9F99-A3FBA5CF5E82}" sibTransId="{FB8F55D5-4CEC-4612-989D-0164C2CFEA55}"/>
    <dgm:cxn modelId="{50B90B80-F7D7-4609-8FDF-0E4168C215BA}" type="presOf" srcId="{33A01728-1896-474D-9EF3-651EC76207A2}" destId="{1EC67EBA-E6B2-4B59-8707-8876C3C59530}" srcOrd="0" destOrd="0" presId="urn:microsoft.com/office/officeart/2005/8/layout/funnel1"/>
    <dgm:cxn modelId="{4F58CD81-2298-4788-92F4-671CBDB6207E}" type="presOf" srcId="{3B532DA2-BF5C-4F1E-89D3-60BFBD7597D7}" destId="{1081AC6E-D247-47DE-A3C5-99F80B5C364A}" srcOrd="0" destOrd="0" presId="urn:microsoft.com/office/officeart/2005/8/layout/funnel1"/>
    <dgm:cxn modelId="{089F6FAD-1342-4D64-B2D5-C9664E137D1B}" type="presParOf" srcId="{1081AC6E-D247-47DE-A3C5-99F80B5C364A}" destId="{D3FF2239-0DE9-4D3B-91A6-92EF1A0BA2B4}" srcOrd="0" destOrd="0" presId="urn:microsoft.com/office/officeart/2005/8/layout/funnel1"/>
    <dgm:cxn modelId="{53241AFA-0107-4DC7-8DD8-E5D5B3CD8A61}" type="presParOf" srcId="{1081AC6E-D247-47DE-A3C5-99F80B5C364A}" destId="{8EFD2ABD-8589-410E-9B11-72731EA49AB1}" srcOrd="1" destOrd="0" presId="urn:microsoft.com/office/officeart/2005/8/layout/funnel1"/>
    <dgm:cxn modelId="{FB09170D-F9C6-49C4-90EE-34170E3FBC1F}" type="presParOf" srcId="{1081AC6E-D247-47DE-A3C5-99F80B5C364A}" destId="{F31A7EE7-AB34-4177-B867-E4E847DB6450}" srcOrd="2" destOrd="0" presId="urn:microsoft.com/office/officeart/2005/8/layout/funnel1"/>
    <dgm:cxn modelId="{2719F03D-60E7-4E16-B596-EA8CD37BA076}" type="presParOf" srcId="{1081AC6E-D247-47DE-A3C5-99F80B5C364A}" destId="{1EC67EBA-E6B2-4B59-8707-8876C3C59530}" srcOrd="3" destOrd="0" presId="urn:microsoft.com/office/officeart/2005/8/layout/funnel1"/>
    <dgm:cxn modelId="{E0E7A318-E4EB-4956-8279-569AAC6F392E}" type="presParOf" srcId="{1081AC6E-D247-47DE-A3C5-99F80B5C364A}" destId="{52D3571F-08A4-4479-A7C4-99754FFB9308}" srcOrd="4" destOrd="0" presId="urn:microsoft.com/office/officeart/2005/8/layout/funnel1"/>
    <dgm:cxn modelId="{1B7E0D81-F43D-49E4-9405-FDD8D0A8ACE5}" type="presParOf" srcId="{1081AC6E-D247-47DE-A3C5-99F80B5C364A}" destId="{4F26DDA7-CF90-4681-9866-1BFE4B56C41A}" srcOrd="5" destOrd="0" presId="urn:microsoft.com/office/officeart/2005/8/layout/funnel1"/>
    <dgm:cxn modelId="{A70C0082-917A-4FE4-AC7F-777C19F6795A}" type="presParOf" srcId="{1081AC6E-D247-47DE-A3C5-99F80B5C364A}" destId="{DB1A719C-4CE4-47C6-AB63-6775B708AFCC}" srcOrd="6" destOrd="0" presId="urn:microsoft.com/office/officeart/2005/8/layout/funnel1"/>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10.xml><?xml version="1.0" encoding="utf-8"?>
<dgm:dataModel xmlns:dgm="http://schemas.openxmlformats.org/drawingml/2006/diagram" xmlns:a="http://schemas.openxmlformats.org/drawingml/2006/main">
  <dgm:ptLst>
    <dgm:pt modelId="{2C006F43-5CD1-4B0E-9E4E-2923B3DAD9E1}" type="doc">
      <dgm:prSet loTypeId="urn:microsoft.com/office/officeart/2005/8/layout/venn1" loCatId="relationship" qsTypeId="urn:microsoft.com/office/officeart/2005/8/quickstyle/simple1" qsCatId="simple" csTypeId="urn:microsoft.com/office/officeart/2005/8/colors/colorful3" csCatId="colorful" phldr="1"/>
      <dgm:spPr/>
      <dgm:t>
        <a:bodyPr/>
        <a:lstStyle/>
        <a:p>
          <a:endParaRPr lang="en-US"/>
        </a:p>
      </dgm:t>
    </dgm:pt>
    <dgm:pt modelId="{A7DD2992-7F27-401D-8EE8-7CD2DF9A8B76}">
      <dgm:prSet custT="1"/>
      <dgm:spPr/>
      <dgm:t>
        <a:bodyPr/>
        <a:lstStyle/>
        <a:p>
          <a:pPr rtl="0"/>
          <a:r>
            <a:rPr lang="en-US" sz="1800" b="1" dirty="0" smtClean="0">
              <a:solidFill>
                <a:srgbClr val="0081C6"/>
              </a:solidFill>
            </a:rPr>
            <a:t>What is “Healthy”   </a:t>
          </a:r>
          <a:endParaRPr lang="en-US" sz="1800" b="1" dirty="0">
            <a:solidFill>
              <a:srgbClr val="0081C6"/>
            </a:solidFill>
          </a:endParaRPr>
        </a:p>
      </dgm:t>
    </dgm:pt>
    <dgm:pt modelId="{8F12A8C3-0AC6-43D4-949A-3F4CF0961894}" type="parTrans" cxnId="{C6920D62-2C44-44C2-BC63-4F9E45D8B2B9}">
      <dgm:prSet/>
      <dgm:spPr/>
      <dgm:t>
        <a:bodyPr/>
        <a:lstStyle/>
        <a:p>
          <a:endParaRPr lang="en-US" sz="1800" b="1">
            <a:solidFill>
              <a:schemeClr val="accent2"/>
            </a:solidFill>
          </a:endParaRPr>
        </a:p>
      </dgm:t>
    </dgm:pt>
    <dgm:pt modelId="{42C86B7F-4DFC-463C-BA45-825304DB5CDE}" type="sibTrans" cxnId="{C6920D62-2C44-44C2-BC63-4F9E45D8B2B9}">
      <dgm:prSet/>
      <dgm:spPr/>
      <dgm:t>
        <a:bodyPr/>
        <a:lstStyle/>
        <a:p>
          <a:endParaRPr lang="en-US" sz="1800" b="1">
            <a:solidFill>
              <a:schemeClr val="accent2"/>
            </a:solidFill>
          </a:endParaRPr>
        </a:p>
      </dgm:t>
    </dgm:pt>
    <dgm:pt modelId="{490766DA-F86A-41A5-8DDC-B7DF34F01CA6}">
      <dgm:prSet custT="1"/>
      <dgm:spPr/>
      <dgm:t>
        <a:bodyPr/>
        <a:lstStyle/>
        <a:p>
          <a:pPr rtl="0"/>
          <a:r>
            <a:rPr lang="en-US" sz="1800" b="1" dirty="0" smtClean="0">
              <a:solidFill>
                <a:srgbClr val="0081C6"/>
              </a:solidFill>
            </a:rPr>
            <a:t>God, Religion and Spirituality </a:t>
          </a:r>
          <a:endParaRPr lang="en-US" sz="1800" b="1" dirty="0">
            <a:solidFill>
              <a:srgbClr val="0081C6"/>
            </a:solidFill>
          </a:endParaRPr>
        </a:p>
      </dgm:t>
    </dgm:pt>
    <dgm:pt modelId="{8555A096-8D05-47D8-8497-AF1E55673C59}" type="parTrans" cxnId="{D821D0DF-C961-4074-A4F9-0F8610B09D7E}">
      <dgm:prSet/>
      <dgm:spPr/>
      <dgm:t>
        <a:bodyPr/>
        <a:lstStyle/>
        <a:p>
          <a:endParaRPr lang="en-US" sz="1800" b="1">
            <a:solidFill>
              <a:schemeClr val="accent2"/>
            </a:solidFill>
          </a:endParaRPr>
        </a:p>
      </dgm:t>
    </dgm:pt>
    <dgm:pt modelId="{9CD390AE-746D-47B5-8EC5-558DAAACB03E}" type="sibTrans" cxnId="{D821D0DF-C961-4074-A4F9-0F8610B09D7E}">
      <dgm:prSet/>
      <dgm:spPr/>
      <dgm:t>
        <a:bodyPr/>
        <a:lstStyle/>
        <a:p>
          <a:endParaRPr lang="en-US" sz="1800" b="1">
            <a:solidFill>
              <a:schemeClr val="accent2"/>
            </a:solidFill>
          </a:endParaRPr>
        </a:p>
      </dgm:t>
    </dgm:pt>
    <dgm:pt modelId="{465506C2-72A9-4A4D-863B-1A36EDFC951B}">
      <dgm:prSet custT="1"/>
      <dgm:spPr/>
      <dgm:t>
        <a:bodyPr/>
        <a:lstStyle/>
        <a:p>
          <a:pPr rtl="0"/>
          <a:r>
            <a:rPr lang="en-US" sz="1800" b="1" dirty="0" smtClean="0">
              <a:solidFill>
                <a:srgbClr val="0081C6"/>
              </a:solidFill>
            </a:rPr>
            <a:t>Language and Communication Styles</a:t>
          </a:r>
          <a:endParaRPr lang="en-US" sz="1800" b="1" dirty="0">
            <a:solidFill>
              <a:srgbClr val="0081C6"/>
            </a:solidFill>
          </a:endParaRPr>
        </a:p>
      </dgm:t>
    </dgm:pt>
    <dgm:pt modelId="{AD7B9183-6ADE-4AE5-9EF1-924544357351}" type="parTrans" cxnId="{0F08F194-C939-450E-BB84-A00C7775B1B2}">
      <dgm:prSet/>
      <dgm:spPr/>
      <dgm:t>
        <a:bodyPr/>
        <a:lstStyle/>
        <a:p>
          <a:endParaRPr lang="en-US" sz="1800" b="1">
            <a:solidFill>
              <a:schemeClr val="accent2"/>
            </a:solidFill>
          </a:endParaRPr>
        </a:p>
      </dgm:t>
    </dgm:pt>
    <dgm:pt modelId="{0B25DADD-0A0C-4270-9B7D-29683109B8A1}" type="sibTrans" cxnId="{0F08F194-C939-450E-BB84-A00C7775B1B2}">
      <dgm:prSet/>
      <dgm:spPr/>
      <dgm:t>
        <a:bodyPr/>
        <a:lstStyle/>
        <a:p>
          <a:endParaRPr lang="en-US" sz="1800" b="1">
            <a:solidFill>
              <a:schemeClr val="accent2"/>
            </a:solidFill>
          </a:endParaRPr>
        </a:p>
      </dgm:t>
    </dgm:pt>
    <dgm:pt modelId="{FA04D11F-48C8-4A67-BE57-FCDC04183ADE}">
      <dgm:prSet custT="1"/>
      <dgm:spPr/>
      <dgm:t>
        <a:bodyPr/>
        <a:lstStyle/>
        <a:p>
          <a:pPr rtl="0"/>
          <a:r>
            <a:rPr lang="en-US" sz="1800" b="1" dirty="0" smtClean="0">
              <a:solidFill>
                <a:srgbClr val="0081C6"/>
              </a:solidFill>
            </a:rPr>
            <a:t>Family Traditions </a:t>
          </a:r>
          <a:endParaRPr lang="en-US" sz="1800" b="1" dirty="0">
            <a:solidFill>
              <a:srgbClr val="0081C6"/>
            </a:solidFill>
          </a:endParaRPr>
        </a:p>
      </dgm:t>
    </dgm:pt>
    <dgm:pt modelId="{0EE023BD-B4D8-4F26-9A17-86DC10097F1D}" type="parTrans" cxnId="{63ACBD8B-E062-468D-866E-28923C5B6CA4}">
      <dgm:prSet/>
      <dgm:spPr/>
      <dgm:t>
        <a:bodyPr/>
        <a:lstStyle/>
        <a:p>
          <a:endParaRPr lang="en-US" sz="1800" b="1">
            <a:solidFill>
              <a:schemeClr val="accent2"/>
            </a:solidFill>
          </a:endParaRPr>
        </a:p>
      </dgm:t>
    </dgm:pt>
    <dgm:pt modelId="{FA8D781A-3D83-4D27-B2DF-6FAD5AE87687}" type="sibTrans" cxnId="{63ACBD8B-E062-468D-866E-28923C5B6CA4}">
      <dgm:prSet/>
      <dgm:spPr/>
      <dgm:t>
        <a:bodyPr/>
        <a:lstStyle/>
        <a:p>
          <a:endParaRPr lang="en-US" sz="1800" b="1">
            <a:solidFill>
              <a:schemeClr val="accent2"/>
            </a:solidFill>
          </a:endParaRPr>
        </a:p>
      </dgm:t>
    </dgm:pt>
    <dgm:pt modelId="{4A64E752-42B7-4B12-9D52-2A48449AC808}">
      <dgm:prSet custT="1"/>
      <dgm:spPr/>
      <dgm:t>
        <a:bodyPr/>
        <a:lstStyle/>
        <a:p>
          <a:pPr rtl="0"/>
          <a:r>
            <a:rPr lang="en-US" sz="1800" b="1" dirty="0" smtClean="0">
              <a:solidFill>
                <a:srgbClr val="0081C6"/>
              </a:solidFill>
            </a:rPr>
            <a:t>Gender Roles</a:t>
          </a:r>
          <a:endParaRPr lang="en-US" sz="1800" b="1" dirty="0">
            <a:solidFill>
              <a:srgbClr val="0081C6"/>
            </a:solidFill>
          </a:endParaRPr>
        </a:p>
      </dgm:t>
    </dgm:pt>
    <dgm:pt modelId="{6EEE3A42-5162-400E-BAF4-F53652E45274}" type="parTrans" cxnId="{97D871D2-A952-4338-A1AD-CD8744751F84}">
      <dgm:prSet/>
      <dgm:spPr/>
      <dgm:t>
        <a:bodyPr/>
        <a:lstStyle/>
        <a:p>
          <a:endParaRPr lang="en-US" sz="1800" b="1">
            <a:solidFill>
              <a:schemeClr val="accent2"/>
            </a:solidFill>
          </a:endParaRPr>
        </a:p>
      </dgm:t>
    </dgm:pt>
    <dgm:pt modelId="{B8715158-1A0B-4256-96C2-3BC72F3978C9}" type="sibTrans" cxnId="{97D871D2-A952-4338-A1AD-CD8744751F84}">
      <dgm:prSet/>
      <dgm:spPr/>
      <dgm:t>
        <a:bodyPr/>
        <a:lstStyle/>
        <a:p>
          <a:endParaRPr lang="en-US" sz="1800" b="1">
            <a:solidFill>
              <a:schemeClr val="accent2"/>
            </a:solidFill>
          </a:endParaRPr>
        </a:p>
      </dgm:t>
    </dgm:pt>
    <dgm:pt modelId="{EF67A69D-938D-4AF7-BFEF-719057908394}">
      <dgm:prSet custT="1"/>
      <dgm:spPr/>
      <dgm:t>
        <a:bodyPr/>
        <a:lstStyle/>
        <a:p>
          <a:pPr rtl="0"/>
          <a:r>
            <a:rPr lang="en-US" sz="1800" b="1" dirty="0" smtClean="0">
              <a:solidFill>
                <a:srgbClr val="0081C6"/>
              </a:solidFill>
            </a:rPr>
            <a:t>Role of Individual vs. the Group</a:t>
          </a:r>
          <a:endParaRPr lang="en-US" sz="1800" b="1" dirty="0">
            <a:solidFill>
              <a:srgbClr val="0081C6"/>
            </a:solidFill>
          </a:endParaRPr>
        </a:p>
      </dgm:t>
    </dgm:pt>
    <dgm:pt modelId="{A3D022B3-BDC4-491E-BDE7-811CEE421F19}" type="parTrans" cxnId="{A7FC0343-06FF-454E-A260-D141DBCD3B48}">
      <dgm:prSet/>
      <dgm:spPr/>
      <dgm:t>
        <a:bodyPr/>
        <a:lstStyle/>
        <a:p>
          <a:endParaRPr lang="en-US" sz="1800" b="1">
            <a:solidFill>
              <a:schemeClr val="accent2"/>
            </a:solidFill>
          </a:endParaRPr>
        </a:p>
      </dgm:t>
    </dgm:pt>
    <dgm:pt modelId="{CDA61754-3F59-43A1-8AC2-52633765DC18}" type="sibTrans" cxnId="{A7FC0343-06FF-454E-A260-D141DBCD3B48}">
      <dgm:prSet/>
      <dgm:spPr/>
      <dgm:t>
        <a:bodyPr/>
        <a:lstStyle/>
        <a:p>
          <a:endParaRPr lang="en-US" sz="1800" b="1">
            <a:solidFill>
              <a:schemeClr val="accent2"/>
            </a:solidFill>
          </a:endParaRPr>
        </a:p>
      </dgm:t>
    </dgm:pt>
    <dgm:pt modelId="{46FACE1E-3D15-4366-96A7-0E00D6B98949}">
      <dgm:prSet custT="1"/>
      <dgm:spPr/>
      <dgm:t>
        <a:bodyPr/>
        <a:lstStyle/>
        <a:p>
          <a:pPr rtl="0"/>
          <a:r>
            <a:rPr lang="en-US" sz="1800" b="1" dirty="0" smtClean="0">
              <a:solidFill>
                <a:srgbClr val="0081C6"/>
              </a:solidFill>
            </a:rPr>
            <a:t>Diet and Nutrition </a:t>
          </a:r>
          <a:endParaRPr lang="en-US" sz="1800" b="1" dirty="0">
            <a:solidFill>
              <a:srgbClr val="0081C6"/>
            </a:solidFill>
          </a:endParaRPr>
        </a:p>
      </dgm:t>
    </dgm:pt>
    <dgm:pt modelId="{59CA01EF-C5BA-4635-870B-2472F49D2CE8}" type="parTrans" cxnId="{7CBAA356-D954-4F28-9E81-68D052481DDF}">
      <dgm:prSet/>
      <dgm:spPr/>
      <dgm:t>
        <a:bodyPr/>
        <a:lstStyle/>
        <a:p>
          <a:endParaRPr lang="en-US" sz="1800" b="1">
            <a:solidFill>
              <a:schemeClr val="accent2"/>
            </a:solidFill>
          </a:endParaRPr>
        </a:p>
      </dgm:t>
    </dgm:pt>
    <dgm:pt modelId="{9AA2CE90-81D7-463F-9795-775D280C51B4}" type="sibTrans" cxnId="{7CBAA356-D954-4F28-9E81-68D052481DDF}">
      <dgm:prSet/>
      <dgm:spPr/>
      <dgm:t>
        <a:bodyPr/>
        <a:lstStyle/>
        <a:p>
          <a:endParaRPr lang="en-US" sz="1800" b="1">
            <a:solidFill>
              <a:schemeClr val="accent2"/>
            </a:solidFill>
          </a:endParaRPr>
        </a:p>
      </dgm:t>
    </dgm:pt>
    <dgm:pt modelId="{4E268F7E-4E98-4406-AB1A-8B9FDFAAA0A5}">
      <dgm:prSet/>
      <dgm:spPr/>
      <dgm:t>
        <a:bodyPr/>
        <a:lstStyle/>
        <a:p>
          <a:endParaRPr lang="en-US" sz="1800" b="1">
            <a:solidFill>
              <a:schemeClr val="accent2"/>
            </a:solidFill>
          </a:endParaRPr>
        </a:p>
      </dgm:t>
    </dgm:pt>
    <dgm:pt modelId="{AD239EAE-DA88-47CC-9B24-ED5FCD260290}" type="parTrans" cxnId="{EF24D6F5-69ED-4021-92A1-1F2AE6BD7C76}">
      <dgm:prSet/>
      <dgm:spPr/>
      <dgm:t>
        <a:bodyPr/>
        <a:lstStyle/>
        <a:p>
          <a:endParaRPr lang="en-US" sz="1800" b="1">
            <a:solidFill>
              <a:schemeClr val="accent2"/>
            </a:solidFill>
          </a:endParaRPr>
        </a:p>
      </dgm:t>
    </dgm:pt>
    <dgm:pt modelId="{B1475504-8C37-4B05-971C-49DD948F1AF6}" type="sibTrans" cxnId="{EF24D6F5-69ED-4021-92A1-1F2AE6BD7C76}">
      <dgm:prSet/>
      <dgm:spPr/>
      <dgm:t>
        <a:bodyPr/>
        <a:lstStyle/>
        <a:p>
          <a:endParaRPr lang="en-US" sz="1800" b="1">
            <a:solidFill>
              <a:schemeClr val="accent2"/>
            </a:solidFill>
          </a:endParaRPr>
        </a:p>
      </dgm:t>
    </dgm:pt>
    <dgm:pt modelId="{8205477B-3687-4AC1-93CD-9392CDD2E1AC}" type="pres">
      <dgm:prSet presAssocID="{2C006F43-5CD1-4B0E-9E4E-2923B3DAD9E1}" presName="compositeShape" presStyleCnt="0">
        <dgm:presLayoutVars>
          <dgm:chMax val="7"/>
          <dgm:dir/>
          <dgm:resizeHandles val="exact"/>
        </dgm:presLayoutVars>
      </dgm:prSet>
      <dgm:spPr/>
      <dgm:t>
        <a:bodyPr/>
        <a:lstStyle/>
        <a:p>
          <a:endParaRPr lang="en-US"/>
        </a:p>
      </dgm:t>
    </dgm:pt>
    <dgm:pt modelId="{945827BB-3749-460F-A639-1A1E45350D99}" type="pres">
      <dgm:prSet presAssocID="{A7DD2992-7F27-401D-8EE8-7CD2DF9A8B76}" presName="circ1" presStyleLbl="vennNode1" presStyleIdx="0" presStyleCnt="7"/>
      <dgm:spPr/>
      <dgm:t>
        <a:bodyPr/>
        <a:lstStyle/>
        <a:p>
          <a:endParaRPr lang="en-US"/>
        </a:p>
      </dgm:t>
    </dgm:pt>
    <dgm:pt modelId="{9B5B3670-9A17-42B2-AE43-9525B3BF6A8C}" type="pres">
      <dgm:prSet presAssocID="{A7DD2992-7F27-401D-8EE8-7CD2DF9A8B76}" presName="circ1Tx" presStyleLbl="revTx" presStyleIdx="0" presStyleCnt="0">
        <dgm:presLayoutVars>
          <dgm:chMax val="0"/>
          <dgm:chPref val="0"/>
          <dgm:bulletEnabled val="1"/>
        </dgm:presLayoutVars>
      </dgm:prSet>
      <dgm:spPr/>
      <dgm:t>
        <a:bodyPr/>
        <a:lstStyle/>
        <a:p>
          <a:endParaRPr lang="en-US"/>
        </a:p>
      </dgm:t>
    </dgm:pt>
    <dgm:pt modelId="{20814222-E531-4988-A481-F1E9002E52C1}" type="pres">
      <dgm:prSet presAssocID="{490766DA-F86A-41A5-8DDC-B7DF34F01CA6}" presName="circ2" presStyleLbl="vennNode1" presStyleIdx="1" presStyleCnt="7"/>
      <dgm:spPr/>
      <dgm:t>
        <a:bodyPr/>
        <a:lstStyle/>
        <a:p>
          <a:endParaRPr lang="en-US"/>
        </a:p>
      </dgm:t>
    </dgm:pt>
    <dgm:pt modelId="{AFF682C3-8867-4668-9029-8CB0B04C1D01}" type="pres">
      <dgm:prSet presAssocID="{490766DA-F86A-41A5-8DDC-B7DF34F01CA6}" presName="circ2Tx" presStyleLbl="revTx" presStyleIdx="0" presStyleCnt="0">
        <dgm:presLayoutVars>
          <dgm:chMax val="0"/>
          <dgm:chPref val="0"/>
          <dgm:bulletEnabled val="1"/>
        </dgm:presLayoutVars>
      </dgm:prSet>
      <dgm:spPr/>
      <dgm:t>
        <a:bodyPr/>
        <a:lstStyle/>
        <a:p>
          <a:endParaRPr lang="en-US"/>
        </a:p>
      </dgm:t>
    </dgm:pt>
    <dgm:pt modelId="{4AAFCE03-94DA-4BA2-893F-1DDCD21DBD27}" type="pres">
      <dgm:prSet presAssocID="{465506C2-72A9-4A4D-863B-1A36EDFC951B}" presName="circ3" presStyleLbl="vennNode1" presStyleIdx="2" presStyleCnt="7"/>
      <dgm:spPr/>
      <dgm:t>
        <a:bodyPr/>
        <a:lstStyle/>
        <a:p>
          <a:endParaRPr lang="en-US"/>
        </a:p>
      </dgm:t>
    </dgm:pt>
    <dgm:pt modelId="{F71D8DCB-CAF4-4CC6-96CC-8CCA1BFE8920}" type="pres">
      <dgm:prSet presAssocID="{465506C2-72A9-4A4D-863B-1A36EDFC951B}" presName="circ3Tx" presStyleLbl="revTx" presStyleIdx="0" presStyleCnt="0" custScaleX="128805" custLinFactNeighborX="11877">
        <dgm:presLayoutVars>
          <dgm:chMax val="0"/>
          <dgm:chPref val="0"/>
          <dgm:bulletEnabled val="1"/>
        </dgm:presLayoutVars>
      </dgm:prSet>
      <dgm:spPr/>
      <dgm:t>
        <a:bodyPr/>
        <a:lstStyle/>
        <a:p>
          <a:endParaRPr lang="en-US"/>
        </a:p>
      </dgm:t>
    </dgm:pt>
    <dgm:pt modelId="{83A507A7-C46B-4B7A-BBFD-9578F0DFF285}" type="pres">
      <dgm:prSet presAssocID="{FA04D11F-48C8-4A67-BE57-FCDC04183ADE}" presName="circ4" presStyleLbl="vennNode1" presStyleIdx="3" presStyleCnt="7"/>
      <dgm:spPr/>
      <dgm:t>
        <a:bodyPr/>
        <a:lstStyle/>
        <a:p>
          <a:endParaRPr lang="en-US"/>
        </a:p>
      </dgm:t>
    </dgm:pt>
    <dgm:pt modelId="{E6AC4681-2BC7-46BA-AB49-F12136776243}" type="pres">
      <dgm:prSet presAssocID="{FA04D11F-48C8-4A67-BE57-FCDC04183ADE}" presName="circ4Tx" presStyleLbl="revTx" presStyleIdx="0" presStyleCnt="0">
        <dgm:presLayoutVars>
          <dgm:chMax val="0"/>
          <dgm:chPref val="0"/>
          <dgm:bulletEnabled val="1"/>
        </dgm:presLayoutVars>
      </dgm:prSet>
      <dgm:spPr/>
      <dgm:t>
        <a:bodyPr/>
        <a:lstStyle/>
        <a:p>
          <a:endParaRPr lang="en-US"/>
        </a:p>
      </dgm:t>
    </dgm:pt>
    <dgm:pt modelId="{44D4078D-B5F4-46F6-9183-2B4734AD7F35}" type="pres">
      <dgm:prSet presAssocID="{4A64E752-42B7-4B12-9D52-2A48449AC808}" presName="circ5" presStyleLbl="vennNode1" presStyleIdx="4" presStyleCnt="7"/>
      <dgm:spPr/>
      <dgm:t>
        <a:bodyPr/>
        <a:lstStyle/>
        <a:p>
          <a:endParaRPr lang="en-US"/>
        </a:p>
      </dgm:t>
    </dgm:pt>
    <dgm:pt modelId="{ADCC3F3B-6399-42F5-915C-179D7CEFC7DC}" type="pres">
      <dgm:prSet presAssocID="{4A64E752-42B7-4B12-9D52-2A48449AC808}" presName="circ5Tx" presStyleLbl="revTx" presStyleIdx="0" presStyleCnt="0">
        <dgm:presLayoutVars>
          <dgm:chMax val="0"/>
          <dgm:chPref val="0"/>
          <dgm:bulletEnabled val="1"/>
        </dgm:presLayoutVars>
      </dgm:prSet>
      <dgm:spPr/>
      <dgm:t>
        <a:bodyPr/>
        <a:lstStyle/>
        <a:p>
          <a:endParaRPr lang="en-US"/>
        </a:p>
      </dgm:t>
    </dgm:pt>
    <dgm:pt modelId="{2E87C948-03CA-4E2A-AB37-D5D57EE0CADA}" type="pres">
      <dgm:prSet presAssocID="{EF67A69D-938D-4AF7-BFEF-719057908394}" presName="circ6" presStyleLbl="vennNode1" presStyleIdx="5" presStyleCnt="7"/>
      <dgm:spPr/>
      <dgm:t>
        <a:bodyPr/>
        <a:lstStyle/>
        <a:p>
          <a:endParaRPr lang="en-US"/>
        </a:p>
      </dgm:t>
    </dgm:pt>
    <dgm:pt modelId="{A84B0666-F713-457D-B109-FEDD0A2082D3}" type="pres">
      <dgm:prSet presAssocID="{EF67A69D-938D-4AF7-BFEF-719057908394}" presName="circ6Tx" presStyleLbl="revTx" presStyleIdx="0" presStyleCnt="0">
        <dgm:presLayoutVars>
          <dgm:chMax val="0"/>
          <dgm:chPref val="0"/>
          <dgm:bulletEnabled val="1"/>
        </dgm:presLayoutVars>
      </dgm:prSet>
      <dgm:spPr/>
      <dgm:t>
        <a:bodyPr/>
        <a:lstStyle/>
        <a:p>
          <a:endParaRPr lang="en-US"/>
        </a:p>
      </dgm:t>
    </dgm:pt>
    <dgm:pt modelId="{1FC5387C-5875-40D6-B538-75E0CD5C1AA7}" type="pres">
      <dgm:prSet presAssocID="{46FACE1E-3D15-4366-96A7-0E00D6B98949}" presName="circ7" presStyleLbl="vennNode1" presStyleIdx="6" presStyleCnt="7"/>
      <dgm:spPr/>
      <dgm:t>
        <a:bodyPr/>
        <a:lstStyle/>
        <a:p>
          <a:endParaRPr lang="en-US"/>
        </a:p>
      </dgm:t>
    </dgm:pt>
    <dgm:pt modelId="{2F85AB04-1A81-4383-9DFF-F79136B9FFCB}" type="pres">
      <dgm:prSet presAssocID="{46FACE1E-3D15-4366-96A7-0E00D6B98949}" presName="circ7Tx" presStyleLbl="revTx" presStyleIdx="0" presStyleCnt="0">
        <dgm:presLayoutVars>
          <dgm:chMax val="0"/>
          <dgm:chPref val="0"/>
          <dgm:bulletEnabled val="1"/>
        </dgm:presLayoutVars>
      </dgm:prSet>
      <dgm:spPr/>
      <dgm:t>
        <a:bodyPr/>
        <a:lstStyle/>
        <a:p>
          <a:endParaRPr lang="en-US"/>
        </a:p>
      </dgm:t>
    </dgm:pt>
  </dgm:ptLst>
  <dgm:cxnLst>
    <dgm:cxn modelId="{63ACBD8B-E062-468D-866E-28923C5B6CA4}" srcId="{2C006F43-5CD1-4B0E-9E4E-2923B3DAD9E1}" destId="{FA04D11F-48C8-4A67-BE57-FCDC04183ADE}" srcOrd="3" destOrd="0" parTransId="{0EE023BD-B4D8-4F26-9A17-86DC10097F1D}" sibTransId="{FA8D781A-3D83-4D27-B2DF-6FAD5AE87687}"/>
    <dgm:cxn modelId="{878F3006-7321-47EE-A633-8D629FB68041}" type="presOf" srcId="{2C006F43-5CD1-4B0E-9E4E-2923B3DAD9E1}" destId="{8205477B-3687-4AC1-93CD-9392CDD2E1AC}" srcOrd="0" destOrd="0" presId="urn:microsoft.com/office/officeart/2005/8/layout/venn1"/>
    <dgm:cxn modelId="{0F08F194-C939-450E-BB84-A00C7775B1B2}" srcId="{2C006F43-5CD1-4B0E-9E4E-2923B3DAD9E1}" destId="{465506C2-72A9-4A4D-863B-1A36EDFC951B}" srcOrd="2" destOrd="0" parTransId="{AD7B9183-6ADE-4AE5-9EF1-924544357351}" sibTransId="{0B25DADD-0A0C-4270-9B7D-29683109B8A1}"/>
    <dgm:cxn modelId="{EF0CB630-A47D-4691-864F-5F1CE9A012AA}" type="presOf" srcId="{FA04D11F-48C8-4A67-BE57-FCDC04183ADE}" destId="{E6AC4681-2BC7-46BA-AB49-F12136776243}" srcOrd="0" destOrd="0" presId="urn:microsoft.com/office/officeart/2005/8/layout/venn1"/>
    <dgm:cxn modelId="{9DD600F2-63E6-44D9-88B4-99CC602A7C77}" type="presOf" srcId="{490766DA-F86A-41A5-8DDC-B7DF34F01CA6}" destId="{AFF682C3-8867-4668-9029-8CB0B04C1D01}" srcOrd="0" destOrd="0" presId="urn:microsoft.com/office/officeart/2005/8/layout/venn1"/>
    <dgm:cxn modelId="{D821D0DF-C961-4074-A4F9-0F8610B09D7E}" srcId="{2C006F43-5CD1-4B0E-9E4E-2923B3DAD9E1}" destId="{490766DA-F86A-41A5-8DDC-B7DF34F01CA6}" srcOrd="1" destOrd="0" parTransId="{8555A096-8D05-47D8-8497-AF1E55673C59}" sibTransId="{9CD390AE-746D-47B5-8EC5-558DAAACB03E}"/>
    <dgm:cxn modelId="{B605A5C1-7FC1-41AF-9971-1EBD6A346AF0}" type="presOf" srcId="{4A64E752-42B7-4B12-9D52-2A48449AC808}" destId="{ADCC3F3B-6399-42F5-915C-179D7CEFC7DC}" srcOrd="0" destOrd="0" presId="urn:microsoft.com/office/officeart/2005/8/layout/venn1"/>
    <dgm:cxn modelId="{C6920D62-2C44-44C2-BC63-4F9E45D8B2B9}" srcId="{2C006F43-5CD1-4B0E-9E4E-2923B3DAD9E1}" destId="{A7DD2992-7F27-401D-8EE8-7CD2DF9A8B76}" srcOrd="0" destOrd="0" parTransId="{8F12A8C3-0AC6-43D4-949A-3F4CF0961894}" sibTransId="{42C86B7F-4DFC-463C-BA45-825304DB5CDE}"/>
    <dgm:cxn modelId="{14587D4D-5F79-4C47-A0B4-03472AA2DE99}" type="presOf" srcId="{46FACE1E-3D15-4366-96A7-0E00D6B98949}" destId="{2F85AB04-1A81-4383-9DFF-F79136B9FFCB}" srcOrd="0" destOrd="0" presId="urn:microsoft.com/office/officeart/2005/8/layout/venn1"/>
    <dgm:cxn modelId="{3664A450-3DB2-4FEF-81F7-6CB7C85FE996}" type="presOf" srcId="{A7DD2992-7F27-401D-8EE8-7CD2DF9A8B76}" destId="{9B5B3670-9A17-42B2-AE43-9525B3BF6A8C}" srcOrd="0" destOrd="0" presId="urn:microsoft.com/office/officeart/2005/8/layout/venn1"/>
    <dgm:cxn modelId="{D3F15AEE-D2A4-4CC9-AFF6-D3BF40FCA86C}" type="presOf" srcId="{465506C2-72A9-4A4D-863B-1A36EDFC951B}" destId="{F71D8DCB-CAF4-4CC6-96CC-8CCA1BFE8920}" srcOrd="0" destOrd="0" presId="urn:microsoft.com/office/officeart/2005/8/layout/venn1"/>
    <dgm:cxn modelId="{80784EA7-8C10-4365-B919-C3D2A47C4D38}" type="presOf" srcId="{EF67A69D-938D-4AF7-BFEF-719057908394}" destId="{A84B0666-F713-457D-B109-FEDD0A2082D3}" srcOrd="0" destOrd="0" presId="urn:microsoft.com/office/officeart/2005/8/layout/venn1"/>
    <dgm:cxn modelId="{97D871D2-A952-4338-A1AD-CD8744751F84}" srcId="{2C006F43-5CD1-4B0E-9E4E-2923B3DAD9E1}" destId="{4A64E752-42B7-4B12-9D52-2A48449AC808}" srcOrd="4" destOrd="0" parTransId="{6EEE3A42-5162-400E-BAF4-F53652E45274}" sibTransId="{B8715158-1A0B-4256-96C2-3BC72F3978C9}"/>
    <dgm:cxn modelId="{EF24D6F5-69ED-4021-92A1-1F2AE6BD7C76}" srcId="{2C006F43-5CD1-4B0E-9E4E-2923B3DAD9E1}" destId="{4E268F7E-4E98-4406-AB1A-8B9FDFAAA0A5}" srcOrd="7" destOrd="0" parTransId="{AD239EAE-DA88-47CC-9B24-ED5FCD260290}" sibTransId="{B1475504-8C37-4B05-971C-49DD948F1AF6}"/>
    <dgm:cxn modelId="{7CBAA356-D954-4F28-9E81-68D052481DDF}" srcId="{2C006F43-5CD1-4B0E-9E4E-2923B3DAD9E1}" destId="{46FACE1E-3D15-4366-96A7-0E00D6B98949}" srcOrd="6" destOrd="0" parTransId="{59CA01EF-C5BA-4635-870B-2472F49D2CE8}" sibTransId="{9AA2CE90-81D7-463F-9795-775D280C51B4}"/>
    <dgm:cxn modelId="{A7FC0343-06FF-454E-A260-D141DBCD3B48}" srcId="{2C006F43-5CD1-4B0E-9E4E-2923B3DAD9E1}" destId="{EF67A69D-938D-4AF7-BFEF-719057908394}" srcOrd="5" destOrd="0" parTransId="{A3D022B3-BDC4-491E-BDE7-811CEE421F19}" sibTransId="{CDA61754-3F59-43A1-8AC2-52633765DC18}"/>
    <dgm:cxn modelId="{79C8A215-DBD5-4188-98D9-479EA3A7EEA8}" type="presParOf" srcId="{8205477B-3687-4AC1-93CD-9392CDD2E1AC}" destId="{945827BB-3749-460F-A639-1A1E45350D99}" srcOrd="0" destOrd="0" presId="urn:microsoft.com/office/officeart/2005/8/layout/venn1"/>
    <dgm:cxn modelId="{3B9756AB-5180-465D-BAFA-0548DC4013BC}" type="presParOf" srcId="{8205477B-3687-4AC1-93CD-9392CDD2E1AC}" destId="{9B5B3670-9A17-42B2-AE43-9525B3BF6A8C}" srcOrd="1" destOrd="0" presId="urn:microsoft.com/office/officeart/2005/8/layout/venn1"/>
    <dgm:cxn modelId="{E8B90D7A-ACC2-47BA-A92C-B9020C3B0AE8}" type="presParOf" srcId="{8205477B-3687-4AC1-93CD-9392CDD2E1AC}" destId="{20814222-E531-4988-A481-F1E9002E52C1}" srcOrd="2" destOrd="0" presId="urn:microsoft.com/office/officeart/2005/8/layout/venn1"/>
    <dgm:cxn modelId="{2852A47F-09F9-4E8E-9D74-B50DF05E5A28}" type="presParOf" srcId="{8205477B-3687-4AC1-93CD-9392CDD2E1AC}" destId="{AFF682C3-8867-4668-9029-8CB0B04C1D01}" srcOrd="3" destOrd="0" presId="urn:microsoft.com/office/officeart/2005/8/layout/venn1"/>
    <dgm:cxn modelId="{5BB51DD6-C0B8-4C25-882D-C16E511AC71A}" type="presParOf" srcId="{8205477B-3687-4AC1-93CD-9392CDD2E1AC}" destId="{4AAFCE03-94DA-4BA2-893F-1DDCD21DBD27}" srcOrd="4" destOrd="0" presId="urn:microsoft.com/office/officeart/2005/8/layout/venn1"/>
    <dgm:cxn modelId="{97E16179-17A9-4CFA-86A9-0D15375E3558}" type="presParOf" srcId="{8205477B-3687-4AC1-93CD-9392CDD2E1AC}" destId="{F71D8DCB-CAF4-4CC6-96CC-8CCA1BFE8920}" srcOrd="5" destOrd="0" presId="urn:microsoft.com/office/officeart/2005/8/layout/venn1"/>
    <dgm:cxn modelId="{19D9715F-C2A2-4CF9-96A1-66AB65E6783C}" type="presParOf" srcId="{8205477B-3687-4AC1-93CD-9392CDD2E1AC}" destId="{83A507A7-C46B-4B7A-BBFD-9578F0DFF285}" srcOrd="6" destOrd="0" presId="urn:microsoft.com/office/officeart/2005/8/layout/venn1"/>
    <dgm:cxn modelId="{04F49688-CD74-4F35-A339-82F219D4EF7B}" type="presParOf" srcId="{8205477B-3687-4AC1-93CD-9392CDD2E1AC}" destId="{E6AC4681-2BC7-46BA-AB49-F12136776243}" srcOrd="7" destOrd="0" presId="urn:microsoft.com/office/officeart/2005/8/layout/venn1"/>
    <dgm:cxn modelId="{D250D6C4-9E1E-4B41-A57A-E8E09A7C1E96}" type="presParOf" srcId="{8205477B-3687-4AC1-93CD-9392CDD2E1AC}" destId="{44D4078D-B5F4-46F6-9183-2B4734AD7F35}" srcOrd="8" destOrd="0" presId="urn:microsoft.com/office/officeart/2005/8/layout/venn1"/>
    <dgm:cxn modelId="{C8FBADD8-7AA2-45B5-AA11-BE6387320BC8}" type="presParOf" srcId="{8205477B-3687-4AC1-93CD-9392CDD2E1AC}" destId="{ADCC3F3B-6399-42F5-915C-179D7CEFC7DC}" srcOrd="9" destOrd="0" presId="urn:microsoft.com/office/officeart/2005/8/layout/venn1"/>
    <dgm:cxn modelId="{F524AF32-A217-47EB-8DE4-E1E030F1ED48}" type="presParOf" srcId="{8205477B-3687-4AC1-93CD-9392CDD2E1AC}" destId="{2E87C948-03CA-4E2A-AB37-D5D57EE0CADA}" srcOrd="10" destOrd="0" presId="urn:microsoft.com/office/officeart/2005/8/layout/venn1"/>
    <dgm:cxn modelId="{69758E8F-DF50-4715-928A-C2318D56D214}" type="presParOf" srcId="{8205477B-3687-4AC1-93CD-9392CDD2E1AC}" destId="{A84B0666-F713-457D-B109-FEDD0A2082D3}" srcOrd="11" destOrd="0" presId="urn:microsoft.com/office/officeart/2005/8/layout/venn1"/>
    <dgm:cxn modelId="{A54D41E0-2AD7-4A81-B231-8E36331F6942}" type="presParOf" srcId="{8205477B-3687-4AC1-93CD-9392CDD2E1AC}" destId="{1FC5387C-5875-40D6-B538-75E0CD5C1AA7}" srcOrd="12" destOrd="0" presId="urn:microsoft.com/office/officeart/2005/8/layout/venn1"/>
    <dgm:cxn modelId="{3D17169E-AF79-4726-B1EA-DA5E31ECECED}" type="presParOf" srcId="{8205477B-3687-4AC1-93CD-9392CDD2E1AC}" destId="{2F85AB04-1A81-4383-9DFF-F79136B9FFCB}" srcOrd="13" destOrd="0" presId="urn:microsoft.com/office/officeart/2005/8/layout/venn1"/>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11.xml><?xml version="1.0" encoding="utf-8"?>
<dgm:dataModel xmlns:dgm="http://schemas.openxmlformats.org/drawingml/2006/diagram" xmlns:a="http://schemas.openxmlformats.org/drawingml/2006/main">
  <dgm:ptLst>
    <dgm:pt modelId="{3F5B588E-6940-46D5-90C3-F8EF3A4FDD6E}" type="doc">
      <dgm:prSet loTypeId="urn:microsoft.com/office/officeart/2008/layout/HexagonCluster" loCatId="picture" qsTypeId="urn:microsoft.com/office/officeart/2005/8/quickstyle/simple1" qsCatId="simple" csTypeId="urn:microsoft.com/office/officeart/2005/8/colors/accent3_2" csCatId="accent3" phldr="1"/>
      <dgm:spPr/>
      <dgm:t>
        <a:bodyPr/>
        <a:lstStyle/>
        <a:p>
          <a:endParaRPr lang="en-US"/>
        </a:p>
      </dgm:t>
    </dgm:pt>
    <dgm:pt modelId="{DBB8B430-BD21-4257-B16F-C3F482D0386B}">
      <dgm:prSet custT="1"/>
      <dgm:spPr/>
      <dgm:t>
        <a:bodyPr/>
        <a:lstStyle/>
        <a:p>
          <a:pPr rtl="0"/>
          <a:r>
            <a:rPr lang="en-US" sz="1200" b="1" dirty="0" smtClean="0"/>
            <a:t>Gender</a:t>
          </a:r>
          <a:endParaRPr lang="en-US" sz="1200" b="1" dirty="0"/>
        </a:p>
      </dgm:t>
    </dgm:pt>
    <dgm:pt modelId="{5987C873-DD39-4528-A7C7-0C0E94274292}" type="parTrans" cxnId="{D761D7B4-8291-40C0-A438-656EBABECD0C}">
      <dgm:prSet/>
      <dgm:spPr/>
      <dgm:t>
        <a:bodyPr/>
        <a:lstStyle/>
        <a:p>
          <a:endParaRPr lang="en-US" sz="1200" b="1">
            <a:solidFill>
              <a:schemeClr val="tx1"/>
            </a:solidFill>
          </a:endParaRPr>
        </a:p>
      </dgm:t>
    </dgm:pt>
    <dgm:pt modelId="{F651443A-EE5F-42AF-B8B1-3A2192D035B9}" type="sibTrans" cxnId="{D761D7B4-8291-40C0-A438-656EBABECD0C}">
      <dgm:prSet/>
      <dgm:spPr>
        <a:blipFill rotWithShape="1">
          <a:blip xmlns:r="http://schemas.openxmlformats.org/officeDocument/2006/relationships" r:embed="rId1" cstate="email">
            <a:extLst>
              <a:ext uri="{28A0092B-C50C-407E-A947-70E740481C1C}">
                <a14:useLocalDpi xmlns:a14="http://schemas.microsoft.com/office/drawing/2010/main"/>
              </a:ext>
            </a:extLst>
          </a:blip>
          <a:stretch>
            <a:fillRect/>
          </a:stretch>
        </a:blipFill>
      </dgm:spPr>
      <dgm:t>
        <a:bodyPr/>
        <a:lstStyle/>
        <a:p>
          <a:endParaRPr lang="en-US" sz="1200" b="1">
            <a:solidFill>
              <a:schemeClr val="tx1"/>
            </a:solidFill>
          </a:endParaRPr>
        </a:p>
      </dgm:t>
    </dgm:pt>
    <dgm:pt modelId="{FF6330E3-87D5-48DE-BCDA-47714BE6A56B}">
      <dgm:prSet custT="1"/>
      <dgm:spPr/>
      <dgm:t>
        <a:bodyPr/>
        <a:lstStyle/>
        <a:p>
          <a:pPr rtl="0"/>
          <a:r>
            <a:rPr lang="en-US" sz="1100" b="1" dirty="0" smtClean="0"/>
            <a:t>Socio-economic status</a:t>
          </a:r>
          <a:endParaRPr lang="en-US" sz="1100" b="1" dirty="0"/>
        </a:p>
      </dgm:t>
    </dgm:pt>
    <dgm:pt modelId="{38059A76-88E2-4428-9ACE-70E8D83E188F}" type="parTrans" cxnId="{DA58BE68-0AA7-4868-A513-EC5AB7B0B1E0}">
      <dgm:prSet/>
      <dgm:spPr/>
      <dgm:t>
        <a:bodyPr/>
        <a:lstStyle/>
        <a:p>
          <a:endParaRPr lang="en-US" sz="1200" b="1">
            <a:solidFill>
              <a:schemeClr val="tx1"/>
            </a:solidFill>
          </a:endParaRPr>
        </a:p>
      </dgm:t>
    </dgm:pt>
    <dgm:pt modelId="{EF102433-B219-4076-BB01-7F12B3FDA1CD}" type="sibTrans" cxnId="{DA58BE68-0AA7-4868-A513-EC5AB7B0B1E0}">
      <dgm:prSet/>
      <dgm:spPr>
        <a:blipFill rotWithShape="1">
          <a:blip xmlns:r="http://schemas.openxmlformats.org/officeDocument/2006/relationships" r:embed="rId2" cstate="email">
            <a:extLst>
              <a:ext uri="{28A0092B-C50C-407E-A947-70E740481C1C}">
                <a14:useLocalDpi xmlns:a14="http://schemas.microsoft.com/office/drawing/2010/main"/>
              </a:ext>
            </a:extLst>
          </a:blip>
          <a:stretch>
            <a:fillRect/>
          </a:stretch>
        </a:blipFill>
      </dgm:spPr>
      <dgm:t>
        <a:bodyPr/>
        <a:lstStyle/>
        <a:p>
          <a:endParaRPr lang="en-US" sz="1200" b="1">
            <a:solidFill>
              <a:schemeClr val="tx1"/>
            </a:solidFill>
          </a:endParaRPr>
        </a:p>
      </dgm:t>
    </dgm:pt>
    <dgm:pt modelId="{2F5E73C2-8A6E-47F3-99C3-396C51D58592}">
      <dgm:prSet custT="1"/>
      <dgm:spPr/>
      <dgm:t>
        <a:bodyPr/>
        <a:lstStyle/>
        <a:p>
          <a:pPr rtl="0"/>
          <a:r>
            <a:rPr lang="en-US" sz="1100" b="1" dirty="0" smtClean="0"/>
            <a:t>Level of Education</a:t>
          </a:r>
          <a:endParaRPr lang="en-US" sz="1100" b="1" dirty="0"/>
        </a:p>
      </dgm:t>
    </dgm:pt>
    <dgm:pt modelId="{D7216C89-3B0F-499B-A8B7-23726F4E36F0}" type="parTrans" cxnId="{C510BF5F-F969-4724-BDAB-4A2FD7C28662}">
      <dgm:prSet/>
      <dgm:spPr/>
      <dgm:t>
        <a:bodyPr/>
        <a:lstStyle/>
        <a:p>
          <a:endParaRPr lang="en-US" sz="1200" b="1">
            <a:solidFill>
              <a:schemeClr val="tx1"/>
            </a:solidFill>
          </a:endParaRPr>
        </a:p>
      </dgm:t>
    </dgm:pt>
    <dgm:pt modelId="{169550D5-BE85-4668-B04A-554DAFA4FF69}" type="sibTrans" cxnId="{C510BF5F-F969-4724-BDAB-4A2FD7C28662}">
      <dgm:prSet/>
      <dgm:spPr>
        <a:blipFill rotWithShape="1">
          <a:blip xmlns:r="http://schemas.openxmlformats.org/officeDocument/2006/relationships" r:embed="rId3" cstate="email">
            <a:extLst>
              <a:ext uri="{28A0092B-C50C-407E-A947-70E740481C1C}">
                <a14:useLocalDpi xmlns:a14="http://schemas.microsoft.com/office/drawing/2010/main"/>
              </a:ext>
            </a:extLst>
          </a:blip>
          <a:stretch>
            <a:fillRect/>
          </a:stretch>
        </a:blipFill>
      </dgm:spPr>
      <dgm:t>
        <a:bodyPr/>
        <a:lstStyle/>
        <a:p>
          <a:endParaRPr lang="en-US" sz="1200" b="1">
            <a:solidFill>
              <a:schemeClr val="tx1"/>
            </a:solidFill>
          </a:endParaRPr>
        </a:p>
      </dgm:t>
    </dgm:pt>
    <dgm:pt modelId="{F78A1335-E0FB-4CA7-8E82-E2DBEC5FB0D2}">
      <dgm:prSet custT="1"/>
      <dgm:spPr/>
      <dgm:t>
        <a:bodyPr/>
        <a:lstStyle/>
        <a:p>
          <a:pPr rtl="0"/>
          <a:r>
            <a:rPr lang="en-US" sz="1200" b="1" dirty="0" smtClean="0"/>
            <a:t>Physical Capacity</a:t>
          </a:r>
          <a:endParaRPr lang="en-US" sz="1200" b="1" dirty="0"/>
        </a:p>
      </dgm:t>
    </dgm:pt>
    <dgm:pt modelId="{7D85B87D-7BE4-4E0C-887E-496419076F57}" type="parTrans" cxnId="{EB562EFE-2BA1-4868-91B4-6BD62306DD4B}">
      <dgm:prSet/>
      <dgm:spPr/>
      <dgm:t>
        <a:bodyPr/>
        <a:lstStyle/>
        <a:p>
          <a:endParaRPr lang="en-US" sz="1200" b="1">
            <a:solidFill>
              <a:schemeClr val="tx1"/>
            </a:solidFill>
          </a:endParaRPr>
        </a:p>
      </dgm:t>
    </dgm:pt>
    <dgm:pt modelId="{2046AF43-D1AA-4AE7-A1BB-3C0CDCBB4894}" type="sibTrans" cxnId="{EB562EFE-2BA1-4868-91B4-6BD62306DD4B}">
      <dgm:prSet/>
      <dgm:spPr>
        <a:blipFill rotWithShape="1">
          <a:blip xmlns:r="http://schemas.openxmlformats.org/officeDocument/2006/relationships" r:embed="rId4" cstate="email">
            <a:extLst>
              <a:ext uri="{28A0092B-C50C-407E-A947-70E740481C1C}">
                <a14:useLocalDpi xmlns:a14="http://schemas.microsoft.com/office/drawing/2010/main"/>
              </a:ext>
            </a:extLst>
          </a:blip>
          <a:stretch>
            <a:fillRect/>
          </a:stretch>
        </a:blipFill>
      </dgm:spPr>
      <dgm:t>
        <a:bodyPr/>
        <a:lstStyle/>
        <a:p>
          <a:endParaRPr lang="en-US" sz="1200" b="1">
            <a:solidFill>
              <a:schemeClr val="tx1"/>
            </a:solidFill>
          </a:endParaRPr>
        </a:p>
      </dgm:t>
    </dgm:pt>
    <dgm:pt modelId="{74F9EA2E-2DFC-4FA2-B258-64F2E21B4DAE}">
      <dgm:prSet custT="1"/>
      <dgm:spPr/>
      <dgm:t>
        <a:bodyPr/>
        <a:lstStyle/>
        <a:p>
          <a:pPr rtl="0"/>
          <a:r>
            <a:rPr lang="en-US" sz="1000" b="1" dirty="0" smtClean="0"/>
            <a:t>Spirituality and Religion</a:t>
          </a:r>
          <a:endParaRPr lang="en-US" sz="1000" b="1" dirty="0"/>
        </a:p>
      </dgm:t>
    </dgm:pt>
    <dgm:pt modelId="{90E98BCE-13A5-4CDD-AE68-4A93AD69B18F}" type="parTrans" cxnId="{6002ECF6-D53F-45D6-9314-AB58E471A66F}">
      <dgm:prSet/>
      <dgm:spPr/>
      <dgm:t>
        <a:bodyPr/>
        <a:lstStyle/>
        <a:p>
          <a:endParaRPr lang="en-US" sz="1200" b="1">
            <a:solidFill>
              <a:schemeClr val="tx1"/>
            </a:solidFill>
          </a:endParaRPr>
        </a:p>
      </dgm:t>
    </dgm:pt>
    <dgm:pt modelId="{E0FC7DB2-98DB-4BAF-8A71-4B07A22163E0}" type="sibTrans" cxnId="{6002ECF6-D53F-45D6-9314-AB58E471A66F}">
      <dgm:prSet/>
      <dgm:spPr>
        <a:blipFill rotWithShape="1">
          <a:blip xmlns:r="http://schemas.openxmlformats.org/officeDocument/2006/relationships" r:embed="rId5" cstate="email">
            <a:extLst>
              <a:ext uri="{28A0092B-C50C-407E-A947-70E740481C1C}">
                <a14:useLocalDpi xmlns:a14="http://schemas.microsoft.com/office/drawing/2010/main"/>
              </a:ext>
            </a:extLst>
          </a:blip>
          <a:stretch>
            <a:fillRect/>
          </a:stretch>
        </a:blipFill>
      </dgm:spPr>
      <dgm:t>
        <a:bodyPr/>
        <a:lstStyle/>
        <a:p>
          <a:endParaRPr lang="en-US" sz="1200" b="1">
            <a:solidFill>
              <a:schemeClr val="tx1"/>
            </a:solidFill>
          </a:endParaRPr>
        </a:p>
      </dgm:t>
    </dgm:pt>
    <dgm:pt modelId="{C9C4B548-5DC2-43E4-8534-46BE1F6BE11A}">
      <dgm:prSet custT="1"/>
      <dgm:spPr/>
      <dgm:t>
        <a:bodyPr/>
        <a:lstStyle/>
        <a:p>
          <a:pPr rtl="0"/>
          <a:r>
            <a:rPr lang="en-US" sz="1050" b="1" dirty="0" smtClean="0"/>
            <a:t>Regional Influences</a:t>
          </a:r>
          <a:endParaRPr lang="en-US" sz="1050" b="1" dirty="0"/>
        </a:p>
      </dgm:t>
    </dgm:pt>
    <dgm:pt modelId="{92EBCB16-0123-4B01-B585-FFDC27BFD7CD}" type="parTrans" cxnId="{AA6D1399-4DC3-4E67-B795-6287A7671162}">
      <dgm:prSet/>
      <dgm:spPr/>
      <dgm:t>
        <a:bodyPr/>
        <a:lstStyle/>
        <a:p>
          <a:endParaRPr lang="en-US" sz="1200" b="1">
            <a:solidFill>
              <a:schemeClr val="tx1"/>
            </a:solidFill>
          </a:endParaRPr>
        </a:p>
      </dgm:t>
    </dgm:pt>
    <dgm:pt modelId="{F18635D4-B866-4F6B-A511-5E76A6338FCC}" type="sibTrans" cxnId="{AA6D1399-4DC3-4E67-B795-6287A7671162}">
      <dgm:prSet/>
      <dgm:spPr>
        <a:blipFill rotWithShape="1">
          <a:blip xmlns:r="http://schemas.openxmlformats.org/officeDocument/2006/relationships" r:embed="rId6" cstate="email">
            <a:extLst>
              <a:ext uri="{28A0092B-C50C-407E-A947-70E740481C1C}">
                <a14:useLocalDpi xmlns:a14="http://schemas.microsoft.com/office/drawing/2010/main"/>
              </a:ext>
            </a:extLst>
          </a:blip>
          <a:stretch>
            <a:fillRect/>
          </a:stretch>
        </a:blipFill>
      </dgm:spPr>
      <dgm:t>
        <a:bodyPr/>
        <a:lstStyle/>
        <a:p>
          <a:endParaRPr lang="en-US" sz="1200" b="1">
            <a:solidFill>
              <a:schemeClr val="tx1"/>
            </a:solidFill>
          </a:endParaRPr>
        </a:p>
      </dgm:t>
    </dgm:pt>
    <dgm:pt modelId="{042DFB80-F9D5-4E5C-A03A-C873BF14198A}">
      <dgm:prSet custT="1"/>
      <dgm:spPr/>
      <dgm:t>
        <a:bodyPr/>
        <a:lstStyle/>
        <a:p>
          <a:pPr rtl="0"/>
          <a:r>
            <a:rPr lang="en-US" sz="1200" b="1" dirty="0" smtClean="0"/>
            <a:t>Age</a:t>
          </a:r>
          <a:endParaRPr lang="en-US" sz="1200" b="1" dirty="0"/>
        </a:p>
      </dgm:t>
    </dgm:pt>
    <dgm:pt modelId="{E22A0D01-84E8-4DEB-8E29-90CBBA44117B}" type="parTrans" cxnId="{D3F92CD7-AD25-4DF3-9ECF-DD76626C4166}">
      <dgm:prSet/>
      <dgm:spPr/>
      <dgm:t>
        <a:bodyPr/>
        <a:lstStyle/>
        <a:p>
          <a:endParaRPr lang="en-US" sz="1200" b="1">
            <a:solidFill>
              <a:schemeClr val="tx1"/>
            </a:solidFill>
          </a:endParaRPr>
        </a:p>
      </dgm:t>
    </dgm:pt>
    <dgm:pt modelId="{288A983F-04B6-4AA5-8D27-98C14BBFCA4C}" type="sibTrans" cxnId="{D3F92CD7-AD25-4DF3-9ECF-DD76626C4166}">
      <dgm:prSet/>
      <dgm:spPr>
        <a:blipFill rotWithShape="1">
          <a:blip xmlns:r="http://schemas.openxmlformats.org/officeDocument/2006/relationships" r:embed="rId7" cstate="email">
            <a:extLst>
              <a:ext uri="{28A0092B-C50C-407E-A947-70E740481C1C}">
                <a14:useLocalDpi xmlns:a14="http://schemas.microsoft.com/office/drawing/2010/main"/>
              </a:ext>
            </a:extLst>
          </a:blip>
          <a:stretch>
            <a:fillRect/>
          </a:stretch>
        </a:blipFill>
      </dgm:spPr>
      <dgm:t>
        <a:bodyPr/>
        <a:lstStyle/>
        <a:p>
          <a:endParaRPr lang="en-US" sz="1200" b="1">
            <a:solidFill>
              <a:schemeClr val="tx1"/>
            </a:solidFill>
          </a:endParaRPr>
        </a:p>
      </dgm:t>
    </dgm:pt>
    <dgm:pt modelId="{BC3EA0E1-834B-4275-8078-9F57A9F29F66}">
      <dgm:prSet custT="1"/>
      <dgm:spPr/>
      <dgm:t>
        <a:bodyPr/>
        <a:lstStyle/>
        <a:p>
          <a:pPr rtl="0"/>
          <a:r>
            <a:rPr lang="en-US" sz="1000" b="1" dirty="0" smtClean="0"/>
            <a:t>Sexual Orientation</a:t>
          </a:r>
          <a:endParaRPr lang="en-US" sz="1000" b="1" dirty="0"/>
        </a:p>
      </dgm:t>
    </dgm:pt>
    <dgm:pt modelId="{CA71D7C1-FA71-437D-9FEB-DCCCC149DA66}" type="sibTrans" cxnId="{4996C3FC-3056-4F00-A05C-83B1BAC79564}">
      <dgm:prSet/>
      <dgm:spPr>
        <a:blipFill rotWithShape="1">
          <a:blip xmlns:r="http://schemas.openxmlformats.org/officeDocument/2006/relationships" r:embed="rId8" cstate="email">
            <a:extLst>
              <a:ext uri="{28A0092B-C50C-407E-A947-70E740481C1C}">
                <a14:useLocalDpi xmlns:a14="http://schemas.microsoft.com/office/drawing/2010/main"/>
              </a:ext>
            </a:extLst>
          </a:blip>
          <a:stretch>
            <a:fillRect/>
          </a:stretch>
        </a:blipFill>
      </dgm:spPr>
      <dgm:t>
        <a:bodyPr/>
        <a:lstStyle/>
        <a:p>
          <a:endParaRPr lang="en-US" sz="1200" b="1">
            <a:solidFill>
              <a:schemeClr val="tx1"/>
            </a:solidFill>
          </a:endParaRPr>
        </a:p>
      </dgm:t>
    </dgm:pt>
    <dgm:pt modelId="{837AF850-AC5F-48DE-B87E-11B804D374B9}" type="parTrans" cxnId="{4996C3FC-3056-4F00-A05C-83B1BAC79564}">
      <dgm:prSet/>
      <dgm:spPr/>
      <dgm:t>
        <a:bodyPr/>
        <a:lstStyle/>
        <a:p>
          <a:endParaRPr lang="en-US" sz="1200" b="1">
            <a:solidFill>
              <a:schemeClr val="tx1"/>
            </a:solidFill>
          </a:endParaRPr>
        </a:p>
      </dgm:t>
    </dgm:pt>
    <dgm:pt modelId="{277439B0-A8BF-4C50-BDEE-066EBC85A9A7}" type="pres">
      <dgm:prSet presAssocID="{3F5B588E-6940-46D5-90C3-F8EF3A4FDD6E}" presName="Name0" presStyleCnt="0">
        <dgm:presLayoutVars>
          <dgm:chMax val="21"/>
          <dgm:chPref val="21"/>
        </dgm:presLayoutVars>
      </dgm:prSet>
      <dgm:spPr/>
      <dgm:t>
        <a:bodyPr/>
        <a:lstStyle/>
        <a:p>
          <a:endParaRPr lang="en-US"/>
        </a:p>
      </dgm:t>
    </dgm:pt>
    <dgm:pt modelId="{A76516F6-EE48-4628-BD5A-C35F93562BA4}" type="pres">
      <dgm:prSet presAssocID="{042DFB80-F9D5-4E5C-A03A-C873BF14198A}" presName="text1" presStyleCnt="0"/>
      <dgm:spPr/>
      <dgm:t>
        <a:bodyPr/>
        <a:lstStyle/>
        <a:p>
          <a:endParaRPr lang="en-US"/>
        </a:p>
      </dgm:t>
    </dgm:pt>
    <dgm:pt modelId="{2F4843C3-9FE4-484D-B615-A08252548D2D}" type="pres">
      <dgm:prSet presAssocID="{042DFB80-F9D5-4E5C-A03A-C873BF14198A}" presName="textRepeatNode" presStyleLbl="alignNode1" presStyleIdx="0" presStyleCnt="8">
        <dgm:presLayoutVars>
          <dgm:chMax val="0"/>
          <dgm:chPref val="0"/>
          <dgm:bulletEnabled val="1"/>
        </dgm:presLayoutVars>
      </dgm:prSet>
      <dgm:spPr/>
      <dgm:t>
        <a:bodyPr/>
        <a:lstStyle/>
        <a:p>
          <a:endParaRPr lang="en-US"/>
        </a:p>
      </dgm:t>
    </dgm:pt>
    <dgm:pt modelId="{F2A59EE0-BCD7-4A9E-82ED-04FA420EC291}" type="pres">
      <dgm:prSet presAssocID="{042DFB80-F9D5-4E5C-A03A-C873BF14198A}" presName="textaccent1" presStyleCnt="0"/>
      <dgm:spPr/>
      <dgm:t>
        <a:bodyPr/>
        <a:lstStyle/>
        <a:p>
          <a:endParaRPr lang="en-US"/>
        </a:p>
      </dgm:t>
    </dgm:pt>
    <dgm:pt modelId="{1E823122-A24C-4BB4-AB8B-EC1E8B15C22A}" type="pres">
      <dgm:prSet presAssocID="{042DFB80-F9D5-4E5C-A03A-C873BF14198A}" presName="accentRepeatNode" presStyleLbl="solidAlignAcc1" presStyleIdx="0" presStyleCnt="16"/>
      <dgm:spPr/>
      <dgm:t>
        <a:bodyPr/>
        <a:lstStyle/>
        <a:p>
          <a:endParaRPr lang="en-US"/>
        </a:p>
      </dgm:t>
    </dgm:pt>
    <dgm:pt modelId="{8828AB89-BEBE-49DF-8B4C-1F373F49213E}" type="pres">
      <dgm:prSet presAssocID="{288A983F-04B6-4AA5-8D27-98C14BBFCA4C}" presName="image1" presStyleCnt="0"/>
      <dgm:spPr/>
      <dgm:t>
        <a:bodyPr/>
        <a:lstStyle/>
        <a:p>
          <a:endParaRPr lang="en-US"/>
        </a:p>
      </dgm:t>
    </dgm:pt>
    <dgm:pt modelId="{53CD47B1-EBBE-4183-9968-26530F1212CE}" type="pres">
      <dgm:prSet presAssocID="{288A983F-04B6-4AA5-8D27-98C14BBFCA4C}" presName="imageRepeatNode" presStyleLbl="alignAcc1" presStyleIdx="0" presStyleCnt="8"/>
      <dgm:spPr/>
      <dgm:t>
        <a:bodyPr/>
        <a:lstStyle/>
        <a:p>
          <a:endParaRPr lang="en-US"/>
        </a:p>
      </dgm:t>
    </dgm:pt>
    <dgm:pt modelId="{200C3C45-ADFA-4784-85C2-C04AC24131C7}" type="pres">
      <dgm:prSet presAssocID="{288A983F-04B6-4AA5-8D27-98C14BBFCA4C}" presName="imageaccent1" presStyleCnt="0"/>
      <dgm:spPr/>
      <dgm:t>
        <a:bodyPr/>
        <a:lstStyle/>
        <a:p>
          <a:endParaRPr lang="en-US"/>
        </a:p>
      </dgm:t>
    </dgm:pt>
    <dgm:pt modelId="{8B3E9D1F-42D3-4239-8339-A9F8643BEA69}" type="pres">
      <dgm:prSet presAssocID="{288A983F-04B6-4AA5-8D27-98C14BBFCA4C}" presName="accentRepeatNode" presStyleLbl="solidAlignAcc1" presStyleIdx="1" presStyleCnt="16"/>
      <dgm:spPr/>
      <dgm:t>
        <a:bodyPr/>
        <a:lstStyle/>
        <a:p>
          <a:endParaRPr lang="en-US"/>
        </a:p>
      </dgm:t>
    </dgm:pt>
    <dgm:pt modelId="{1E4A2DAB-0854-4939-86F7-19D35C1660D1}" type="pres">
      <dgm:prSet presAssocID="{DBB8B430-BD21-4257-B16F-C3F482D0386B}" presName="text2" presStyleCnt="0"/>
      <dgm:spPr/>
      <dgm:t>
        <a:bodyPr/>
        <a:lstStyle/>
        <a:p>
          <a:endParaRPr lang="en-US"/>
        </a:p>
      </dgm:t>
    </dgm:pt>
    <dgm:pt modelId="{8F97C741-59F5-483C-B553-F3F857749AE3}" type="pres">
      <dgm:prSet presAssocID="{DBB8B430-BD21-4257-B16F-C3F482D0386B}" presName="textRepeatNode" presStyleLbl="alignNode1" presStyleIdx="1" presStyleCnt="8">
        <dgm:presLayoutVars>
          <dgm:chMax val="0"/>
          <dgm:chPref val="0"/>
          <dgm:bulletEnabled val="1"/>
        </dgm:presLayoutVars>
      </dgm:prSet>
      <dgm:spPr/>
      <dgm:t>
        <a:bodyPr/>
        <a:lstStyle/>
        <a:p>
          <a:endParaRPr lang="en-US"/>
        </a:p>
      </dgm:t>
    </dgm:pt>
    <dgm:pt modelId="{CE0469F2-5542-4775-9CF4-D6A415096020}" type="pres">
      <dgm:prSet presAssocID="{DBB8B430-BD21-4257-B16F-C3F482D0386B}" presName="textaccent2" presStyleCnt="0"/>
      <dgm:spPr/>
      <dgm:t>
        <a:bodyPr/>
        <a:lstStyle/>
        <a:p>
          <a:endParaRPr lang="en-US"/>
        </a:p>
      </dgm:t>
    </dgm:pt>
    <dgm:pt modelId="{DDB9708E-374C-4E3D-97DB-A2FB2BE98221}" type="pres">
      <dgm:prSet presAssocID="{DBB8B430-BD21-4257-B16F-C3F482D0386B}" presName="accentRepeatNode" presStyleLbl="solidAlignAcc1" presStyleIdx="2" presStyleCnt="16"/>
      <dgm:spPr/>
      <dgm:t>
        <a:bodyPr/>
        <a:lstStyle/>
        <a:p>
          <a:endParaRPr lang="en-US"/>
        </a:p>
      </dgm:t>
    </dgm:pt>
    <dgm:pt modelId="{14BC51AF-1648-45A2-8F2D-69252A8597F9}" type="pres">
      <dgm:prSet presAssocID="{F651443A-EE5F-42AF-B8B1-3A2192D035B9}" presName="image2" presStyleCnt="0"/>
      <dgm:spPr/>
      <dgm:t>
        <a:bodyPr/>
        <a:lstStyle/>
        <a:p>
          <a:endParaRPr lang="en-US"/>
        </a:p>
      </dgm:t>
    </dgm:pt>
    <dgm:pt modelId="{D6B565F0-B761-46BC-8024-35F040BF3227}" type="pres">
      <dgm:prSet presAssocID="{F651443A-EE5F-42AF-B8B1-3A2192D035B9}" presName="imageRepeatNode" presStyleLbl="alignAcc1" presStyleIdx="1" presStyleCnt="8"/>
      <dgm:spPr/>
      <dgm:t>
        <a:bodyPr/>
        <a:lstStyle/>
        <a:p>
          <a:endParaRPr lang="en-US"/>
        </a:p>
      </dgm:t>
    </dgm:pt>
    <dgm:pt modelId="{A36A2D34-4C55-484A-9128-AD2E0FAF2E0E}" type="pres">
      <dgm:prSet presAssocID="{F651443A-EE5F-42AF-B8B1-3A2192D035B9}" presName="imageaccent2" presStyleCnt="0"/>
      <dgm:spPr/>
      <dgm:t>
        <a:bodyPr/>
        <a:lstStyle/>
        <a:p>
          <a:endParaRPr lang="en-US"/>
        </a:p>
      </dgm:t>
    </dgm:pt>
    <dgm:pt modelId="{0B34FC49-27D3-4750-A8B8-99CB5C349C6D}" type="pres">
      <dgm:prSet presAssocID="{F651443A-EE5F-42AF-B8B1-3A2192D035B9}" presName="accentRepeatNode" presStyleLbl="solidAlignAcc1" presStyleIdx="3" presStyleCnt="16"/>
      <dgm:spPr/>
      <dgm:t>
        <a:bodyPr/>
        <a:lstStyle/>
        <a:p>
          <a:endParaRPr lang="en-US"/>
        </a:p>
      </dgm:t>
    </dgm:pt>
    <dgm:pt modelId="{D2B44711-AA98-40E2-82C9-6D6A08620120}" type="pres">
      <dgm:prSet presAssocID="{FF6330E3-87D5-48DE-BCDA-47714BE6A56B}" presName="text3" presStyleCnt="0"/>
      <dgm:spPr/>
      <dgm:t>
        <a:bodyPr/>
        <a:lstStyle/>
        <a:p>
          <a:endParaRPr lang="en-US"/>
        </a:p>
      </dgm:t>
    </dgm:pt>
    <dgm:pt modelId="{012FF42B-49E7-4F71-8929-A7F74E293F94}" type="pres">
      <dgm:prSet presAssocID="{FF6330E3-87D5-48DE-BCDA-47714BE6A56B}" presName="textRepeatNode" presStyleLbl="alignNode1" presStyleIdx="2" presStyleCnt="8">
        <dgm:presLayoutVars>
          <dgm:chMax val="0"/>
          <dgm:chPref val="0"/>
          <dgm:bulletEnabled val="1"/>
        </dgm:presLayoutVars>
      </dgm:prSet>
      <dgm:spPr/>
      <dgm:t>
        <a:bodyPr/>
        <a:lstStyle/>
        <a:p>
          <a:endParaRPr lang="en-US"/>
        </a:p>
      </dgm:t>
    </dgm:pt>
    <dgm:pt modelId="{AD7B2E2B-83D5-40C3-8492-2DF3ADA734D5}" type="pres">
      <dgm:prSet presAssocID="{FF6330E3-87D5-48DE-BCDA-47714BE6A56B}" presName="textaccent3" presStyleCnt="0"/>
      <dgm:spPr/>
      <dgm:t>
        <a:bodyPr/>
        <a:lstStyle/>
        <a:p>
          <a:endParaRPr lang="en-US"/>
        </a:p>
      </dgm:t>
    </dgm:pt>
    <dgm:pt modelId="{03102B57-C6B6-43B3-9CBE-5D005D0DEFA5}" type="pres">
      <dgm:prSet presAssocID="{FF6330E3-87D5-48DE-BCDA-47714BE6A56B}" presName="accentRepeatNode" presStyleLbl="solidAlignAcc1" presStyleIdx="4" presStyleCnt="16"/>
      <dgm:spPr/>
      <dgm:t>
        <a:bodyPr/>
        <a:lstStyle/>
        <a:p>
          <a:endParaRPr lang="en-US"/>
        </a:p>
      </dgm:t>
    </dgm:pt>
    <dgm:pt modelId="{28F4825E-829B-4B6F-9367-1D42D08484FB}" type="pres">
      <dgm:prSet presAssocID="{EF102433-B219-4076-BB01-7F12B3FDA1CD}" presName="image3" presStyleCnt="0"/>
      <dgm:spPr/>
      <dgm:t>
        <a:bodyPr/>
        <a:lstStyle/>
        <a:p>
          <a:endParaRPr lang="en-US"/>
        </a:p>
      </dgm:t>
    </dgm:pt>
    <dgm:pt modelId="{B09839CF-6E6A-46D9-866C-22DFC594A491}" type="pres">
      <dgm:prSet presAssocID="{EF102433-B219-4076-BB01-7F12B3FDA1CD}" presName="imageRepeatNode" presStyleLbl="alignAcc1" presStyleIdx="2" presStyleCnt="8"/>
      <dgm:spPr/>
      <dgm:t>
        <a:bodyPr/>
        <a:lstStyle/>
        <a:p>
          <a:endParaRPr lang="en-US"/>
        </a:p>
      </dgm:t>
    </dgm:pt>
    <dgm:pt modelId="{7AC745DC-6A5B-4BFE-A8C6-8B4BA2CAC238}" type="pres">
      <dgm:prSet presAssocID="{EF102433-B219-4076-BB01-7F12B3FDA1CD}" presName="imageaccent3" presStyleCnt="0"/>
      <dgm:spPr/>
      <dgm:t>
        <a:bodyPr/>
        <a:lstStyle/>
        <a:p>
          <a:endParaRPr lang="en-US"/>
        </a:p>
      </dgm:t>
    </dgm:pt>
    <dgm:pt modelId="{AE0878AC-7E55-40DD-91DB-5FC0133087F5}" type="pres">
      <dgm:prSet presAssocID="{EF102433-B219-4076-BB01-7F12B3FDA1CD}" presName="accentRepeatNode" presStyleLbl="solidAlignAcc1" presStyleIdx="5" presStyleCnt="16"/>
      <dgm:spPr/>
      <dgm:t>
        <a:bodyPr/>
        <a:lstStyle/>
        <a:p>
          <a:endParaRPr lang="en-US"/>
        </a:p>
      </dgm:t>
    </dgm:pt>
    <dgm:pt modelId="{E79197FA-D799-4261-967F-B6DFC87EDE16}" type="pres">
      <dgm:prSet presAssocID="{2F5E73C2-8A6E-47F3-99C3-396C51D58592}" presName="text4" presStyleCnt="0"/>
      <dgm:spPr/>
      <dgm:t>
        <a:bodyPr/>
        <a:lstStyle/>
        <a:p>
          <a:endParaRPr lang="en-US"/>
        </a:p>
      </dgm:t>
    </dgm:pt>
    <dgm:pt modelId="{21022D20-09CD-49BA-A8ED-36B7582D1CBB}" type="pres">
      <dgm:prSet presAssocID="{2F5E73C2-8A6E-47F3-99C3-396C51D58592}" presName="textRepeatNode" presStyleLbl="alignNode1" presStyleIdx="3" presStyleCnt="8">
        <dgm:presLayoutVars>
          <dgm:chMax val="0"/>
          <dgm:chPref val="0"/>
          <dgm:bulletEnabled val="1"/>
        </dgm:presLayoutVars>
      </dgm:prSet>
      <dgm:spPr/>
      <dgm:t>
        <a:bodyPr/>
        <a:lstStyle/>
        <a:p>
          <a:endParaRPr lang="en-US"/>
        </a:p>
      </dgm:t>
    </dgm:pt>
    <dgm:pt modelId="{45D79A99-D224-4DAD-B926-5E844E149461}" type="pres">
      <dgm:prSet presAssocID="{2F5E73C2-8A6E-47F3-99C3-396C51D58592}" presName="textaccent4" presStyleCnt="0"/>
      <dgm:spPr/>
      <dgm:t>
        <a:bodyPr/>
        <a:lstStyle/>
        <a:p>
          <a:endParaRPr lang="en-US"/>
        </a:p>
      </dgm:t>
    </dgm:pt>
    <dgm:pt modelId="{43EC0D12-88A1-46E2-B5DE-CE8CFF6CEA88}" type="pres">
      <dgm:prSet presAssocID="{2F5E73C2-8A6E-47F3-99C3-396C51D58592}" presName="accentRepeatNode" presStyleLbl="solidAlignAcc1" presStyleIdx="6" presStyleCnt="16"/>
      <dgm:spPr/>
      <dgm:t>
        <a:bodyPr/>
        <a:lstStyle/>
        <a:p>
          <a:endParaRPr lang="en-US"/>
        </a:p>
      </dgm:t>
    </dgm:pt>
    <dgm:pt modelId="{48234A2C-3DD7-49F7-98A5-8601FF25A7C8}" type="pres">
      <dgm:prSet presAssocID="{169550D5-BE85-4668-B04A-554DAFA4FF69}" presName="image4" presStyleCnt="0"/>
      <dgm:spPr/>
      <dgm:t>
        <a:bodyPr/>
        <a:lstStyle/>
        <a:p>
          <a:endParaRPr lang="en-US"/>
        </a:p>
      </dgm:t>
    </dgm:pt>
    <dgm:pt modelId="{9BDEDCFA-CE6B-4A7C-8968-7250577662D8}" type="pres">
      <dgm:prSet presAssocID="{169550D5-BE85-4668-B04A-554DAFA4FF69}" presName="imageRepeatNode" presStyleLbl="alignAcc1" presStyleIdx="3" presStyleCnt="8"/>
      <dgm:spPr/>
      <dgm:t>
        <a:bodyPr/>
        <a:lstStyle/>
        <a:p>
          <a:endParaRPr lang="en-US"/>
        </a:p>
      </dgm:t>
    </dgm:pt>
    <dgm:pt modelId="{1A2A7921-4098-4F39-AF89-7F8575014F01}" type="pres">
      <dgm:prSet presAssocID="{169550D5-BE85-4668-B04A-554DAFA4FF69}" presName="imageaccent4" presStyleCnt="0"/>
      <dgm:spPr/>
      <dgm:t>
        <a:bodyPr/>
        <a:lstStyle/>
        <a:p>
          <a:endParaRPr lang="en-US"/>
        </a:p>
      </dgm:t>
    </dgm:pt>
    <dgm:pt modelId="{3B58A761-F5C3-4937-B15B-3101F6333A86}" type="pres">
      <dgm:prSet presAssocID="{169550D5-BE85-4668-B04A-554DAFA4FF69}" presName="accentRepeatNode" presStyleLbl="solidAlignAcc1" presStyleIdx="7" presStyleCnt="16"/>
      <dgm:spPr/>
      <dgm:t>
        <a:bodyPr/>
        <a:lstStyle/>
        <a:p>
          <a:endParaRPr lang="en-US"/>
        </a:p>
      </dgm:t>
    </dgm:pt>
    <dgm:pt modelId="{421B1AA7-22B4-4789-88E4-822F015A3624}" type="pres">
      <dgm:prSet presAssocID="{F78A1335-E0FB-4CA7-8E82-E2DBEC5FB0D2}" presName="text5" presStyleCnt="0"/>
      <dgm:spPr/>
      <dgm:t>
        <a:bodyPr/>
        <a:lstStyle/>
        <a:p>
          <a:endParaRPr lang="en-US"/>
        </a:p>
      </dgm:t>
    </dgm:pt>
    <dgm:pt modelId="{BE46CB09-2D65-41FE-8FFC-E0B9901F2A11}" type="pres">
      <dgm:prSet presAssocID="{F78A1335-E0FB-4CA7-8E82-E2DBEC5FB0D2}" presName="textRepeatNode" presStyleLbl="alignNode1" presStyleIdx="4" presStyleCnt="8">
        <dgm:presLayoutVars>
          <dgm:chMax val="0"/>
          <dgm:chPref val="0"/>
          <dgm:bulletEnabled val="1"/>
        </dgm:presLayoutVars>
      </dgm:prSet>
      <dgm:spPr/>
      <dgm:t>
        <a:bodyPr/>
        <a:lstStyle/>
        <a:p>
          <a:endParaRPr lang="en-US"/>
        </a:p>
      </dgm:t>
    </dgm:pt>
    <dgm:pt modelId="{94361A00-A986-4136-BA38-49439D834D95}" type="pres">
      <dgm:prSet presAssocID="{F78A1335-E0FB-4CA7-8E82-E2DBEC5FB0D2}" presName="textaccent5" presStyleCnt="0"/>
      <dgm:spPr/>
      <dgm:t>
        <a:bodyPr/>
        <a:lstStyle/>
        <a:p>
          <a:endParaRPr lang="en-US"/>
        </a:p>
      </dgm:t>
    </dgm:pt>
    <dgm:pt modelId="{D3A643C9-519A-4007-AC14-8888BA90AB13}" type="pres">
      <dgm:prSet presAssocID="{F78A1335-E0FB-4CA7-8E82-E2DBEC5FB0D2}" presName="accentRepeatNode" presStyleLbl="solidAlignAcc1" presStyleIdx="8" presStyleCnt="16"/>
      <dgm:spPr/>
      <dgm:t>
        <a:bodyPr/>
        <a:lstStyle/>
        <a:p>
          <a:endParaRPr lang="en-US"/>
        </a:p>
      </dgm:t>
    </dgm:pt>
    <dgm:pt modelId="{8DE5F009-4E4C-42EE-8540-E9CD85E15878}" type="pres">
      <dgm:prSet presAssocID="{2046AF43-D1AA-4AE7-A1BB-3C0CDCBB4894}" presName="image5" presStyleCnt="0"/>
      <dgm:spPr/>
      <dgm:t>
        <a:bodyPr/>
        <a:lstStyle/>
        <a:p>
          <a:endParaRPr lang="en-US"/>
        </a:p>
      </dgm:t>
    </dgm:pt>
    <dgm:pt modelId="{3A254882-6A3F-4A59-84B9-FA331D752C89}" type="pres">
      <dgm:prSet presAssocID="{2046AF43-D1AA-4AE7-A1BB-3C0CDCBB4894}" presName="imageRepeatNode" presStyleLbl="alignAcc1" presStyleIdx="4" presStyleCnt="8"/>
      <dgm:spPr/>
      <dgm:t>
        <a:bodyPr/>
        <a:lstStyle/>
        <a:p>
          <a:endParaRPr lang="en-US"/>
        </a:p>
      </dgm:t>
    </dgm:pt>
    <dgm:pt modelId="{D5CAE7D5-0C01-486D-B0BB-5985FF891F78}" type="pres">
      <dgm:prSet presAssocID="{2046AF43-D1AA-4AE7-A1BB-3C0CDCBB4894}" presName="imageaccent5" presStyleCnt="0"/>
      <dgm:spPr/>
      <dgm:t>
        <a:bodyPr/>
        <a:lstStyle/>
        <a:p>
          <a:endParaRPr lang="en-US"/>
        </a:p>
      </dgm:t>
    </dgm:pt>
    <dgm:pt modelId="{3BD629CD-8547-4F58-B01F-1BF7859A8FAB}" type="pres">
      <dgm:prSet presAssocID="{2046AF43-D1AA-4AE7-A1BB-3C0CDCBB4894}" presName="accentRepeatNode" presStyleLbl="solidAlignAcc1" presStyleIdx="9" presStyleCnt="16"/>
      <dgm:spPr/>
      <dgm:t>
        <a:bodyPr/>
        <a:lstStyle/>
        <a:p>
          <a:endParaRPr lang="en-US"/>
        </a:p>
      </dgm:t>
    </dgm:pt>
    <dgm:pt modelId="{54258E32-9933-4AAA-AC4C-01F55BADAB15}" type="pres">
      <dgm:prSet presAssocID="{74F9EA2E-2DFC-4FA2-B258-64F2E21B4DAE}" presName="text6" presStyleCnt="0"/>
      <dgm:spPr/>
      <dgm:t>
        <a:bodyPr/>
        <a:lstStyle/>
        <a:p>
          <a:endParaRPr lang="en-US"/>
        </a:p>
      </dgm:t>
    </dgm:pt>
    <dgm:pt modelId="{E565B957-3B4F-4226-B1A9-CF815A4C30AA}" type="pres">
      <dgm:prSet presAssocID="{74F9EA2E-2DFC-4FA2-B258-64F2E21B4DAE}" presName="textRepeatNode" presStyleLbl="alignNode1" presStyleIdx="5" presStyleCnt="8">
        <dgm:presLayoutVars>
          <dgm:chMax val="0"/>
          <dgm:chPref val="0"/>
          <dgm:bulletEnabled val="1"/>
        </dgm:presLayoutVars>
      </dgm:prSet>
      <dgm:spPr/>
      <dgm:t>
        <a:bodyPr/>
        <a:lstStyle/>
        <a:p>
          <a:endParaRPr lang="en-US"/>
        </a:p>
      </dgm:t>
    </dgm:pt>
    <dgm:pt modelId="{6F1D5AB1-1C88-49FF-87CA-B77AF5F7CA9B}" type="pres">
      <dgm:prSet presAssocID="{74F9EA2E-2DFC-4FA2-B258-64F2E21B4DAE}" presName="textaccent6" presStyleCnt="0"/>
      <dgm:spPr/>
      <dgm:t>
        <a:bodyPr/>
        <a:lstStyle/>
        <a:p>
          <a:endParaRPr lang="en-US"/>
        </a:p>
      </dgm:t>
    </dgm:pt>
    <dgm:pt modelId="{FAC96D38-B54D-4D5D-805A-B665CF995469}" type="pres">
      <dgm:prSet presAssocID="{74F9EA2E-2DFC-4FA2-B258-64F2E21B4DAE}" presName="accentRepeatNode" presStyleLbl="solidAlignAcc1" presStyleIdx="10" presStyleCnt="16"/>
      <dgm:spPr/>
      <dgm:t>
        <a:bodyPr/>
        <a:lstStyle/>
        <a:p>
          <a:endParaRPr lang="en-US"/>
        </a:p>
      </dgm:t>
    </dgm:pt>
    <dgm:pt modelId="{7DDA59DC-89B9-4EC5-BAB4-B09E22DA8C3C}" type="pres">
      <dgm:prSet presAssocID="{E0FC7DB2-98DB-4BAF-8A71-4B07A22163E0}" presName="image6" presStyleCnt="0"/>
      <dgm:spPr/>
      <dgm:t>
        <a:bodyPr/>
        <a:lstStyle/>
        <a:p>
          <a:endParaRPr lang="en-US"/>
        </a:p>
      </dgm:t>
    </dgm:pt>
    <dgm:pt modelId="{AC319763-F6B7-4ADA-BBA8-E254C90910D2}" type="pres">
      <dgm:prSet presAssocID="{E0FC7DB2-98DB-4BAF-8A71-4B07A22163E0}" presName="imageRepeatNode" presStyleLbl="alignAcc1" presStyleIdx="5" presStyleCnt="8"/>
      <dgm:spPr/>
      <dgm:t>
        <a:bodyPr/>
        <a:lstStyle/>
        <a:p>
          <a:endParaRPr lang="en-US"/>
        </a:p>
      </dgm:t>
    </dgm:pt>
    <dgm:pt modelId="{3CE175BE-5D00-421B-A5C0-8919D9AE8533}" type="pres">
      <dgm:prSet presAssocID="{E0FC7DB2-98DB-4BAF-8A71-4B07A22163E0}" presName="imageaccent6" presStyleCnt="0"/>
      <dgm:spPr/>
      <dgm:t>
        <a:bodyPr/>
        <a:lstStyle/>
        <a:p>
          <a:endParaRPr lang="en-US"/>
        </a:p>
      </dgm:t>
    </dgm:pt>
    <dgm:pt modelId="{A2FBBF25-2B02-481B-B31A-DE96FDA1119D}" type="pres">
      <dgm:prSet presAssocID="{E0FC7DB2-98DB-4BAF-8A71-4B07A22163E0}" presName="accentRepeatNode" presStyleLbl="solidAlignAcc1" presStyleIdx="11" presStyleCnt="16"/>
      <dgm:spPr/>
      <dgm:t>
        <a:bodyPr/>
        <a:lstStyle/>
        <a:p>
          <a:endParaRPr lang="en-US"/>
        </a:p>
      </dgm:t>
    </dgm:pt>
    <dgm:pt modelId="{C05EC902-58FC-42F2-9AA1-0276AE5E07DB}" type="pres">
      <dgm:prSet presAssocID="{BC3EA0E1-834B-4275-8078-9F57A9F29F66}" presName="text7" presStyleCnt="0"/>
      <dgm:spPr/>
      <dgm:t>
        <a:bodyPr/>
        <a:lstStyle/>
        <a:p>
          <a:endParaRPr lang="en-US"/>
        </a:p>
      </dgm:t>
    </dgm:pt>
    <dgm:pt modelId="{EF1BCD2B-1790-4BDA-A5EC-5D6A3EA3F544}" type="pres">
      <dgm:prSet presAssocID="{BC3EA0E1-834B-4275-8078-9F57A9F29F66}" presName="textRepeatNode" presStyleLbl="alignNode1" presStyleIdx="6" presStyleCnt="8" custScaleX="100601">
        <dgm:presLayoutVars>
          <dgm:chMax val="0"/>
          <dgm:chPref val="0"/>
          <dgm:bulletEnabled val="1"/>
        </dgm:presLayoutVars>
      </dgm:prSet>
      <dgm:spPr/>
      <dgm:t>
        <a:bodyPr/>
        <a:lstStyle/>
        <a:p>
          <a:endParaRPr lang="en-US"/>
        </a:p>
      </dgm:t>
    </dgm:pt>
    <dgm:pt modelId="{FA1360A4-85C9-445D-A26A-9901BDE4BF7E}" type="pres">
      <dgm:prSet presAssocID="{BC3EA0E1-834B-4275-8078-9F57A9F29F66}" presName="textaccent7" presStyleCnt="0"/>
      <dgm:spPr/>
      <dgm:t>
        <a:bodyPr/>
        <a:lstStyle/>
        <a:p>
          <a:endParaRPr lang="en-US"/>
        </a:p>
      </dgm:t>
    </dgm:pt>
    <dgm:pt modelId="{2DE06DD2-C8CB-487D-9ACD-F73BA06DB761}" type="pres">
      <dgm:prSet presAssocID="{BC3EA0E1-834B-4275-8078-9F57A9F29F66}" presName="accentRepeatNode" presStyleLbl="solidAlignAcc1" presStyleIdx="12" presStyleCnt="16"/>
      <dgm:spPr/>
      <dgm:t>
        <a:bodyPr/>
        <a:lstStyle/>
        <a:p>
          <a:endParaRPr lang="en-US"/>
        </a:p>
      </dgm:t>
    </dgm:pt>
    <dgm:pt modelId="{18AED026-85ED-439C-B713-18BB466E2682}" type="pres">
      <dgm:prSet presAssocID="{CA71D7C1-FA71-437D-9FEB-DCCCC149DA66}" presName="image7" presStyleCnt="0"/>
      <dgm:spPr/>
      <dgm:t>
        <a:bodyPr/>
        <a:lstStyle/>
        <a:p>
          <a:endParaRPr lang="en-US"/>
        </a:p>
      </dgm:t>
    </dgm:pt>
    <dgm:pt modelId="{A8D9EA05-205E-4FFB-BE7A-377701AFA8B3}" type="pres">
      <dgm:prSet presAssocID="{CA71D7C1-FA71-437D-9FEB-DCCCC149DA66}" presName="imageRepeatNode" presStyleLbl="alignAcc1" presStyleIdx="6" presStyleCnt="8"/>
      <dgm:spPr/>
      <dgm:t>
        <a:bodyPr/>
        <a:lstStyle/>
        <a:p>
          <a:endParaRPr lang="en-US"/>
        </a:p>
      </dgm:t>
    </dgm:pt>
    <dgm:pt modelId="{FACD32CD-269A-443D-A304-BA1383106CF4}" type="pres">
      <dgm:prSet presAssocID="{CA71D7C1-FA71-437D-9FEB-DCCCC149DA66}" presName="imageaccent7" presStyleCnt="0"/>
      <dgm:spPr/>
      <dgm:t>
        <a:bodyPr/>
        <a:lstStyle/>
        <a:p>
          <a:endParaRPr lang="en-US"/>
        </a:p>
      </dgm:t>
    </dgm:pt>
    <dgm:pt modelId="{FB86AA3A-E76A-469D-83CF-A0DBF53309C4}" type="pres">
      <dgm:prSet presAssocID="{CA71D7C1-FA71-437D-9FEB-DCCCC149DA66}" presName="accentRepeatNode" presStyleLbl="solidAlignAcc1" presStyleIdx="13" presStyleCnt="16"/>
      <dgm:spPr/>
      <dgm:t>
        <a:bodyPr/>
        <a:lstStyle/>
        <a:p>
          <a:endParaRPr lang="en-US"/>
        </a:p>
      </dgm:t>
    </dgm:pt>
    <dgm:pt modelId="{CA9D42AD-9852-49E7-A3AD-DFCF1BE4DF0B}" type="pres">
      <dgm:prSet presAssocID="{C9C4B548-5DC2-43E4-8534-46BE1F6BE11A}" presName="text8" presStyleCnt="0"/>
      <dgm:spPr/>
      <dgm:t>
        <a:bodyPr/>
        <a:lstStyle/>
        <a:p>
          <a:endParaRPr lang="en-US"/>
        </a:p>
      </dgm:t>
    </dgm:pt>
    <dgm:pt modelId="{ABCC0987-B748-4713-8193-8E9F65403555}" type="pres">
      <dgm:prSet presAssocID="{C9C4B548-5DC2-43E4-8534-46BE1F6BE11A}" presName="textRepeatNode" presStyleLbl="alignNode1" presStyleIdx="7" presStyleCnt="8">
        <dgm:presLayoutVars>
          <dgm:chMax val="0"/>
          <dgm:chPref val="0"/>
          <dgm:bulletEnabled val="1"/>
        </dgm:presLayoutVars>
      </dgm:prSet>
      <dgm:spPr/>
      <dgm:t>
        <a:bodyPr/>
        <a:lstStyle/>
        <a:p>
          <a:endParaRPr lang="en-US"/>
        </a:p>
      </dgm:t>
    </dgm:pt>
    <dgm:pt modelId="{EA5FE791-B49E-4001-A7C8-F2E155E950F4}" type="pres">
      <dgm:prSet presAssocID="{C9C4B548-5DC2-43E4-8534-46BE1F6BE11A}" presName="textaccent8" presStyleCnt="0"/>
      <dgm:spPr/>
      <dgm:t>
        <a:bodyPr/>
        <a:lstStyle/>
        <a:p>
          <a:endParaRPr lang="en-US"/>
        </a:p>
      </dgm:t>
    </dgm:pt>
    <dgm:pt modelId="{D62F4705-54E1-4C65-9CEC-501528705FE9}" type="pres">
      <dgm:prSet presAssocID="{C9C4B548-5DC2-43E4-8534-46BE1F6BE11A}" presName="accentRepeatNode" presStyleLbl="solidAlignAcc1" presStyleIdx="14" presStyleCnt="16"/>
      <dgm:spPr/>
      <dgm:t>
        <a:bodyPr/>
        <a:lstStyle/>
        <a:p>
          <a:endParaRPr lang="en-US"/>
        </a:p>
      </dgm:t>
    </dgm:pt>
    <dgm:pt modelId="{D8EB58EF-59D7-433A-AB28-D0FB237D5B9F}" type="pres">
      <dgm:prSet presAssocID="{F18635D4-B866-4F6B-A511-5E76A6338FCC}" presName="image8" presStyleCnt="0"/>
      <dgm:spPr/>
      <dgm:t>
        <a:bodyPr/>
        <a:lstStyle/>
        <a:p>
          <a:endParaRPr lang="en-US"/>
        </a:p>
      </dgm:t>
    </dgm:pt>
    <dgm:pt modelId="{4A9B114A-65BD-4E09-BA1C-13E5B8DBAB8F}" type="pres">
      <dgm:prSet presAssocID="{F18635D4-B866-4F6B-A511-5E76A6338FCC}" presName="imageRepeatNode" presStyleLbl="alignAcc1" presStyleIdx="7" presStyleCnt="8"/>
      <dgm:spPr/>
      <dgm:t>
        <a:bodyPr/>
        <a:lstStyle/>
        <a:p>
          <a:endParaRPr lang="en-US"/>
        </a:p>
      </dgm:t>
    </dgm:pt>
    <dgm:pt modelId="{3CEB1104-E974-464D-B191-82AE4702D4CF}" type="pres">
      <dgm:prSet presAssocID="{F18635D4-B866-4F6B-A511-5E76A6338FCC}" presName="imageaccent8" presStyleCnt="0"/>
      <dgm:spPr/>
      <dgm:t>
        <a:bodyPr/>
        <a:lstStyle/>
        <a:p>
          <a:endParaRPr lang="en-US"/>
        </a:p>
      </dgm:t>
    </dgm:pt>
    <dgm:pt modelId="{706B893E-A5FB-4F16-A4F1-ECEBC21061CE}" type="pres">
      <dgm:prSet presAssocID="{F18635D4-B866-4F6B-A511-5E76A6338FCC}" presName="accentRepeatNode" presStyleLbl="solidAlignAcc1" presStyleIdx="15" presStyleCnt="16"/>
      <dgm:spPr/>
      <dgm:t>
        <a:bodyPr/>
        <a:lstStyle/>
        <a:p>
          <a:endParaRPr lang="en-US"/>
        </a:p>
      </dgm:t>
    </dgm:pt>
  </dgm:ptLst>
  <dgm:cxnLst>
    <dgm:cxn modelId="{8451ED8F-1F3E-463D-AAE1-CF8A335EAB40}" type="presOf" srcId="{042DFB80-F9D5-4E5C-A03A-C873BF14198A}" destId="{2F4843C3-9FE4-484D-B615-A08252548D2D}" srcOrd="0" destOrd="0" presId="urn:microsoft.com/office/officeart/2008/layout/HexagonCluster"/>
    <dgm:cxn modelId="{D3F92CD7-AD25-4DF3-9ECF-DD76626C4166}" srcId="{3F5B588E-6940-46D5-90C3-F8EF3A4FDD6E}" destId="{042DFB80-F9D5-4E5C-A03A-C873BF14198A}" srcOrd="0" destOrd="0" parTransId="{E22A0D01-84E8-4DEB-8E29-90CBBA44117B}" sibTransId="{288A983F-04B6-4AA5-8D27-98C14BBFCA4C}"/>
    <dgm:cxn modelId="{02F013F1-B168-475D-8F0D-06A290F0A752}" type="presOf" srcId="{DBB8B430-BD21-4257-B16F-C3F482D0386B}" destId="{8F97C741-59F5-483C-B553-F3F857749AE3}" srcOrd="0" destOrd="0" presId="urn:microsoft.com/office/officeart/2008/layout/HexagonCluster"/>
    <dgm:cxn modelId="{4BFE9D8A-480C-4CB8-A6D5-8F4143668283}" type="presOf" srcId="{74F9EA2E-2DFC-4FA2-B258-64F2E21B4DAE}" destId="{E565B957-3B4F-4226-B1A9-CF815A4C30AA}" srcOrd="0" destOrd="0" presId="urn:microsoft.com/office/officeart/2008/layout/HexagonCluster"/>
    <dgm:cxn modelId="{938448FE-40CB-4BB0-9A40-4884E13A1FB1}" type="presOf" srcId="{FF6330E3-87D5-48DE-BCDA-47714BE6A56B}" destId="{012FF42B-49E7-4F71-8929-A7F74E293F94}" srcOrd="0" destOrd="0" presId="urn:microsoft.com/office/officeart/2008/layout/HexagonCluster"/>
    <dgm:cxn modelId="{A5058846-BCD9-49C7-8B30-DAD9C50C6026}" type="presOf" srcId="{2F5E73C2-8A6E-47F3-99C3-396C51D58592}" destId="{21022D20-09CD-49BA-A8ED-36B7582D1CBB}" srcOrd="0" destOrd="0" presId="urn:microsoft.com/office/officeart/2008/layout/HexagonCluster"/>
    <dgm:cxn modelId="{F5D55766-9F14-419F-A068-868A5F03FA37}" type="presOf" srcId="{2046AF43-D1AA-4AE7-A1BB-3C0CDCBB4894}" destId="{3A254882-6A3F-4A59-84B9-FA331D752C89}" srcOrd="0" destOrd="0" presId="urn:microsoft.com/office/officeart/2008/layout/HexagonCluster"/>
    <dgm:cxn modelId="{6002ECF6-D53F-45D6-9314-AB58E471A66F}" srcId="{3F5B588E-6940-46D5-90C3-F8EF3A4FDD6E}" destId="{74F9EA2E-2DFC-4FA2-B258-64F2E21B4DAE}" srcOrd="5" destOrd="0" parTransId="{90E98BCE-13A5-4CDD-AE68-4A93AD69B18F}" sibTransId="{E0FC7DB2-98DB-4BAF-8A71-4B07A22163E0}"/>
    <dgm:cxn modelId="{719950F0-FF87-461B-B482-3B8F3BE911AA}" type="presOf" srcId="{CA71D7C1-FA71-437D-9FEB-DCCCC149DA66}" destId="{A8D9EA05-205E-4FFB-BE7A-377701AFA8B3}" srcOrd="0" destOrd="0" presId="urn:microsoft.com/office/officeart/2008/layout/HexagonCluster"/>
    <dgm:cxn modelId="{D059A48E-19C8-447A-BC69-DF87A5F2E0AD}" type="presOf" srcId="{169550D5-BE85-4668-B04A-554DAFA4FF69}" destId="{9BDEDCFA-CE6B-4A7C-8968-7250577662D8}" srcOrd="0" destOrd="0" presId="urn:microsoft.com/office/officeart/2008/layout/HexagonCluster"/>
    <dgm:cxn modelId="{DE0281B0-DD0A-4248-962A-25928E246FE7}" type="presOf" srcId="{EF102433-B219-4076-BB01-7F12B3FDA1CD}" destId="{B09839CF-6E6A-46D9-866C-22DFC594A491}" srcOrd="0" destOrd="0" presId="urn:microsoft.com/office/officeart/2008/layout/HexagonCluster"/>
    <dgm:cxn modelId="{D37E0542-8447-45BF-A981-4521B27ADA10}" type="presOf" srcId="{E0FC7DB2-98DB-4BAF-8A71-4B07A22163E0}" destId="{AC319763-F6B7-4ADA-BBA8-E254C90910D2}" srcOrd="0" destOrd="0" presId="urn:microsoft.com/office/officeart/2008/layout/HexagonCluster"/>
    <dgm:cxn modelId="{39821D41-FD47-4974-800E-320A6F319CA4}" type="presOf" srcId="{F18635D4-B866-4F6B-A511-5E76A6338FCC}" destId="{4A9B114A-65BD-4E09-BA1C-13E5B8DBAB8F}" srcOrd="0" destOrd="0" presId="urn:microsoft.com/office/officeart/2008/layout/HexagonCluster"/>
    <dgm:cxn modelId="{D761D7B4-8291-40C0-A438-656EBABECD0C}" srcId="{3F5B588E-6940-46D5-90C3-F8EF3A4FDD6E}" destId="{DBB8B430-BD21-4257-B16F-C3F482D0386B}" srcOrd="1" destOrd="0" parTransId="{5987C873-DD39-4528-A7C7-0C0E94274292}" sibTransId="{F651443A-EE5F-42AF-B8B1-3A2192D035B9}"/>
    <dgm:cxn modelId="{C510BF5F-F969-4724-BDAB-4A2FD7C28662}" srcId="{3F5B588E-6940-46D5-90C3-F8EF3A4FDD6E}" destId="{2F5E73C2-8A6E-47F3-99C3-396C51D58592}" srcOrd="3" destOrd="0" parTransId="{D7216C89-3B0F-499B-A8B7-23726F4E36F0}" sibTransId="{169550D5-BE85-4668-B04A-554DAFA4FF69}"/>
    <dgm:cxn modelId="{8052F645-9F1A-4BAA-A406-F5411B23EA29}" type="presOf" srcId="{3F5B588E-6940-46D5-90C3-F8EF3A4FDD6E}" destId="{277439B0-A8BF-4C50-BDEE-066EBC85A9A7}" srcOrd="0" destOrd="0" presId="urn:microsoft.com/office/officeart/2008/layout/HexagonCluster"/>
    <dgm:cxn modelId="{70D07C60-9642-4AF7-A097-649F2960F1F7}" type="presOf" srcId="{C9C4B548-5DC2-43E4-8534-46BE1F6BE11A}" destId="{ABCC0987-B748-4713-8193-8E9F65403555}" srcOrd="0" destOrd="0" presId="urn:microsoft.com/office/officeart/2008/layout/HexagonCluster"/>
    <dgm:cxn modelId="{638C97B7-0AC1-44D7-8ED4-E11521547EC9}" type="presOf" srcId="{288A983F-04B6-4AA5-8D27-98C14BBFCA4C}" destId="{53CD47B1-EBBE-4183-9968-26530F1212CE}" srcOrd="0" destOrd="0" presId="urn:microsoft.com/office/officeart/2008/layout/HexagonCluster"/>
    <dgm:cxn modelId="{AA6D1399-4DC3-4E67-B795-6287A7671162}" srcId="{3F5B588E-6940-46D5-90C3-F8EF3A4FDD6E}" destId="{C9C4B548-5DC2-43E4-8534-46BE1F6BE11A}" srcOrd="7" destOrd="0" parTransId="{92EBCB16-0123-4B01-B585-FFDC27BFD7CD}" sibTransId="{F18635D4-B866-4F6B-A511-5E76A6338FCC}"/>
    <dgm:cxn modelId="{4F954C70-FE2B-4756-8558-46CE7D8428E8}" type="presOf" srcId="{BC3EA0E1-834B-4275-8078-9F57A9F29F66}" destId="{EF1BCD2B-1790-4BDA-A5EC-5D6A3EA3F544}" srcOrd="0" destOrd="0" presId="urn:microsoft.com/office/officeart/2008/layout/HexagonCluster"/>
    <dgm:cxn modelId="{4996C3FC-3056-4F00-A05C-83B1BAC79564}" srcId="{3F5B588E-6940-46D5-90C3-F8EF3A4FDD6E}" destId="{BC3EA0E1-834B-4275-8078-9F57A9F29F66}" srcOrd="6" destOrd="0" parTransId="{837AF850-AC5F-48DE-B87E-11B804D374B9}" sibTransId="{CA71D7C1-FA71-437D-9FEB-DCCCC149DA66}"/>
    <dgm:cxn modelId="{E416FFF6-5322-4F78-9F53-CDC32A7EF79F}" type="presOf" srcId="{F651443A-EE5F-42AF-B8B1-3A2192D035B9}" destId="{D6B565F0-B761-46BC-8024-35F040BF3227}" srcOrd="0" destOrd="0" presId="urn:microsoft.com/office/officeart/2008/layout/HexagonCluster"/>
    <dgm:cxn modelId="{EB562EFE-2BA1-4868-91B4-6BD62306DD4B}" srcId="{3F5B588E-6940-46D5-90C3-F8EF3A4FDD6E}" destId="{F78A1335-E0FB-4CA7-8E82-E2DBEC5FB0D2}" srcOrd="4" destOrd="0" parTransId="{7D85B87D-7BE4-4E0C-887E-496419076F57}" sibTransId="{2046AF43-D1AA-4AE7-A1BB-3C0CDCBB4894}"/>
    <dgm:cxn modelId="{DA58BE68-0AA7-4868-A513-EC5AB7B0B1E0}" srcId="{3F5B588E-6940-46D5-90C3-F8EF3A4FDD6E}" destId="{FF6330E3-87D5-48DE-BCDA-47714BE6A56B}" srcOrd="2" destOrd="0" parTransId="{38059A76-88E2-4428-9ACE-70E8D83E188F}" sibTransId="{EF102433-B219-4076-BB01-7F12B3FDA1CD}"/>
    <dgm:cxn modelId="{A262537D-4107-4D98-A003-588270EB926B}" type="presOf" srcId="{F78A1335-E0FB-4CA7-8E82-E2DBEC5FB0D2}" destId="{BE46CB09-2D65-41FE-8FFC-E0B9901F2A11}" srcOrd="0" destOrd="0" presId="urn:microsoft.com/office/officeart/2008/layout/HexagonCluster"/>
    <dgm:cxn modelId="{407A3BAC-2D4E-4671-80C0-33F7D1B052C7}" type="presParOf" srcId="{277439B0-A8BF-4C50-BDEE-066EBC85A9A7}" destId="{A76516F6-EE48-4628-BD5A-C35F93562BA4}" srcOrd="0" destOrd="0" presId="urn:microsoft.com/office/officeart/2008/layout/HexagonCluster"/>
    <dgm:cxn modelId="{3088D5DF-62DE-40AA-A646-80DC73163388}" type="presParOf" srcId="{A76516F6-EE48-4628-BD5A-C35F93562BA4}" destId="{2F4843C3-9FE4-484D-B615-A08252548D2D}" srcOrd="0" destOrd="0" presId="urn:microsoft.com/office/officeart/2008/layout/HexagonCluster"/>
    <dgm:cxn modelId="{0BE54596-71F6-4960-973D-3F576302E34F}" type="presParOf" srcId="{277439B0-A8BF-4C50-BDEE-066EBC85A9A7}" destId="{F2A59EE0-BCD7-4A9E-82ED-04FA420EC291}" srcOrd="1" destOrd="0" presId="urn:microsoft.com/office/officeart/2008/layout/HexagonCluster"/>
    <dgm:cxn modelId="{82321D30-1790-41F4-A16D-0B6ED8552498}" type="presParOf" srcId="{F2A59EE0-BCD7-4A9E-82ED-04FA420EC291}" destId="{1E823122-A24C-4BB4-AB8B-EC1E8B15C22A}" srcOrd="0" destOrd="0" presId="urn:microsoft.com/office/officeart/2008/layout/HexagonCluster"/>
    <dgm:cxn modelId="{953CE96F-8D3F-4C05-9EE7-3DAF7939F1CC}" type="presParOf" srcId="{277439B0-A8BF-4C50-BDEE-066EBC85A9A7}" destId="{8828AB89-BEBE-49DF-8B4C-1F373F49213E}" srcOrd="2" destOrd="0" presId="urn:microsoft.com/office/officeart/2008/layout/HexagonCluster"/>
    <dgm:cxn modelId="{34041311-C345-4BFA-987B-C8D4C3D91A54}" type="presParOf" srcId="{8828AB89-BEBE-49DF-8B4C-1F373F49213E}" destId="{53CD47B1-EBBE-4183-9968-26530F1212CE}" srcOrd="0" destOrd="0" presId="urn:microsoft.com/office/officeart/2008/layout/HexagonCluster"/>
    <dgm:cxn modelId="{B69F19F6-B615-4FBE-B6A2-D6E75150D3B1}" type="presParOf" srcId="{277439B0-A8BF-4C50-BDEE-066EBC85A9A7}" destId="{200C3C45-ADFA-4784-85C2-C04AC24131C7}" srcOrd="3" destOrd="0" presId="urn:microsoft.com/office/officeart/2008/layout/HexagonCluster"/>
    <dgm:cxn modelId="{2473127F-6010-47D9-AC81-549DA7EFBE97}" type="presParOf" srcId="{200C3C45-ADFA-4784-85C2-C04AC24131C7}" destId="{8B3E9D1F-42D3-4239-8339-A9F8643BEA69}" srcOrd="0" destOrd="0" presId="urn:microsoft.com/office/officeart/2008/layout/HexagonCluster"/>
    <dgm:cxn modelId="{7F96A09B-977A-46C8-9056-E1735AA4AEA1}" type="presParOf" srcId="{277439B0-A8BF-4C50-BDEE-066EBC85A9A7}" destId="{1E4A2DAB-0854-4939-86F7-19D35C1660D1}" srcOrd="4" destOrd="0" presId="urn:microsoft.com/office/officeart/2008/layout/HexagonCluster"/>
    <dgm:cxn modelId="{C8F7D060-1006-473D-8AA2-7375D307F6F1}" type="presParOf" srcId="{1E4A2DAB-0854-4939-86F7-19D35C1660D1}" destId="{8F97C741-59F5-483C-B553-F3F857749AE3}" srcOrd="0" destOrd="0" presId="urn:microsoft.com/office/officeart/2008/layout/HexagonCluster"/>
    <dgm:cxn modelId="{02EAD4EF-0B3E-424E-B479-4BE3A459D689}" type="presParOf" srcId="{277439B0-A8BF-4C50-BDEE-066EBC85A9A7}" destId="{CE0469F2-5542-4775-9CF4-D6A415096020}" srcOrd="5" destOrd="0" presId="urn:microsoft.com/office/officeart/2008/layout/HexagonCluster"/>
    <dgm:cxn modelId="{B01BB3DF-2E0F-449A-B6B5-9DE0A51E7C78}" type="presParOf" srcId="{CE0469F2-5542-4775-9CF4-D6A415096020}" destId="{DDB9708E-374C-4E3D-97DB-A2FB2BE98221}" srcOrd="0" destOrd="0" presId="urn:microsoft.com/office/officeart/2008/layout/HexagonCluster"/>
    <dgm:cxn modelId="{D219EA6F-994A-43DF-A9CA-1AC9CE6F17E6}" type="presParOf" srcId="{277439B0-A8BF-4C50-BDEE-066EBC85A9A7}" destId="{14BC51AF-1648-45A2-8F2D-69252A8597F9}" srcOrd="6" destOrd="0" presId="urn:microsoft.com/office/officeart/2008/layout/HexagonCluster"/>
    <dgm:cxn modelId="{7E6BA4B1-DB42-4F40-827B-02EE495FE245}" type="presParOf" srcId="{14BC51AF-1648-45A2-8F2D-69252A8597F9}" destId="{D6B565F0-B761-46BC-8024-35F040BF3227}" srcOrd="0" destOrd="0" presId="urn:microsoft.com/office/officeart/2008/layout/HexagonCluster"/>
    <dgm:cxn modelId="{4D6BE16B-15BC-4476-BEF8-E99F3BE77A69}" type="presParOf" srcId="{277439B0-A8BF-4C50-BDEE-066EBC85A9A7}" destId="{A36A2D34-4C55-484A-9128-AD2E0FAF2E0E}" srcOrd="7" destOrd="0" presId="urn:microsoft.com/office/officeart/2008/layout/HexagonCluster"/>
    <dgm:cxn modelId="{07D07AC2-F96C-4E2E-AEA7-0C34C497178B}" type="presParOf" srcId="{A36A2D34-4C55-484A-9128-AD2E0FAF2E0E}" destId="{0B34FC49-27D3-4750-A8B8-99CB5C349C6D}" srcOrd="0" destOrd="0" presId="urn:microsoft.com/office/officeart/2008/layout/HexagonCluster"/>
    <dgm:cxn modelId="{4E4EEF60-B08E-462E-8C9C-E64655CA03FB}" type="presParOf" srcId="{277439B0-A8BF-4C50-BDEE-066EBC85A9A7}" destId="{D2B44711-AA98-40E2-82C9-6D6A08620120}" srcOrd="8" destOrd="0" presId="urn:microsoft.com/office/officeart/2008/layout/HexagonCluster"/>
    <dgm:cxn modelId="{5B62B61D-D531-4A60-B2FC-2235895DDE3A}" type="presParOf" srcId="{D2B44711-AA98-40E2-82C9-6D6A08620120}" destId="{012FF42B-49E7-4F71-8929-A7F74E293F94}" srcOrd="0" destOrd="0" presId="urn:microsoft.com/office/officeart/2008/layout/HexagonCluster"/>
    <dgm:cxn modelId="{CA39A9A1-EC22-4027-8E9F-37C3ED20A408}" type="presParOf" srcId="{277439B0-A8BF-4C50-BDEE-066EBC85A9A7}" destId="{AD7B2E2B-83D5-40C3-8492-2DF3ADA734D5}" srcOrd="9" destOrd="0" presId="urn:microsoft.com/office/officeart/2008/layout/HexagonCluster"/>
    <dgm:cxn modelId="{B83E9026-D8F6-40A4-ABF3-B563D28ABFA5}" type="presParOf" srcId="{AD7B2E2B-83D5-40C3-8492-2DF3ADA734D5}" destId="{03102B57-C6B6-43B3-9CBE-5D005D0DEFA5}" srcOrd="0" destOrd="0" presId="urn:microsoft.com/office/officeart/2008/layout/HexagonCluster"/>
    <dgm:cxn modelId="{5B92A30B-276C-4752-9506-18DACBEF483C}" type="presParOf" srcId="{277439B0-A8BF-4C50-BDEE-066EBC85A9A7}" destId="{28F4825E-829B-4B6F-9367-1D42D08484FB}" srcOrd="10" destOrd="0" presId="urn:microsoft.com/office/officeart/2008/layout/HexagonCluster"/>
    <dgm:cxn modelId="{7E3AA600-33BD-48AB-8EFB-3432AAADEA0C}" type="presParOf" srcId="{28F4825E-829B-4B6F-9367-1D42D08484FB}" destId="{B09839CF-6E6A-46D9-866C-22DFC594A491}" srcOrd="0" destOrd="0" presId="urn:microsoft.com/office/officeart/2008/layout/HexagonCluster"/>
    <dgm:cxn modelId="{58C35742-8AED-48A2-A85C-BEBDF5D1CED0}" type="presParOf" srcId="{277439B0-A8BF-4C50-BDEE-066EBC85A9A7}" destId="{7AC745DC-6A5B-4BFE-A8C6-8B4BA2CAC238}" srcOrd="11" destOrd="0" presId="urn:microsoft.com/office/officeart/2008/layout/HexagonCluster"/>
    <dgm:cxn modelId="{DBC1A41A-D059-49A4-B82C-D5A89D8B352E}" type="presParOf" srcId="{7AC745DC-6A5B-4BFE-A8C6-8B4BA2CAC238}" destId="{AE0878AC-7E55-40DD-91DB-5FC0133087F5}" srcOrd="0" destOrd="0" presId="urn:microsoft.com/office/officeart/2008/layout/HexagonCluster"/>
    <dgm:cxn modelId="{E29F7638-A0DC-42CD-9666-067BAFA7E3DB}" type="presParOf" srcId="{277439B0-A8BF-4C50-BDEE-066EBC85A9A7}" destId="{E79197FA-D799-4261-967F-B6DFC87EDE16}" srcOrd="12" destOrd="0" presId="urn:microsoft.com/office/officeart/2008/layout/HexagonCluster"/>
    <dgm:cxn modelId="{8CAA1CEA-42B7-4F17-A2F9-7334B4F2C6E4}" type="presParOf" srcId="{E79197FA-D799-4261-967F-B6DFC87EDE16}" destId="{21022D20-09CD-49BA-A8ED-36B7582D1CBB}" srcOrd="0" destOrd="0" presId="urn:microsoft.com/office/officeart/2008/layout/HexagonCluster"/>
    <dgm:cxn modelId="{10AD689E-F2C5-4D63-B669-CD7E42CBA102}" type="presParOf" srcId="{277439B0-A8BF-4C50-BDEE-066EBC85A9A7}" destId="{45D79A99-D224-4DAD-B926-5E844E149461}" srcOrd="13" destOrd="0" presId="urn:microsoft.com/office/officeart/2008/layout/HexagonCluster"/>
    <dgm:cxn modelId="{7C3788AD-94DE-4C48-A26A-DD1BCED37A3A}" type="presParOf" srcId="{45D79A99-D224-4DAD-B926-5E844E149461}" destId="{43EC0D12-88A1-46E2-B5DE-CE8CFF6CEA88}" srcOrd="0" destOrd="0" presId="urn:microsoft.com/office/officeart/2008/layout/HexagonCluster"/>
    <dgm:cxn modelId="{59BEB0E3-3EC0-4B51-B444-04D6DFC6F874}" type="presParOf" srcId="{277439B0-A8BF-4C50-BDEE-066EBC85A9A7}" destId="{48234A2C-3DD7-49F7-98A5-8601FF25A7C8}" srcOrd="14" destOrd="0" presId="urn:microsoft.com/office/officeart/2008/layout/HexagonCluster"/>
    <dgm:cxn modelId="{06E93E59-6375-4AAE-A6E9-1E751BE41FB8}" type="presParOf" srcId="{48234A2C-3DD7-49F7-98A5-8601FF25A7C8}" destId="{9BDEDCFA-CE6B-4A7C-8968-7250577662D8}" srcOrd="0" destOrd="0" presId="urn:microsoft.com/office/officeart/2008/layout/HexagonCluster"/>
    <dgm:cxn modelId="{79605B64-8C50-4D54-BEF5-97FE37667BF6}" type="presParOf" srcId="{277439B0-A8BF-4C50-BDEE-066EBC85A9A7}" destId="{1A2A7921-4098-4F39-AF89-7F8575014F01}" srcOrd="15" destOrd="0" presId="urn:microsoft.com/office/officeart/2008/layout/HexagonCluster"/>
    <dgm:cxn modelId="{4BBD3E5E-0B71-4D66-88DE-746B8BD59E1F}" type="presParOf" srcId="{1A2A7921-4098-4F39-AF89-7F8575014F01}" destId="{3B58A761-F5C3-4937-B15B-3101F6333A86}" srcOrd="0" destOrd="0" presId="urn:microsoft.com/office/officeart/2008/layout/HexagonCluster"/>
    <dgm:cxn modelId="{6EE9B5D1-5119-44BF-88AB-29A3020C1406}" type="presParOf" srcId="{277439B0-A8BF-4C50-BDEE-066EBC85A9A7}" destId="{421B1AA7-22B4-4789-88E4-822F015A3624}" srcOrd="16" destOrd="0" presId="urn:microsoft.com/office/officeart/2008/layout/HexagonCluster"/>
    <dgm:cxn modelId="{EC9CCD83-0EF8-4F06-89AF-C49404E06CCA}" type="presParOf" srcId="{421B1AA7-22B4-4789-88E4-822F015A3624}" destId="{BE46CB09-2D65-41FE-8FFC-E0B9901F2A11}" srcOrd="0" destOrd="0" presId="urn:microsoft.com/office/officeart/2008/layout/HexagonCluster"/>
    <dgm:cxn modelId="{3076EFCA-A165-4B48-ADAF-FB8B64FE8794}" type="presParOf" srcId="{277439B0-A8BF-4C50-BDEE-066EBC85A9A7}" destId="{94361A00-A986-4136-BA38-49439D834D95}" srcOrd="17" destOrd="0" presId="urn:microsoft.com/office/officeart/2008/layout/HexagonCluster"/>
    <dgm:cxn modelId="{1E0C7816-8E80-42CF-953E-00ADAE2792DD}" type="presParOf" srcId="{94361A00-A986-4136-BA38-49439D834D95}" destId="{D3A643C9-519A-4007-AC14-8888BA90AB13}" srcOrd="0" destOrd="0" presId="urn:microsoft.com/office/officeart/2008/layout/HexagonCluster"/>
    <dgm:cxn modelId="{B6E7B138-3BEE-412E-B65E-CC31D0DB3448}" type="presParOf" srcId="{277439B0-A8BF-4C50-BDEE-066EBC85A9A7}" destId="{8DE5F009-4E4C-42EE-8540-E9CD85E15878}" srcOrd="18" destOrd="0" presId="urn:microsoft.com/office/officeart/2008/layout/HexagonCluster"/>
    <dgm:cxn modelId="{6F499E1A-662A-4E5A-AB66-E99A7762BFAA}" type="presParOf" srcId="{8DE5F009-4E4C-42EE-8540-E9CD85E15878}" destId="{3A254882-6A3F-4A59-84B9-FA331D752C89}" srcOrd="0" destOrd="0" presId="urn:microsoft.com/office/officeart/2008/layout/HexagonCluster"/>
    <dgm:cxn modelId="{623F6D09-A5DE-4944-BF3A-F1BDDF741063}" type="presParOf" srcId="{277439B0-A8BF-4C50-BDEE-066EBC85A9A7}" destId="{D5CAE7D5-0C01-486D-B0BB-5985FF891F78}" srcOrd="19" destOrd="0" presId="urn:microsoft.com/office/officeart/2008/layout/HexagonCluster"/>
    <dgm:cxn modelId="{F65D861B-C38D-490C-9697-110308CFACF8}" type="presParOf" srcId="{D5CAE7D5-0C01-486D-B0BB-5985FF891F78}" destId="{3BD629CD-8547-4F58-B01F-1BF7859A8FAB}" srcOrd="0" destOrd="0" presId="urn:microsoft.com/office/officeart/2008/layout/HexagonCluster"/>
    <dgm:cxn modelId="{C60B3CA3-416D-413A-B016-078700A25F66}" type="presParOf" srcId="{277439B0-A8BF-4C50-BDEE-066EBC85A9A7}" destId="{54258E32-9933-4AAA-AC4C-01F55BADAB15}" srcOrd="20" destOrd="0" presId="urn:microsoft.com/office/officeart/2008/layout/HexagonCluster"/>
    <dgm:cxn modelId="{573910F0-31D3-42B3-99F3-9E2DC5520AD3}" type="presParOf" srcId="{54258E32-9933-4AAA-AC4C-01F55BADAB15}" destId="{E565B957-3B4F-4226-B1A9-CF815A4C30AA}" srcOrd="0" destOrd="0" presId="urn:microsoft.com/office/officeart/2008/layout/HexagonCluster"/>
    <dgm:cxn modelId="{979A84DE-32F3-4086-AC3C-2EAFE938AAE8}" type="presParOf" srcId="{277439B0-A8BF-4C50-BDEE-066EBC85A9A7}" destId="{6F1D5AB1-1C88-49FF-87CA-B77AF5F7CA9B}" srcOrd="21" destOrd="0" presId="urn:microsoft.com/office/officeart/2008/layout/HexagonCluster"/>
    <dgm:cxn modelId="{37964394-71BB-43D0-A663-B6DFB9D01559}" type="presParOf" srcId="{6F1D5AB1-1C88-49FF-87CA-B77AF5F7CA9B}" destId="{FAC96D38-B54D-4D5D-805A-B665CF995469}" srcOrd="0" destOrd="0" presId="urn:microsoft.com/office/officeart/2008/layout/HexagonCluster"/>
    <dgm:cxn modelId="{FE2B2971-7415-4254-BF6C-01DD4C2C08BA}" type="presParOf" srcId="{277439B0-A8BF-4C50-BDEE-066EBC85A9A7}" destId="{7DDA59DC-89B9-4EC5-BAB4-B09E22DA8C3C}" srcOrd="22" destOrd="0" presId="urn:microsoft.com/office/officeart/2008/layout/HexagonCluster"/>
    <dgm:cxn modelId="{89AE76E2-8619-468F-8E5E-96BD50578D2B}" type="presParOf" srcId="{7DDA59DC-89B9-4EC5-BAB4-B09E22DA8C3C}" destId="{AC319763-F6B7-4ADA-BBA8-E254C90910D2}" srcOrd="0" destOrd="0" presId="urn:microsoft.com/office/officeart/2008/layout/HexagonCluster"/>
    <dgm:cxn modelId="{D7824104-734C-40CE-AAE7-4877B51CB2EE}" type="presParOf" srcId="{277439B0-A8BF-4C50-BDEE-066EBC85A9A7}" destId="{3CE175BE-5D00-421B-A5C0-8919D9AE8533}" srcOrd="23" destOrd="0" presId="urn:microsoft.com/office/officeart/2008/layout/HexagonCluster"/>
    <dgm:cxn modelId="{CD0765ED-BCF9-46A5-A0E3-3D20153336F5}" type="presParOf" srcId="{3CE175BE-5D00-421B-A5C0-8919D9AE8533}" destId="{A2FBBF25-2B02-481B-B31A-DE96FDA1119D}" srcOrd="0" destOrd="0" presId="urn:microsoft.com/office/officeart/2008/layout/HexagonCluster"/>
    <dgm:cxn modelId="{D8941465-C22E-4D26-85A2-104E7A242866}" type="presParOf" srcId="{277439B0-A8BF-4C50-BDEE-066EBC85A9A7}" destId="{C05EC902-58FC-42F2-9AA1-0276AE5E07DB}" srcOrd="24" destOrd="0" presId="urn:microsoft.com/office/officeart/2008/layout/HexagonCluster"/>
    <dgm:cxn modelId="{8B1D905E-4691-46D1-9A11-13E3F6486126}" type="presParOf" srcId="{C05EC902-58FC-42F2-9AA1-0276AE5E07DB}" destId="{EF1BCD2B-1790-4BDA-A5EC-5D6A3EA3F544}" srcOrd="0" destOrd="0" presId="urn:microsoft.com/office/officeart/2008/layout/HexagonCluster"/>
    <dgm:cxn modelId="{557F9CF6-B23E-4273-9A2D-27BB5F534C67}" type="presParOf" srcId="{277439B0-A8BF-4C50-BDEE-066EBC85A9A7}" destId="{FA1360A4-85C9-445D-A26A-9901BDE4BF7E}" srcOrd="25" destOrd="0" presId="urn:microsoft.com/office/officeart/2008/layout/HexagonCluster"/>
    <dgm:cxn modelId="{6CEA4B72-C406-43D6-A8E6-9D7967835211}" type="presParOf" srcId="{FA1360A4-85C9-445D-A26A-9901BDE4BF7E}" destId="{2DE06DD2-C8CB-487D-9ACD-F73BA06DB761}" srcOrd="0" destOrd="0" presId="urn:microsoft.com/office/officeart/2008/layout/HexagonCluster"/>
    <dgm:cxn modelId="{BB75857B-841E-4175-937B-1D35EAD9EA17}" type="presParOf" srcId="{277439B0-A8BF-4C50-BDEE-066EBC85A9A7}" destId="{18AED026-85ED-439C-B713-18BB466E2682}" srcOrd="26" destOrd="0" presId="urn:microsoft.com/office/officeart/2008/layout/HexagonCluster"/>
    <dgm:cxn modelId="{666052E3-2877-48C5-90F3-F3F5C15D433C}" type="presParOf" srcId="{18AED026-85ED-439C-B713-18BB466E2682}" destId="{A8D9EA05-205E-4FFB-BE7A-377701AFA8B3}" srcOrd="0" destOrd="0" presId="urn:microsoft.com/office/officeart/2008/layout/HexagonCluster"/>
    <dgm:cxn modelId="{D1E087E1-34C6-46C1-9947-DE39F28490B9}" type="presParOf" srcId="{277439B0-A8BF-4C50-BDEE-066EBC85A9A7}" destId="{FACD32CD-269A-443D-A304-BA1383106CF4}" srcOrd="27" destOrd="0" presId="urn:microsoft.com/office/officeart/2008/layout/HexagonCluster"/>
    <dgm:cxn modelId="{DE694317-356C-47D5-8433-80588E4938BC}" type="presParOf" srcId="{FACD32CD-269A-443D-A304-BA1383106CF4}" destId="{FB86AA3A-E76A-469D-83CF-A0DBF53309C4}" srcOrd="0" destOrd="0" presId="urn:microsoft.com/office/officeart/2008/layout/HexagonCluster"/>
    <dgm:cxn modelId="{39E8BE2A-1BB8-4C12-9277-1DDF91C5B713}" type="presParOf" srcId="{277439B0-A8BF-4C50-BDEE-066EBC85A9A7}" destId="{CA9D42AD-9852-49E7-A3AD-DFCF1BE4DF0B}" srcOrd="28" destOrd="0" presId="urn:microsoft.com/office/officeart/2008/layout/HexagonCluster"/>
    <dgm:cxn modelId="{5ACC2766-7D9F-4EBE-A128-B7DD6032694F}" type="presParOf" srcId="{CA9D42AD-9852-49E7-A3AD-DFCF1BE4DF0B}" destId="{ABCC0987-B748-4713-8193-8E9F65403555}" srcOrd="0" destOrd="0" presId="urn:microsoft.com/office/officeart/2008/layout/HexagonCluster"/>
    <dgm:cxn modelId="{EC8DB33A-28EE-4766-B7FC-40D83D68DBFB}" type="presParOf" srcId="{277439B0-A8BF-4C50-BDEE-066EBC85A9A7}" destId="{EA5FE791-B49E-4001-A7C8-F2E155E950F4}" srcOrd="29" destOrd="0" presId="urn:microsoft.com/office/officeart/2008/layout/HexagonCluster"/>
    <dgm:cxn modelId="{814C61FF-2EAE-4825-A34D-619A9A9999F6}" type="presParOf" srcId="{EA5FE791-B49E-4001-A7C8-F2E155E950F4}" destId="{D62F4705-54E1-4C65-9CEC-501528705FE9}" srcOrd="0" destOrd="0" presId="urn:microsoft.com/office/officeart/2008/layout/HexagonCluster"/>
    <dgm:cxn modelId="{A7BB68AB-893E-495E-A648-78E4DAA04B08}" type="presParOf" srcId="{277439B0-A8BF-4C50-BDEE-066EBC85A9A7}" destId="{D8EB58EF-59D7-433A-AB28-D0FB237D5B9F}" srcOrd="30" destOrd="0" presId="urn:microsoft.com/office/officeart/2008/layout/HexagonCluster"/>
    <dgm:cxn modelId="{1F70DA25-0692-4F98-94FB-A6638A62372B}" type="presParOf" srcId="{D8EB58EF-59D7-433A-AB28-D0FB237D5B9F}" destId="{4A9B114A-65BD-4E09-BA1C-13E5B8DBAB8F}" srcOrd="0" destOrd="0" presId="urn:microsoft.com/office/officeart/2008/layout/HexagonCluster"/>
    <dgm:cxn modelId="{2A2F3845-82A7-482A-9AB4-441198C08934}" type="presParOf" srcId="{277439B0-A8BF-4C50-BDEE-066EBC85A9A7}" destId="{3CEB1104-E974-464D-B191-82AE4702D4CF}" srcOrd="31" destOrd="0" presId="urn:microsoft.com/office/officeart/2008/layout/HexagonCluster"/>
    <dgm:cxn modelId="{A4593173-3405-473A-BA92-C1B8EB92221D}" type="presParOf" srcId="{3CEB1104-E974-464D-B191-82AE4702D4CF}" destId="{706B893E-A5FB-4F16-A4F1-ECEBC21061CE}" srcOrd="0" destOrd="0" presId="urn:microsoft.com/office/officeart/2008/layout/HexagonCluster"/>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12.xml><?xml version="1.0" encoding="utf-8"?>
<dgm:dataModel xmlns:dgm="http://schemas.openxmlformats.org/drawingml/2006/diagram" xmlns:a="http://schemas.openxmlformats.org/drawingml/2006/main">
  <dgm:ptLst>
    <dgm:pt modelId="{EB1AFB1F-D5A7-4857-9B7D-AB3AC81B082C}" type="doc">
      <dgm:prSet loTypeId="urn:microsoft.com/office/officeart/2005/8/layout/default" loCatId="list" qsTypeId="urn:microsoft.com/office/officeart/2005/8/quickstyle/simple1" qsCatId="simple" csTypeId="urn:microsoft.com/office/officeart/2005/8/colors/accent1_2" csCatId="accent1" phldr="1"/>
      <dgm:spPr/>
      <dgm:t>
        <a:bodyPr/>
        <a:lstStyle/>
        <a:p>
          <a:endParaRPr lang="en-US"/>
        </a:p>
      </dgm:t>
    </dgm:pt>
    <dgm:pt modelId="{FBAC15E8-76EF-4B25-A811-BFB0F4EECFB7}">
      <dgm:prSet phldrT="[Text]"/>
      <dgm:spPr>
        <a:solidFill>
          <a:srgbClr val="0081C6"/>
        </a:solidFill>
      </dgm:spPr>
      <dgm:t>
        <a:bodyPr/>
        <a:lstStyle/>
        <a:p>
          <a:r>
            <a:rPr lang="en-US" dirty="0" smtClean="0"/>
            <a:t>Patience</a:t>
          </a:r>
          <a:endParaRPr lang="en-US" dirty="0"/>
        </a:p>
      </dgm:t>
    </dgm:pt>
    <dgm:pt modelId="{285F0A8D-CC74-49D7-B66F-557C2A14AFB2}" type="parTrans" cxnId="{E6679D3D-5038-45DA-BFDA-D00FD560BF56}">
      <dgm:prSet/>
      <dgm:spPr/>
      <dgm:t>
        <a:bodyPr/>
        <a:lstStyle/>
        <a:p>
          <a:endParaRPr lang="en-US"/>
        </a:p>
      </dgm:t>
    </dgm:pt>
    <dgm:pt modelId="{D9F0369A-F5BC-4E54-B995-D2F24B3888C4}" type="sibTrans" cxnId="{E6679D3D-5038-45DA-BFDA-D00FD560BF56}">
      <dgm:prSet/>
      <dgm:spPr/>
      <dgm:t>
        <a:bodyPr/>
        <a:lstStyle/>
        <a:p>
          <a:endParaRPr lang="en-US"/>
        </a:p>
      </dgm:t>
    </dgm:pt>
    <dgm:pt modelId="{70C34488-B1CA-4C51-B7A6-4A86C2419384}">
      <dgm:prSet phldrT="[Text]"/>
      <dgm:spPr>
        <a:solidFill>
          <a:schemeClr val="bg2"/>
        </a:solidFill>
      </dgm:spPr>
      <dgm:t>
        <a:bodyPr/>
        <a:lstStyle/>
        <a:p>
          <a:r>
            <a:rPr lang="en-US" dirty="0" smtClean="0"/>
            <a:t>Assertiveness</a:t>
          </a:r>
          <a:endParaRPr lang="en-US" dirty="0"/>
        </a:p>
      </dgm:t>
    </dgm:pt>
    <dgm:pt modelId="{E7993AC8-0DC2-433E-A55C-6A0C85776014}" type="parTrans" cxnId="{055B24D5-5D7A-42B2-8970-204D105FCC67}">
      <dgm:prSet/>
      <dgm:spPr/>
      <dgm:t>
        <a:bodyPr/>
        <a:lstStyle/>
        <a:p>
          <a:endParaRPr lang="en-US"/>
        </a:p>
      </dgm:t>
    </dgm:pt>
    <dgm:pt modelId="{2278D9CA-47BE-4EC9-9296-0EA4EFCA81E4}" type="sibTrans" cxnId="{055B24D5-5D7A-42B2-8970-204D105FCC67}">
      <dgm:prSet/>
      <dgm:spPr/>
      <dgm:t>
        <a:bodyPr/>
        <a:lstStyle/>
        <a:p>
          <a:endParaRPr lang="en-US"/>
        </a:p>
      </dgm:t>
    </dgm:pt>
    <dgm:pt modelId="{F8039A08-C424-45C9-B271-FC85173215C2}">
      <dgm:prSet phldrT="[Text]"/>
      <dgm:spPr>
        <a:solidFill>
          <a:schemeClr val="bg2"/>
        </a:solidFill>
      </dgm:spPr>
      <dgm:t>
        <a:bodyPr/>
        <a:lstStyle/>
        <a:p>
          <a:r>
            <a:rPr lang="en-US" dirty="0" smtClean="0"/>
            <a:t>Rapport and trust is your foundation</a:t>
          </a:r>
          <a:endParaRPr lang="en-US" dirty="0"/>
        </a:p>
      </dgm:t>
    </dgm:pt>
    <dgm:pt modelId="{F8901523-07E5-449A-BF5E-2BE0405F40F3}" type="parTrans" cxnId="{9AF2EEF2-027A-4214-9944-CDDADF3B0B17}">
      <dgm:prSet/>
      <dgm:spPr/>
      <dgm:t>
        <a:bodyPr/>
        <a:lstStyle/>
        <a:p>
          <a:endParaRPr lang="en-US"/>
        </a:p>
      </dgm:t>
    </dgm:pt>
    <dgm:pt modelId="{5EE43EE6-D208-4173-8530-46E35D7A6A5B}" type="sibTrans" cxnId="{9AF2EEF2-027A-4214-9944-CDDADF3B0B17}">
      <dgm:prSet/>
      <dgm:spPr/>
      <dgm:t>
        <a:bodyPr/>
        <a:lstStyle/>
        <a:p>
          <a:endParaRPr lang="en-US"/>
        </a:p>
      </dgm:t>
    </dgm:pt>
    <dgm:pt modelId="{2981C54C-1A4A-4F5B-A5AE-AD81FBCF193C}">
      <dgm:prSet phldrT="[Text]"/>
      <dgm:spPr>
        <a:solidFill>
          <a:srgbClr val="0081C6"/>
        </a:solidFill>
      </dgm:spPr>
      <dgm:t>
        <a:bodyPr/>
        <a:lstStyle/>
        <a:p>
          <a:r>
            <a:rPr lang="en-US" dirty="0" smtClean="0"/>
            <a:t>Interactions without agenda</a:t>
          </a:r>
          <a:endParaRPr lang="en-US" dirty="0"/>
        </a:p>
      </dgm:t>
    </dgm:pt>
    <dgm:pt modelId="{7A13C70E-08BD-4D14-B6C8-E850AD5BB794}" type="parTrans" cxnId="{E27D64E6-30D2-437C-B3A5-61179F92DD99}">
      <dgm:prSet/>
      <dgm:spPr/>
      <dgm:t>
        <a:bodyPr/>
        <a:lstStyle/>
        <a:p>
          <a:endParaRPr lang="en-US"/>
        </a:p>
      </dgm:t>
    </dgm:pt>
    <dgm:pt modelId="{19D77A45-798C-4B33-A8E9-2D698905297A}" type="sibTrans" cxnId="{E27D64E6-30D2-437C-B3A5-61179F92DD99}">
      <dgm:prSet/>
      <dgm:spPr/>
      <dgm:t>
        <a:bodyPr/>
        <a:lstStyle/>
        <a:p>
          <a:endParaRPr lang="en-US"/>
        </a:p>
      </dgm:t>
    </dgm:pt>
    <dgm:pt modelId="{91F44916-3172-495C-93EA-93A559978ADC}" type="pres">
      <dgm:prSet presAssocID="{EB1AFB1F-D5A7-4857-9B7D-AB3AC81B082C}" presName="diagram" presStyleCnt="0">
        <dgm:presLayoutVars>
          <dgm:dir/>
          <dgm:resizeHandles val="exact"/>
        </dgm:presLayoutVars>
      </dgm:prSet>
      <dgm:spPr/>
      <dgm:t>
        <a:bodyPr/>
        <a:lstStyle/>
        <a:p>
          <a:endParaRPr lang="en-US"/>
        </a:p>
      </dgm:t>
    </dgm:pt>
    <dgm:pt modelId="{B3849613-BD71-47E3-AA34-6E14EBBB4115}" type="pres">
      <dgm:prSet presAssocID="{FBAC15E8-76EF-4B25-A811-BFB0F4EECFB7}" presName="node" presStyleLbl="node1" presStyleIdx="0" presStyleCnt="4">
        <dgm:presLayoutVars>
          <dgm:bulletEnabled val="1"/>
        </dgm:presLayoutVars>
      </dgm:prSet>
      <dgm:spPr/>
      <dgm:t>
        <a:bodyPr/>
        <a:lstStyle/>
        <a:p>
          <a:endParaRPr lang="en-US"/>
        </a:p>
      </dgm:t>
    </dgm:pt>
    <dgm:pt modelId="{506D8515-9BDB-42D3-8EE4-1B7FE5392AA3}" type="pres">
      <dgm:prSet presAssocID="{D9F0369A-F5BC-4E54-B995-D2F24B3888C4}" presName="sibTrans" presStyleCnt="0"/>
      <dgm:spPr/>
    </dgm:pt>
    <dgm:pt modelId="{8776B3EA-30C9-4E53-BBD6-A2CEFD23D84E}" type="pres">
      <dgm:prSet presAssocID="{70C34488-B1CA-4C51-B7A6-4A86C2419384}" presName="node" presStyleLbl="node1" presStyleIdx="1" presStyleCnt="4" custLinFactNeighborX="-6202" custLinFactNeighborY="2187">
        <dgm:presLayoutVars>
          <dgm:bulletEnabled val="1"/>
        </dgm:presLayoutVars>
      </dgm:prSet>
      <dgm:spPr/>
      <dgm:t>
        <a:bodyPr/>
        <a:lstStyle/>
        <a:p>
          <a:endParaRPr lang="en-US"/>
        </a:p>
      </dgm:t>
    </dgm:pt>
    <dgm:pt modelId="{7B27342B-EE65-451F-8D50-EDD0732F51B9}" type="pres">
      <dgm:prSet presAssocID="{2278D9CA-47BE-4EC9-9296-0EA4EFCA81E4}" presName="sibTrans" presStyleCnt="0"/>
      <dgm:spPr/>
    </dgm:pt>
    <dgm:pt modelId="{092E5868-A830-45E6-A550-62CA9FDEB396}" type="pres">
      <dgm:prSet presAssocID="{F8039A08-C424-45C9-B271-FC85173215C2}" presName="node" presStyleLbl="node1" presStyleIdx="2" presStyleCnt="4">
        <dgm:presLayoutVars>
          <dgm:bulletEnabled val="1"/>
        </dgm:presLayoutVars>
      </dgm:prSet>
      <dgm:spPr/>
      <dgm:t>
        <a:bodyPr/>
        <a:lstStyle/>
        <a:p>
          <a:endParaRPr lang="en-US"/>
        </a:p>
      </dgm:t>
    </dgm:pt>
    <dgm:pt modelId="{B21FE090-382D-473A-B1CD-89B9E52F7263}" type="pres">
      <dgm:prSet presAssocID="{5EE43EE6-D208-4173-8530-46E35D7A6A5B}" presName="sibTrans" presStyleCnt="0"/>
      <dgm:spPr/>
    </dgm:pt>
    <dgm:pt modelId="{DF2DC50B-86FF-42DA-A686-2173F5ED9DA9}" type="pres">
      <dgm:prSet presAssocID="{2981C54C-1A4A-4F5B-A5AE-AD81FBCF193C}" presName="node" presStyleLbl="node1" presStyleIdx="3" presStyleCnt="4" custLinFactNeighborX="-8754">
        <dgm:presLayoutVars>
          <dgm:bulletEnabled val="1"/>
        </dgm:presLayoutVars>
      </dgm:prSet>
      <dgm:spPr/>
      <dgm:t>
        <a:bodyPr/>
        <a:lstStyle/>
        <a:p>
          <a:endParaRPr lang="en-US"/>
        </a:p>
      </dgm:t>
    </dgm:pt>
  </dgm:ptLst>
  <dgm:cxnLst>
    <dgm:cxn modelId="{50D1DA76-A078-48C1-9FCC-9A277AB307CB}" type="presOf" srcId="{2981C54C-1A4A-4F5B-A5AE-AD81FBCF193C}" destId="{DF2DC50B-86FF-42DA-A686-2173F5ED9DA9}" srcOrd="0" destOrd="0" presId="urn:microsoft.com/office/officeart/2005/8/layout/default"/>
    <dgm:cxn modelId="{E27D64E6-30D2-437C-B3A5-61179F92DD99}" srcId="{EB1AFB1F-D5A7-4857-9B7D-AB3AC81B082C}" destId="{2981C54C-1A4A-4F5B-A5AE-AD81FBCF193C}" srcOrd="3" destOrd="0" parTransId="{7A13C70E-08BD-4D14-B6C8-E850AD5BB794}" sibTransId="{19D77A45-798C-4B33-A8E9-2D698905297A}"/>
    <dgm:cxn modelId="{FDB3837B-2499-4AAF-9756-296501936573}" type="presOf" srcId="{70C34488-B1CA-4C51-B7A6-4A86C2419384}" destId="{8776B3EA-30C9-4E53-BBD6-A2CEFD23D84E}" srcOrd="0" destOrd="0" presId="urn:microsoft.com/office/officeart/2005/8/layout/default"/>
    <dgm:cxn modelId="{9AF2EEF2-027A-4214-9944-CDDADF3B0B17}" srcId="{EB1AFB1F-D5A7-4857-9B7D-AB3AC81B082C}" destId="{F8039A08-C424-45C9-B271-FC85173215C2}" srcOrd="2" destOrd="0" parTransId="{F8901523-07E5-449A-BF5E-2BE0405F40F3}" sibTransId="{5EE43EE6-D208-4173-8530-46E35D7A6A5B}"/>
    <dgm:cxn modelId="{6CAFEFEC-76A9-4225-8B62-C8724666E1E6}" type="presOf" srcId="{FBAC15E8-76EF-4B25-A811-BFB0F4EECFB7}" destId="{B3849613-BD71-47E3-AA34-6E14EBBB4115}" srcOrd="0" destOrd="0" presId="urn:microsoft.com/office/officeart/2005/8/layout/default"/>
    <dgm:cxn modelId="{055B24D5-5D7A-42B2-8970-204D105FCC67}" srcId="{EB1AFB1F-D5A7-4857-9B7D-AB3AC81B082C}" destId="{70C34488-B1CA-4C51-B7A6-4A86C2419384}" srcOrd="1" destOrd="0" parTransId="{E7993AC8-0DC2-433E-A55C-6A0C85776014}" sibTransId="{2278D9CA-47BE-4EC9-9296-0EA4EFCA81E4}"/>
    <dgm:cxn modelId="{E6679D3D-5038-45DA-BFDA-D00FD560BF56}" srcId="{EB1AFB1F-D5A7-4857-9B7D-AB3AC81B082C}" destId="{FBAC15E8-76EF-4B25-A811-BFB0F4EECFB7}" srcOrd="0" destOrd="0" parTransId="{285F0A8D-CC74-49D7-B66F-557C2A14AFB2}" sibTransId="{D9F0369A-F5BC-4E54-B995-D2F24B3888C4}"/>
    <dgm:cxn modelId="{4F29FC41-F558-426B-83B1-D66ACFC5B76B}" type="presOf" srcId="{F8039A08-C424-45C9-B271-FC85173215C2}" destId="{092E5868-A830-45E6-A550-62CA9FDEB396}" srcOrd="0" destOrd="0" presId="urn:microsoft.com/office/officeart/2005/8/layout/default"/>
    <dgm:cxn modelId="{8BF9CD08-D20E-48E9-96ED-EF0B4562013D}" type="presOf" srcId="{EB1AFB1F-D5A7-4857-9B7D-AB3AC81B082C}" destId="{91F44916-3172-495C-93EA-93A559978ADC}" srcOrd="0" destOrd="0" presId="urn:microsoft.com/office/officeart/2005/8/layout/default"/>
    <dgm:cxn modelId="{3A4D64D2-00AC-452A-AD8E-499D93F0CFF2}" type="presParOf" srcId="{91F44916-3172-495C-93EA-93A559978ADC}" destId="{B3849613-BD71-47E3-AA34-6E14EBBB4115}" srcOrd="0" destOrd="0" presId="urn:microsoft.com/office/officeart/2005/8/layout/default"/>
    <dgm:cxn modelId="{013F3168-B611-44FF-B4A2-FAF7404BF5F0}" type="presParOf" srcId="{91F44916-3172-495C-93EA-93A559978ADC}" destId="{506D8515-9BDB-42D3-8EE4-1B7FE5392AA3}" srcOrd="1" destOrd="0" presId="urn:microsoft.com/office/officeart/2005/8/layout/default"/>
    <dgm:cxn modelId="{07477EA6-A9FC-470E-9461-AAEF6CD787E7}" type="presParOf" srcId="{91F44916-3172-495C-93EA-93A559978ADC}" destId="{8776B3EA-30C9-4E53-BBD6-A2CEFD23D84E}" srcOrd="2" destOrd="0" presId="urn:microsoft.com/office/officeart/2005/8/layout/default"/>
    <dgm:cxn modelId="{D0484A97-9D2A-4FB4-AD42-BC98E7CBFD5B}" type="presParOf" srcId="{91F44916-3172-495C-93EA-93A559978ADC}" destId="{7B27342B-EE65-451F-8D50-EDD0732F51B9}" srcOrd="3" destOrd="0" presId="urn:microsoft.com/office/officeart/2005/8/layout/default"/>
    <dgm:cxn modelId="{E48FA564-A526-4B97-9961-1D0001DEB359}" type="presParOf" srcId="{91F44916-3172-495C-93EA-93A559978ADC}" destId="{092E5868-A830-45E6-A550-62CA9FDEB396}" srcOrd="4" destOrd="0" presId="urn:microsoft.com/office/officeart/2005/8/layout/default"/>
    <dgm:cxn modelId="{1212A7AE-AA91-448A-977C-5FCA676CEE90}" type="presParOf" srcId="{91F44916-3172-495C-93EA-93A559978ADC}" destId="{B21FE090-382D-473A-B1CD-89B9E52F7263}" srcOrd="5" destOrd="0" presId="urn:microsoft.com/office/officeart/2005/8/layout/default"/>
    <dgm:cxn modelId="{F99A6D8D-4476-40C3-A068-5092A93E2634}" type="presParOf" srcId="{91F44916-3172-495C-93EA-93A559978ADC}" destId="{DF2DC50B-86FF-42DA-A686-2173F5ED9DA9}" srcOrd="6" destOrd="0" presId="urn:microsoft.com/office/officeart/2005/8/layout/default"/>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13.xml><?xml version="1.0" encoding="utf-8"?>
<dgm:dataModel xmlns:dgm="http://schemas.openxmlformats.org/drawingml/2006/diagram" xmlns:a="http://schemas.openxmlformats.org/drawingml/2006/main">
  <dgm:ptLst>
    <dgm:pt modelId="{764DED52-6A0E-40AE-977E-1E0DF1B91732}" type="doc">
      <dgm:prSet loTypeId="urn:microsoft.com/office/officeart/2005/8/layout/default" loCatId="list" qsTypeId="urn:microsoft.com/office/officeart/2005/8/quickstyle/simple1" qsCatId="simple" csTypeId="urn:microsoft.com/office/officeart/2005/8/colors/accent1_2" csCatId="accent1" phldr="1"/>
      <dgm:spPr/>
      <dgm:t>
        <a:bodyPr/>
        <a:lstStyle/>
        <a:p>
          <a:endParaRPr lang="en-US"/>
        </a:p>
      </dgm:t>
    </dgm:pt>
    <dgm:pt modelId="{DC7135F2-EF24-4AB1-9C81-DA6437DD4750}">
      <dgm:prSet phldrT="[Text]"/>
      <dgm:spPr>
        <a:solidFill>
          <a:schemeClr val="accent4"/>
        </a:solidFill>
      </dgm:spPr>
      <dgm:t>
        <a:bodyPr/>
        <a:lstStyle/>
        <a:p>
          <a:r>
            <a:rPr lang="en-US" dirty="0" smtClean="0"/>
            <a:t>Talk openly about hopes, concerns or barriers- ask questions</a:t>
          </a:r>
          <a:endParaRPr lang="en-US" dirty="0"/>
        </a:p>
      </dgm:t>
    </dgm:pt>
    <dgm:pt modelId="{95F0D6E3-09D2-4872-B250-AD6D8CAFE9D1}" type="parTrans" cxnId="{C58E9F6C-AF5C-4FD8-9A0E-A5E9654F08F0}">
      <dgm:prSet/>
      <dgm:spPr/>
      <dgm:t>
        <a:bodyPr/>
        <a:lstStyle/>
        <a:p>
          <a:endParaRPr lang="en-US"/>
        </a:p>
      </dgm:t>
    </dgm:pt>
    <dgm:pt modelId="{CA4CAEF5-8628-4095-8ED0-9F0C1CC68291}" type="sibTrans" cxnId="{C58E9F6C-AF5C-4FD8-9A0E-A5E9654F08F0}">
      <dgm:prSet/>
      <dgm:spPr/>
      <dgm:t>
        <a:bodyPr/>
        <a:lstStyle/>
        <a:p>
          <a:endParaRPr lang="en-US"/>
        </a:p>
      </dgm:t>
    </dgm:pt>
    <dgm:pt modelId="{11EB2F26-26D4-435A-AF2F-048E96B3FE12}">
      <dgm:prSet phldrT="[Text]"/>
      <dgm:spPr>
        <a:solidFill>
          <a:srgbClr val="0081C6"/>
        </a:solidFill>
      </dgm:spPr>
      <dgm:t>
        <a:bodyPr/>
        <a:lstStyle/>
        <a:p>
          <a:r>
            <a:rPr lang="en-US" dirty="0" smtClean="0"/>
            <a:t>Know the resources in your community-keep all options open</a:t>
          </a:r>
          <a:endParaRPr lang="en-US" dirty="0"/>
        </a:p>
      </dgm:t>
    </dgm:pt>
    <dgm:pt modelId="{F2131330-309B-418F-8B13-FB0A2D76D41A}" type="parTrans" cxnId="{F46117B1-326B-4E1E-8BFB-287E986FEF25}">
      <dgm:prSet/>
      <dgm:spPr/>
      <dgm:t>
        <a:bodyPr/>
        <a:lstStyle/>
        <a:p>
          <a:endParaRPr lang="en-US"/>
        </a:p>
      </dgm:t>
    </dgm:pt>
    <dgm:pt modelId="{0444A7A9-7019-4965-8174-8AA8436E2B99}" type="sibTrans" cxnId="{F46117B1-326B-4E1E-8BFB-287E986FEF25}">
      <dgm:prSet/>
      <dgm:spPr/>
      <dgm:t>
        <a:bodyPr/>
        <a:lstStyle/>
        <a:p>
          <a:endParaRPr lang="en-US"/>
        </a:p>
      </dgm:t>
    </dgm:pt>
    <dgm:pt modelId="{9DE094BD-F91E-46B4-887B-E96225D197BF}">
      <dgm:prSet phldrT="[Text]"/>
      <dgm:spPr>
        <a:solidFill>
          <a:schemeClr val="bg1">
            <a:lumMod val="50000"/>
          </a:schemeClr>
        </a:solidFill>
      </dgm:spPr>
      <dgm:t>
        <a:bodyPr/>
        <a:lstStyle/>
        <a:p>
          <a:r>
            <a:rPr lang="en-US" dirty="0" smtClean="0"/>
            <a:t>Encourage follow through- have a plan to stay organized </a:t>
          </a:r>
          <a:endParaRPr lang="en-US" dirty="0"/>
        </a:p>
      </dgm:t>
    </dgm:pt>
    <dgm:pt modelId="{C046E47D-3B1A-4000-89A8-EC9F4412ED98}" type="parTrans" cxnId="{212EFA23-2415-4108-81CA-3D46CAC2BBC9}">
      <dgm:prSet/>
      <dgm:spPr/>
      <dgm:t>
        <a:bodyPr/>
        <a:lstStyle/>
        <a:p>
          <a:endParaRPr lang="en-US"/>
        </a:p>
      </dgm:t>
    </dgm:pt>
    <dgm:pt modelId="{DD62EDDD-E11E-474C-9E24-3DD7A05643D9}" type="sibTrans" cxnId="{212EFA23-2415-4108-81CA-3D46CAC2BBC9}">
      <dgm:prSet/>
      <dgm:spPr/>
      <dgm:t>
        <a:bodyPr/>
        <a:lstStyle/>
        <a:p>
          <a:endParaRPr lang="en-US"/>
        </a:p>
      </dgm:t>
    </dgm:pt>
    <dgm:pt modelId="{DA8123A5-E152-4DE6-9152-D8B30BCA144F}">
      <dgm:prSet/>
      <dgm:spPr>
        <a:solidFill>
          <a:schemeClr val="accent5"/>
        </a:solidFill>
      </dgm:spPr>
      <dgm:t>
        <a:bodyPr/>
        <a:lstStyle/>
        <a:p>
          <a:r>
            <a:rPr lang="en-US" dirty="0" smtClean="0"/>
            <a:t>Be Honest- provide realistic expectations of what’s to come </a:t>
          </a:r>
          <a:endParaRPr lang="en-US" dirty="0"/>
        </a:p>
      </dgm:t>
    </dgm:pt>
    <dgm:pt modelId="{F3908866-8402-4CEE-B784-45A6F29A1C3C}" type="parTrans" cxnId="{30A255FE-0FE1-4268-918A-D0AA1EF4E7D4}">
      <dgm:prSet/>
      <dgm:spPr/>
      <dgm:t>
        <a:bodyPr/>
        <a:lstStyle/>
        <a:p>
          <a:endParaRPr lang="en-US"/>
        </a:p>
      </dgm:t>
    </dgm:pt>
    <dgm:pt modelId="{94B4AA4C-F794-4818-82D8-74A754285F30}" type="sibTrans" cxnId="{30A255FE-0FE1-4268-918A-D0AA1EF4E7D4}">
      <dgm:prSet/>
      <dgm:spPr/>
      <dgm:t>
        <a:bodyPr/>
        <a:lstStyle/>
        <a:p>
          <a:endParaRPr lang="en-US"/>
        </a:p>
      </dgm:t>
    </dgm:pt>
    <dgm:pt modelId="{A2B0376F-0135-4B54-B5D0-452046296A30}" type="pres">
      <dgm:prSet presAssocID="{764DED52-6A0E-40AE-977E-1E0DF1B91732}" presName="diagram" presStyleCnt="0">
        <dgm:presLayoutVars>
          <dgm:dir/>
          <dgm:resizeHandles val="exact"/>
        </dgm:presLayoutVars>
      </dgm:prSet>
      <dgm:spPr/>
      <dgm:t>
        <a:bodyPr/>
        <a:lstStyle/>
        <a:p>
          <a:endParaRPr lang="en-US"/>
        </a:p>
      </dgm:t>
    </dgm:pt>
    <dgm:pt modelId="{DDFE766F-C35D-43AB-935E-F358B5964CED}" type="pres">
      <dgm:prSet presAssocID="{DC7135F2-EF24-4AB1-9C81-DA6437DD4750}" presName="node" presStyleLbl="node1" presStyleIdx="0" presStyleCnt="4">
        <dgm:presLayoutVars>
          <dgm:bulletEnabled val="1"/>
        </dgm:presLayoutVars>
      </dgm:prSet>
      <dgm:spPr/>
      <dgm:t>
        <a:bodyPr/>
        <a:lstStyle/>
        <a:p>
          <a:endParaRPr lang="en-US"/>
        </a:p>
      </dgm:t>
    </dgm:pt>
    <dgm:pt modelId="{E4DDDA71-4AD2-4F1A-B8C5-40BBAB74E53F}" type="pres">
      <dgm:prSet presAssocID="{CA4CAEF5-8628-4095-8ED0-9F0C1CC68291}" presName="sibTrans" presStyleCnt="0"/>
      <dgm:spPr/>
    </dgm:pt>
    <dgm:pt modelId="{80FE3490-BCDF-474A-BE9E-6B083B3D7E82}" type="pres">
      <dgm:prSet presAssocID="{11EB2F26-26D4-435A-AF2F-048E96B3FE12}" presName="node" presStyleLbl="node1" presStyleIdx="1" presStyleCnt="4">
        <dgm:presLayoutVars>
          <dgm:bulletEnabled val="1"/>
        </dgm:presLayoutVars>
      </dgm:prSet>
      <dgm:spPr/>
      <dgm:t>
        <a:bodyPr/>
        <a:lstStyle/>
        <a:p>
          <a:endParaRPr lang="en-US"/>
        </a:p>
      </dgm:t>
    </dgm:pt>
    <dgm:pt modelId="{4C503C99-5407-4112-BA9C-9D89522B7B79}" type="pres">
      <dgm:prSet presAssocID="{0444A7A9-7019-4965-8174-8AA8436E2B99}" presName="sibTrans" presStyleCnt="0"/>
      <dgm:spPr/>
    </dgm:pt>
    <dgm:pt modelId="{6167C4C7-841A-43BE-81D0-FAA0649E6D18}" type="pres">
      <dgm:prSet presAssocID="{DA8123A5-E152-4DE6-9152-D8B30BCA144F}" presName="node" presStyleLbl="node1" presStyleIdx="2" presStyleCnt="4">
        <dgm:presLayoutVars>
          <dgm:bulletEnabled val="1"/>
        </dgm:presLayoutVars>
      </dgm:prSet>
      <dgm:spPr/>
      <dgm:t>
        <a:bodyPr/>
        <a:lstStyle/>
        <a:p>
          <a:endParaRPr lang="en-US"/>
        </a:p>
      </dgm:t>
    </dgm:pt>
    <dgm:pt modelId="{5EBC8B57-DE2C-4472-8581-CE77088C5823}" type="pres">
      <dgm:prSet presAssocID="{94B4AA4C-F794-4818-82D8-74A754285F30}" presName="sibTrans" presStyleCnt="0"/>
      <dgm:spPr/>
    </dgm:pt>
    <dgm:pt modelId="{745EF6DB-C813-4E21-AAC3-61E6C223C4BB}" type="pres">
      <dgm:prSet presAssocID="{9DE094BD-F91E-46B4-887B-E96225D197BF}" presName="node" presStyleLbl="node1" presStyleIdx="3" presStyleCnt="4">
        <dgm:presLayoutVars>
          <dgm:bulletEnabled val="1"/>
        </dgm:presLayoutVars>
      </dgm:prSet>
      <dgm:spPr/>
      <dgm:t>
        <a:bodyPr/>
        <a:lstStyle/>
        <a:p>
          <a:endParaRPr lang="en-US"/>
        </a:p>
      </dgm:t>
    </dgm:pt>
  </dgm:ptLst>
  <dgm:cxnLst>
    <dgm:cxn modelId="{F46117B1-326B-4E1E-8BFB-287E986FEF25}" srcId="{764DED52-6A0E-40AE-977E-1E0DF1B91732}" destId="{11EB2F26-26D4-435A-AF2F-048E96B3FE12}" srcOrd="1" destOrd="0" parTransId="{F2131330-309B-418F-8B13-FB0A2D76D41A}" sibTransId="{0444A7A9-7019-4965-8174-8AA8436E2B99}"/>
    <dgm:cxn modelId="{A7CDC3C6-5913-4E4B-8BFE-59E31FBDC074}" type="presOf" srcId="{9DE094BD-F91E-46B4-887B-E96225D197BF}" destId="{745EF6DB-C813-4E21-AAC3-61E6C223C4BB}" srcOrd="0" destOrd="0" presId="urn:microsoft.com/office/officeart/2005/8/layout/default"/>
    <dgm:cxn modelId="{EE6200DF-DA28-4646-B9DD-58CF34D18B40}" type="presOf" srcId="{764DED52-6A0E-40AE-977E-1E0DF1B91732}" destId="{A2B0376F-0135-4B54-B5D0-452046296A30}" srcOrd="0" destOrd="0" presId="urn:microsoft.com/office/officeart/2005/8/layout/default"/>
    <dgm:cxn modelId="{9058F1E3-5F7A-4421-AF66-4DA6036BB086}" type="presOf" srcId="{11EB2F26-26D4-435A-AF2F-048E96B3FE12}" destId="{80FE3490-BCDF-474A-BE9E-6B083B3D7E82}" srcOrd="0" destOrd="0" presId="urn:microsoft.com/office/officeart/2005/8/layout/default"/>
    <dgm:cxn modelId="{212EFA23-2415-4108-81CA-3D46CAC2BBC9}" srcId="{764DED52-6A0E-40AE-977E-1E0DF1B91732}" destId="{9DE094BD-F91E-46B4-887B-E96225D197BF}" srcOrd="3" destOrd="0" parTransId="{C046E47D-3B1A-4000-89A8-EC9F4412ED98}" sibTransId="{DD62EDDD-E11E-474C-9E24-3DD7A05643D9}"/>
    <dgm:cxn modelId="{C58E9F6C-AF5C-4FD8-9A0E-A5E9654F08F0}" srcId="{764DED52-6A0E-40AE-977E-1E0DF1B91732}" destId="{DC7135F2-EF24-4AB1-9C81-DA6437DD4750}" srcOrd="0" destOrd="0" parTransId="{95F0D6E3-09D2-4872-B250-AD6D8CAFE9D1}" sibTransId="{CA4CAEF5-8628-4095-8ED0-9F0C1CC68291}"/>
    <dgm:cxn modelId="{23212FF1-0799-4BF7-9A4E-ABB418219D45}" type="presOf" srcId="{DC7135F2-EF24-4AB1-9C81-DA6437DD4750}" destId="{DDFE766F-C35D-43AB-935E-F358B5964CED}" srcOrd="0" destOrd="0" presId="urn:microsoft.com/office/officeart/2005/8/layout/default"/>
    <dgm:cxn modelId="{30A255FE-0FE1-4268-918A-D0AA1EF4E7D4}" srcId="{764DED52-6A0E-40AE-977E-1E0DF1B91732}" destId="{DA8123A5-E152-4DE6-9152-D8B30BCA144F}" srcOrd="2" destOrd="0" parTransId="{F3908866-8402-4CEE-B784-45A6F29A1C3C}" sibTransId="{94B4AA4C-F794-4818-82D8-74A754285F30}"/>
    <dgm:cxn modelId="{012496AF-A1CC-4631-A83C-88AD659949A3}" type="presOf" srcId="{DA8123A5-E152-4DE6-9152-D8B30BCA144F}" destId="{6167C4C7-841A-43BE-81D0-FAA0649E6D18}" srcOrd="0" destOrd="0" presId="urn:microsoft.com/office/officeart/2005/8/layout/default"/>
    <dgm:cxn modelId="{9247D4DB-B9BF-4B5E-9C78-EB5A4EA1A1BB}" type="presParOf" srcId="{A2B0376F-0135-4B54-B5D0-452046296A30}" destId="{DDFE766F-C35D-43AB-935E-F358B5964CED}" srcOrd="0" destOrd="0" presId="urn:microsoft.com/office/officeart/2005/8/layout/default"/>
    <dgm:cxn modelId="{873CE05B-0495-4E86-8048-41EB246660DB}" type="presParOf" srcId="{A2B0376F-0135-4B54-B5D0-452046296A30}" destId="{E4DDDA71-4AD2-4F1A-B8C5-40BBAB74E53F}" srcOrd="1" destOrd="0" presId="urn:microsoft.com/office/officeart/2005/8/layout/default"/>
    <dgm:cxn modelId="{3A4782C9-629A-4434-999D-E2FE319FDB79}" type="presParOf" srcId="{A2B0376F-0135-4B54-B5D0-452046296A30}" destId="{80FE3490-BCDF-474A-BE9E-6B083B3D7E82}" srcOrd="2" destOrd="0" presId="urn:microsoft.com/office/officeart/2005/8/layout/default"/>
    <dgm:cxn modelId="{41984B01-F5A7-47CC-8D1D-9FD55C699D3D}" type="presParOf" srcId="{A2B0376F-0135-4B54-B5D0-452046296A30}" destId="{4C503C99-5407-4112-BA9C-9D89522B7B79}" srcOrd="3" destOrd="0" presId="urn:microsoft.com/office/officeart/2005/8/layout/default"/>
    <dgm:cxn modelId="{4BF71903-0CAF-4F4E-88BB-CD1E47B63377}" type="presParOf" srcId="{A2B0376F-0135-4B54-B5D0-452046296A30}" destId="{6167C4C7-841A-43BE-81D0-FAA0649E6D18}" srcOrd="4" destOrd="0" presId="urn:microsoft.com/office/officeart/2005/8/layout/default"/>
    <dgm:cxn modelId="{D6ECF746-6C45-4316-B288-0F300C92AB3C}" type="presParOf" srcId="{A2B0376F-0135-4B54-B5D0-452046296A30}" destId="{5EBC8B57-DE2C-4472-8581-CE77088C5823}" srcOrd="5" destOrd="0" presId="urn:microsoft.com/office/officeart/2005/8/layout/default"/>
    <dgm:cxn modelId="{C6FBACFB-3C97-4D15-BB4A-B2CD2D8FF279}" type="presParOf" srcId="{A2B0376F-0135-4B54-B5D0-452046296A30}" destId="{745EF6DB-C813-4E21-AAC3-61E6C223C4BB}" srcOrd="6" destOrd="0" presId="urn:microsoft.com/office/officeart/2005/8/layout/default"/>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14.xml><?xml version="1.0" encoding="utf-8"?>
<dgm:dataModel xmlns:dgm="http://schemas.openxmlformats.org/drawingml/2006/diagram" xmlns:a="http://schemas.openxmlformats.org/drawingml/2006/main">
  <dgm:ptLst>
    <dgm:pt modelId="{8575120E-3FE5-46B6-BE6C-2C2961DA4D4E}" type="doc">
      <dgm:prSet loTypeId="urn:microsoft.com/office/officeart/2008/layout/VerticalCurvedList" loCatId="list" qsTypeId="urn:microsoft.com/office/officeart/2005/8/quickstyle/simple1" qsCatId="simple" csTypeId="urn:microsoft.com/office/officeart/2005/8/colors/accent1_2" csCatId="accent1" phldr="1"/>
      <dgm:spPr/>
      <dgm:t>
        <a:bodyPr/>
        <a:lstStyle/>
        <a:p>
          <a:endParaRPr lang="en-US"/>
        </a:p>
      </dgm:t>
    </dgm:pt>
    <dgm:pt modelId="{56B7643A-EEA8-47FB-BAD4-61C7D439C385}">
      <dgm:prSet phldrT="[Text]" custT="1"/>
      <dgm:spPr>
        <a:solidFill>
          <a:schemeClr val="accent4"/>
        </a:solidFill>
      </dgm:spPr>
      <dgm:t>
        <a:bodyPr/>
        <a:lstStyle/>
        <a:p>
          <a:r>
            <a:rPr lang="en-US" sz="1800" dirty="0" smtClean="0"/>
            <a:t>Be ready to hear any reaction- happiness, fear, rejection, confusion</a:t>
          </a:r>
          <a:endParaRPr lang="en-US" sz="1800" dirty="0"/>
        </a:p>
      </dgm:t>
    </dgm:pt>
    <dgm:pt modelId="{6B4129BB-8ADA-49DD-AF72-7C1D5C2EDD73}" type="parTrans" cxnId="{395F3645-5E78-43E0-9A0F-756F4C1C66D4}">
      <dgm:prSet/>
      <dgm:spPr/>
      <dgm:t>
        <a:bodyPr/>
        <a:lstStyle/>
        <a:p>
          <a:endParaRPr lang="en-US"/>
        </a:p>
      </dgm:t>
    </dgm:pt>
    <dgm:pt modelId="{B1B2EAF0-11DF-41DE-8D0B-E96BBC0C375A}" type="sibTrans" cxnId="{395F3645-5E78-43E0-9A0F-756F4C1C66D4}">
      <dgm:prSet/>
      <dgm:spPr>
        <a:ln>
          <a:solidFill>
            <a:schemeClr val="accent4"/>
          </a:solidFill>
        </a:ln>
      </dgm:spPr>
      <dgm:t>
        <a:bodyPr/>
        <a:lstStyle/>
        <a:p>
          <a:endParaRPr lang="en-US"/>
        </a:p>
      </dgm:t>
    </dgm:pt>
    <dgm:pt modelId="{CED2FC59-4D32-48A6-B95C-B09AAC7ED2A4}">
      <dgm:prSet phldrT="[Text]" custT="1"/>
      <dgm:spPr>
        <a:solidFill>
          <a:schemeClr val="bg2"/>
        </a:solidFill>
      </dgm:spPr>
      <dgm:t>
        <a:bodyPr/>
        <a:lstStyle/>
        <a:p>
          <a:endParaRPr lang="en-US" sz="1100" dirty="0" smtClean="0"/>
        </a:p>
        <a:p>
          <a:r>
            <a:rPr lang="en-US" sz="1800" dirty="0" smtClean="0"/>
            <a:t>Educate about the process</a:t>
          </a:r>
        </a:p>
        <a:p>
          <a:endParaRPr lang="en-US" sz="1100" dirty="0"/>
        </a:p>
      </dgm:t>
    </dgm:pt>
    <dgm:pt modelId="{F0CB94F6-1603-43D5-9190-D1CF9E3A8653}" type="parTrans" cxnId="{60A4C9B0-7DEB-4AF2-91C3-CBE111F3698A}">
      <dgm:prSet/>
      <dgm:spPr/>
      <dgm:t>
        <a:bodyPr/>
        <a:lstStyle/>
        <a:p>
          <a:endParaRPr lang="en-US"/>
        </a:p>
      </dgm:t>
    </dgm:pt>
    <dgm:pt modelId="{FF973180-2F80-42CE-8183-3BE890A2E402}" type="sibTrans" cxnId="{60A4C9B0-7DEB-4AF2-91C3-CBE111F3698A}">
      <dgm:prSet/>
      <dgm:spPr/>
      <dgm:t>
        <a:bodyPr/>
        <a:lstStyle/>
        <a:p>
          <a:endParaRPr lang="en-US"/>
        </a:p>
      </dgm:t>
    </dgm:pt>
    <dgm:pt modelId="{1FA21188-6C14-4580-9126-69F2238BC6AD}">
      <dgm:prSet phldrT="[Text]"/>
      <dgm:spPr>
        <a:solidFill>
          <a:schemeClr val="bg2"/>
        </a:solidFill>
      </dgm:spPr>
      <dgm:t>
        <a:bodyPr/>
        <a:lstStyle/>
        <a:p>
          <a:r>
            <a:rPr lang="en-US" dirty="0" smtClean="0"/>
            <a:t>Develop a care team and start planning</a:t>
          </a:r>
          <a:endParaRPr lang="en-US" dirty="0"/>
        </a:p>
      </dgm:t>
    </dgm:pt>
    <dgm:pt modelId="{6D91DC8E-4F2A-4D38-B889-D04419680235}" type="parTrans" cxnId="{1BDA9003-504E-4604-8DA2-21A61687A6EE}">
      <dgm:prSet/>
      <dgm:spPr/>
      <dgm:t>
        <a:bodyPr/>
        <a:lstStyle/>
        <a:p>
          <a:endParaRPr lang="en-US"/>
        </a:p>
      </dgm:t>
    </dgm:pt>
    <dgm:pt modelId="{ED46DE00-B2CE-45B7-90C2-8FA61D131ED9}" type="sibTrans" cxnId="{1BDA9003-504E-4604-8DA2-21A61687A6EE}">
      <dgm:prSet/>
      <dgm:spPr/>
      <dgm:t>
        <a:bodyPr/>
        <a:lstStyle/>
        <a:p>
          <a:endParaRPr lang="en-US"/>
        </a:p>
      </dgm:t>
    </dgm:pt>
    <dgm:pt modelId="{201A11EA-1EF1-4E58-81E7-0EC71A838A39}">
      <dgm:prSet/>
      <dgm:spPr>
        <a:solidFill>
          <a:schemeClr val="accent4"/>
        </a:solidFill>
      </dgm:spPr>
      <dgm:t>
        <a:bodyPr/>
        <a:lstStyle/>
        <a:p>
          <a:r>
            <a:rPr lang="en-US" dirty="0" smtClean="0"/>
            <a:t>Address needs vs. wants- prioritize who does what</a:t>
          </a:r>
          <a:endParaRPr lang="en-US" dirty="0"/>
        </a:p>
      </dgm:t>
    </dgm:pt>
    <dgm:pt modelId="{3D30C4B4-480C-4C8C-9170-3792622CCFBB}" type="parTrans" cxnId="{B732AD40-D10F-46F9-9A7A-388C0CA3E526}">
      <dgm:prSet/>
      <dgm:spPr/>
      <dgm:t>
        <a:bodyPr/>
        <a:lstStyle/>
        <a:p>
          <a:endParaRPr lang="en-US"/>
        </a:p>
      </dgm:t>
    </dgm:pt>
    <dgm:pt modelId="{970F4406-4D1E-4015-8F72-F79F0B27D988}" type="sibTrans" cxnId="{B732AD40-D10F-46F9-9A7A-388C0CA3E526}">
      <dgm:prSet/>
      <dgm:spPr/>
      <dgm:t>
        <a:bodyPr/>
        <a:lstStyle/>
        <a:p>
          <a:endParaRPr lang="en-US"/>
        </a:p>
      </dgm:t>
    </dgm:pt>
    <dgm:pt modelId="{5A53FA83-A09F-40EF-81BB-FFD3A29F8E56}" type="pres">
      <dgm:prSet presAssocID="{8575120E-3FE5-46B6-BE6C-2C2961DA4D4E}" presName="Name0" presStyleCnt="0">
        <dgm:presLayoutVars>
          <dgm:chMax val="7"/>
          <dgm:chPref val="7"/>
          <dgm:dir/>
        </dgm:presLayoutVars>
      </dgm:prSet>
      <dgm:spPr/>
      <dgm:t>
        <a:bodyPr/>
        <a:lstStyle/>
        <a:p>
          <a:endParaRPr lang="en-US"/>
        </a:p>
      </dgm:t>
    </dgm:pt>
    <dgm:pt modelId="{1C2F6541-4773-41E7-8B1C-0BBF07A58187}" type="pres">
      <dgm:prSet presAssocID="{8575120E-3FE5-46B6-BE6C-2C2961DA4D4E}" presName="Name1" presStyleCnt="0"/>
      <dgm:spPr/>
    </dgm:pt>
    <dgm:pt modelId="{617F86AA-BE96-4863-8C6A-386C1FCA52ED}" type="pres">
      <dgm:prSet presAssocID="{8575120E-3FE5-46B6-BE6C-2C2961DA4D4E}" presName="cycle" presStyleCnt="0"/>
      <dgm:spPr/>
    </dgm:pt>
    <dgm:pt modelId="{AD7A5D0F-367D-44E2-956A-4D1966F5D6C8}" type="pres">
      <dgm:prSet presAssocID="{8575120E-3FE5-46B6-BE6C-2C2961DA4D4E}" presName="srcNode" presStyleLbl="node1" presStyleIdx="0" presStyleCnt="4"/>
      <dgm:spPr/>
    </dgm:pt>
    <dgm:pt modelId="{FE5F01ED-4F8C-467F-8797-4B77AE54643B}" type="pres">
      <dgm:prSet presAssocID="{8575120E-3FE5-46B6-BE6C-2C2961DA4D4E}" presName="conn" presStyleLbl="parChTrans1D2" presStyleIdx="0" presStyleCnt="1"/>
      <dgm:spPr/>
      <dgm:t>
        <a:bodyPr/>
        <a:lstStyle/>
        <a:p>
          <a:endParaRPr lang="en-US"/>
        </a:p>
      </dgm:t>
    </dgm:pt>
    <dgm:pt modelId="{466B8E77-657F-45E0-B4C4-39C5BFEC5652}" type="pres">
      <dgm:prSet presAssocID="{8575120E-3FE5-46B6-BE6C-2C2961DA4D4E}" presName="extraNode" presStyleLbl="node1" presStyleIdx="0" presStyleCnt="4"/>
      <dgm:spPr/>
    </dgm:pt>
    <dgm:pt modelId="{AAFE3A68-7FFB-4D88-98D3-DEA3AA101F40}" type="pres">
      <dgm:prSet presAssocID="{8575120E-3FE5-46B6-BE6C-2C2961DA4D4E}" presName="dstNode" presStyleLbl="node1" presStyleIdx="0" presStyleCnt="4"/>
      <dgm:spPr/>
    </dgm:pt>
    <dgm:pt modelId="{641C34AA-2F05-454E-A8EB-4189DBB99EA0}" type="pres">
      <dgm:prSet presAssocID="{56B7643A-EEA8-47FB-BAD4-61C7D439C385}" presName="text_1" presStyleLbl="node1" presStyleIdx="0" presStyleCnt="4">
        <dgm:presLayoutVars>
          <dgm:bulletEnabled val="1"/>
        </dgm:presLayoutVars>
      </dgm:prSet>
      <dgm:spPr/>
      <dgm:t>
        <a:bodyPr/>
        <a:lstStyle/>
        <a:p>
          <a:endParaRPr lang="en-US"/>
        </a:p>
      </dgm:t>
    </dgm:pt>
    <dgm:pt modelId="{3B94F60A-5914-4880-A9BB-A13D9C6F75C0}" type="pres">
      <dgm:prSet presAssocID="{56B7643A-EEA8-47FB-BAD4-61C7D439C385}" presName="accent_1" presStyleCnt="0"/>
      <dgm:spPr/>
    </dgm:pt>
    <dgm:pt modelId="{39B2BBF6-05B3-4CC0-AC62-6CDA242EDC55}" type="pres">
      <dgm:prSet presAssocID="{56B7643A-EEA8-47FB-BAD4-61C7D439C385}" presName="accentRepeatNode" presStyleLbl="solidFgAcc1" presStyleIdx="0" presStyleCnt="4"/>
      <dgm:spPr>
        <a:ln>
          <a:solidFill>
            <a:schemeClr val="accent4"/>
          </a:solidFill>
        </a:ln>
      </dgm:spPr>
    </dgm:pt>
    <dgm:pt modelId="{90AA0E6D-6216-4736-986E-368F0E6198B6}" type="pres">
      <dgm:prSet presAssocID="{CED2FC59-4D32-48A6-B95C-B09AAC7ED2A4}" presName="text_2" presStyleLbl="node1" presStyleIdx="1" presStyleCnt="4">
        <dgm:presLayoutVars>
          <dgm:bulletEnabled val="1"/>
        </dgm:presLayoutVars>
      </dgm:prSet>
      <dgm:spPr/>
      <dgm:t>
        <a:bodyPr/>
        <a:lstStyle/>
        <a:p>
          <a:endParaRPr lang="en-US"/>
        </a:p>
      </dgm:t>
    </dgm:pt>
    <dgm:pt modelId="{3174279D-5DF1-4436-96F8-516C5DD726A7}" type="pres">
      <dgm:prSet presAssocID="{CED2FC59-4D32-48A6-B95C-B09AAC7ED2A4}" presName="accent_2" presStyleCnt="0"/>
      <dgm:spPr/>
    </dgm:pt>
    <dgm:pt modelId="{73ACB4CC-1A88-44FC-AB6A-1718A833C969}" type="pres">
      <dgm:prSet presAssocID="{CED2FC59-4D32-48A6-B95C-B09AAC7ED2A4}" presName="accentRepeatNode" presStyleLbl="solidFgAcc1" presStyleIdx="1" presStyleCnt="4"/>
      <dgm:spPr>
        <a:ln>
          <a:solidFill>
            <a:schemeClr val="bg2"/>
          </a:solidFill>
        </a:ln>
      </dgm:spPr>
    </dgm:pt>
    <dgm:pt modelId="{F552D9F7-1239-49E0-A8DD-92774DA231DC}" type="pres">
      <dgm:prSet presAssocID="{201A11EA-1EF1-4E58-81E7-0EC71A838A39}" presName="text_3" presStyleLbl="node1" presStyleIdx="2" presStyleCnt="4">
        <dgm:presLayoutVars>
          <dgm:bulletEnabled val="1"/>
        </dgm:presLayoutVars>
      </dgm:prSet>
      <dgm:spPr/>
      <dgm:t>
        <a:bodyPr/>
        <a:lstStyle/>
        <a:p>
          <a:endParaRPr lang="en-US"/>
        </a:p>
      </dgm:t>
    </dgm:pt>
    <dgm:pt modelId="{214CFF9D-A229-4714-89B7-DD6A29A4A136}" type="pres">
      <dgm:prSet presAssocID="{201A11EA-1EF1-4E58-81E7-0EC71A838A39}" presName="accent_3" presStyleCnt="0"/>
      <dgm:spPr/>
    </dgm:pt>
    <dgm:pt modelId="{29A0447F-6D17-49C2-A00C-57B3664BC096}" type="pres">
      <dgm:prSet presAssocID="{201A11EA-1EF1-4E58-81E7-0EC71A838A39}" presName="accentRepeatNode" presStyleLbl="solidFgAcc1" presStyleIdx="2" presStyleCnt="4"/>
      <dgm:spPr>
        <a:ln>
          <a:solidFill>
            <a:schemeClr val="accent4"/>
          </a:solidFill>
        </a:ln>
      </dgm:spPr>
    </dgm:pt>
    <dgm:pt modelId="{34824565-E6AC-4CF4-A535-1FB73A599D61}" type="pres">
      <dgm:prSet presAssocID="{1FA21188-6C14-4580-9126-69F2238BC6AD}" presName="text_4" presStyleLbl="node1" presStyleIdx="3" presStyleCnt="4">
        <dgm:presLayoutVars>
          <dgm:bulletEnabled val="1"/>
        </dgm:presLayoutVars>
      </dgm:prSet>
      <dgm:spPr/>
      <dgm:t>
        <a:bodyPr/>
        <a:lstStyle/>
        <a:p>
          <a:endParaRPr lang="en-US"/>
        </a:p>
      </dgm:t>
    </dgm:pt>
    <dgm:pt modelId="{039094A8-D92B-423E-8734-AA48819483DA}" type="pres">
      <dgm:prSet presAssocID="{1FA21188-6C14-4580-9126-69F2238BC6AD}" presName="accent_4" presStyleCnt="0"/>
      <dgm:spPr/>
    </dgm:pt>
    <dgm:pt modelId="{16C2B647-B750-455A-B813-6B595D4CD445}" type="pres">
      <dgm:prSet presAssocID="{1FA21188-6C14-4580-9126-69F2238BC6AD}" presName="accentRepeatNode" presStyleLbl="solidFgAcc1" presStyleIdx="3" presStyleCnt="4"/>
      <dgm:spPr>
        <a:ln>
          <a:solidFill>
            <a:schemeClr val="bg2"/>
          </a:solidFill>
        </a:ln>
      </dgm:spPr>
    </dgm:pt>
  </dgm:ptLst>
  <dgm:cxnLst>
    <dgm:cxn modelId="{B732AD40-D10F-46F9-9A7A-388C0CA3E526}" srcId="{8575120E-3FE5-46B6-BE6C-2C2961DA4D4E}" destId="{201A11EA-1EF1-4E58-81E7-0EC71A838A39}" srcOrd="2" destOrd="0" parTransId="{3D30C4B4-480C-4C8C-9170-3792622CCFBB}" sibTransId="{970F4406-4D1E-4015-8F72-F79F0B27D988}"/>
    <dgm:cxn modelId="{9E8948AF-2370-42DE-8555-2A3DDE0934E0}" type="presOf" srcId="{201A11EA-1EF1-4E58-81E7-0EC71A838A39}" destId="{F552D9F7-1239-49E0-A8DD-92774DA231DC}" srcOrd="0" destOrd="0" presId="urn:microsoft.com/office/officeart/2008/layout/VerticalCurvedList"/>
    <dgm:cxn modelId="{99D7A4E0-84B8-4F42-8ACE-EC5C0EA45D72}" type="presOf" srcId="{CED2FC59-4D32-48A6-B95C-B09AAC7ED2A4}" destId="{90AA0E6D-6216-4736-986E-368F0E6198B6}" srcOrd="0" destOrd="0" presId="urn:microsoft.com/office/officeart/2008/layout/VerticalCurvedList"/>
    <dgm:cxn modelId="{60A4C9B0-7DEB-4AF2-91C3-CBE111F3698A}" srcId="{8575120E-3FE5-46B6-BE6C-2C2961DA4D4E}" destId="{CED2FC59-4D32-48A6-B95C-B09AAC7ED2A4}" srcOrd="1" destOrd="0" parTransId="{F0CB94F6-1603-43D5-9190-D1CF9E3A8653}" sibTransId="{FF973180-2F80-42CE-8183-3BE890A2E402}"/>
    <dgm:cxn modelId="{395F3645-5E78-43E0-9A0F-756F4C1C66D4}" srcId="{8575120E-3FE5-46B6-BE6C-2C2961DA4D4E}" destId="{56B7643A-EEA8-47FB-BAD4-61C7D439C385}" srcOrd="0" destOrd="0" parTransId="{6B4129BB-8ADA-49DD-AF72-7C1D5C2EDD73}" sibTransId="{B1B2EAF0-11DF-41DE-8D0B-E96BBC0C375A}"/>
    <dgm:cxn modelId="{D5589199-E103-419C-96C1-38C9B9B8A5C1}" type="presOf" srcId="{56B7643A-EEA8-47FB-BAD4-61C7D439C385}" destId="{641C34AA-2F05-454E-A8EB-4189DBB99EA0}" srcOrd="0" destOrd="0" presId="urn:microsoft.com/office/officeart/2008/layout/VerticalCurvedList"/>
    <dgm:cxn modelId="{7B348193-EB7E-4132-9DAD-99FFF5EF13D8}" type="presOf" srcId="{1FA21188-6C14-4580-9126-69F2238BC6AD}" destId="{34824565-E6AC-4CF4-A535-1FB73A599D61}" srcOrd="0" destOrd="0" presId="urn:microsoft.com/office/officeart/2008/layout/VerticalCurvedList"/>
    <dgm:cxn modelId="{7EEA198D-0FF1-459E-B0D7-2A1B66EDF0F6}" type="presOf" srcId="{B1B2EAF0-11DF-41DE-8D0B-E96BBC0C375A}" destId="{FE5F01ED-4F8C-467F-8797-4B77AE54643B}" srcOrd="0" destOrd="0" presId="urn:microsoft.com/office/officeart/2008/layout/VerticalCurvedList"/>
    <dgm:cxn modelId="{1BDA9003-504E-4604-8DA2-21A61687A6EE}" srcId="{8575120E-3FE5-46B6-BE6C-2C2961DA4D4E}" destId="{1FA21188-6C14-4580-9126-69F2238BC6AD}" srcOrd="3" destOrd="0" parTransId="{6D91DC8E-4F2A-4D38-B889-D04419680235}" sibTransId="{ED46DE00-B2CE-45B7-90C2-8FA61D131ED9}"/>
    <dgm:cxn modelId="{06203410-6C13-41A7-A957-32CC31DB7826}" type="presOf" srcId="{8575120E-3FE5-46B6-BE6C-2C2961DA4D4E}" destId="{5A53FA83-A09F-40EF-81BB-FFD3A29F8E56}" srcOrd="0" destOrd="0" presId="urn:microsoft.com/office/officeart/2008/layout/VerticalCurvedList"/>
    <dgm:cxn modelId="{67B7B5E1-C89A-4AE6-B4DE-D63C0273F9B9}" type="presParOf" srcId="{5A53FA83-A09F-40EF-81BB-FFD3A29F8E56}" destId="{1C2F6541-4773-41E7-8B1C-0BBF07A58187}" srcOrd="0" destOrd="0" presId="urn:microsoft.com/office/officeart/2008/layout/VerticalCurvedList"/>
    <dgm:cxn modelId="{5FA2B388-A4CF-4C01-975F-D4DE48EC28BB}" type="presParOf" srcId="{1C2F6541-4773-41E7-8B1C-0BBF07A58187}" destId="{617F86AA-BE96-4863-8C6A-386C1FCA52ED}" srcOrd="0" destOrd="0" presId="urn:microsoft.com/office/officeart/2008/layout/VerticalCurvedList"/>
    <dgm:cxn modelId="{62650BFE-0C2A-4138-A668-A0CBF608A005}" type="presParOf" srcId="{617F86AA-BE96-4863-8C6A-386C1FCA52ED}" destId="{AD7A5D0F-367D-44E2-956A-4D1966F5D6C8}" srcOrd="0" destOrd="0" presId="urn:microsoft.com/office/officeart/2008/layout/VerticalCurvedList"/>
    <dgm:cxn modelId="{7354B917-8BC1-43A0-A5F6-54A81C1EFCC1}" type="presParOf" srcId="{617F86AA-BE96-4863-8C6A-386C1FCA52ED}" destId="{FE5F01ED-4F8C-467F-8797-4B77AE54643B}" srcOrd="1" destOrd="0" presId="urn:microsoft.com/office/officeart/2008/layout/VerticalCurvedList"/>
    <dgm:cxn modelId="{924D2DB5-EF32-4374-BDBE-914FF612556B}" type="presParOf" srcId="{617F86AA-BE96-4863-8C6A-386C1FCA52ED}" destId="{466B8E77-657F-45E0-B4C4-39C5BFEC5652}" srcOrd="2" destOrd="0" presId="urn:microsoft.com/office/officeart/2008/layout/VerticalCurvedList"/>
    <dgm:cxn modelId="{AA110F5E-EB47-4C92-A9F5-8DCE151338FA}" type="presParOf" srcId="{617F86AA-BE96-4863-8C6A-386C1FCA52ED}" destId="{AAFE3A68-7FFB-4D88-98D3-DEA3AA101F40}" srcOrd="3" destOrd="0" presId="urn:microsoft.com/office/officeart/2008/layout/VerticalCurvedList"/>
    <dgm:cxn modelId="{5AA82C02-F1CB-451C-AA3E-C7ABE045B972}" type="presParOf" srcId="{1C2F6541-4773-41E7-8B1C-0BBF07A58187}" destId="{641C34AA-2F05-454E-A8EB-4189DBB99EA0}" srcOrd="1" destOrd="0" presId="urn:microsoft.com/office/officeart/2008/layout/VerticalCurvedList"/>
    <dgm:cxn modelId="{AFC3E292-0066-4524-866D-7D756F28CD86}" type="presParOf" srcId="{1C2F6541-4773-41E7-8B1C-0BBF07A58187}" destId="{3B94F60A-5914-4880-A9BB-A13D9C6F75C0}" srcOrd="2" destOrd="0" presId="urn:microsoft.com/office/officeart/2008/layout/VerticalCurvedList"/>
    <dgm:cxn modelId="{6D4E13D1-DF98-4C4C-AFD1-78CA960B0794}" type="presParOf" srcId="{3B94F60A-5914-4880-A9BB-A13D9C6F75C0}" destId="{39B2BBF6-05B3-4CC0-AC62-6CDA242EDC55}" srcOrd="0" destOrd="0" presId="urn:microsoft.com/office/officeart/2008/layout/VerticalCurvedList"/>
    <dgm:cxn modelId="{22AB59AD-CF70-4AA9-8D0B-A01583EE34CC}" type="presParOf" srcId="{1C2F6541-4773-41E7-8B1C-0BBF07A58187}" destId="{90AA0E6D-6216-4736-986E-368F0E6198B6}" srcOrd="3" destOrd="0" presId="urn:microsoft.com/office/officeart/2008/layout/VerticalCurvedList"/>
    <dgm:cxn modelId="{0104B999-BEB4-40B5-9138-08301C32E5E4}" type="presParOf" srcId="{1C2F6541-4773-41E7-8B1C-0BBF07A58187}" destId="{3174279D-5DF1-4436-96F8-516C5DD726A7}" srcOrd="4" destOrd="0" presId="urn:microsoft.com/office/officeart/2008/layout/VerticalCurvedList"/>
    <dgm:cxn modelId="{33ECC49E-9975-4FD6-A4BE-13403CB6E620}" type="presParOf" srcId="{3174279D-5DF1-4436-96F8-516C5DD726A7}" destId="{73ACB4CC-1A88-44FC-AB6A-1718A833C969}" srcOrd="0" destOrd="0" presId="urn:microsoft.com/office/officeart/2008/layout/VerticalCurvedList"/>
    <dgm:cxn modelId="{AFE10A74-0588-418E-A9FC-617C85C9F968}" type="presParOf" srcId="{1C2F6541-4773-41E7-8B1C-0BBF07A58187}" destId="{F552D9F7-1239-49E0-A8DD-92774DA231DC}" srcOrd="5" destOrd="0" presId="urn:microsoft.com/office/officeart/2008/layout/VerticalCurvedList"/>
    <dgm:cxn modelId="{53F82D8B-655C-4BE1-8509-75CDCAB68589}" type="presParOf" srcId="{1C2F6541-4773-41E7-8B1C-0BBF07A58187}" destId="{214CFF9D-A229-4714-89B7-DD6A29A4A136}" srcOrd="6" destOrd="0" presId="urn:microsoft.com/office/officeart/2008/layout/VerticalCurvedList"/>
    <dgm:cxn modelId="{46BF3C1A-5A3E-4827-9C37-714605D059C5}" type="presParOf" srcId="{214CFF9D-A229-4714-89B7-DD6A29A4A136}" destId="{29A0447F-6D17-49C2-A00C-57B3664BC096}" srcOrd="0" destOrd="0" presId="urn:microsoft.com/office/officeart/2008/layout/VerticalCurvedList"/>
    <dgm:cxn modelId="{6FF31039-649A-4BCB-AB9F-43405739AF87}" type="presParOf" srcId="{1C2F6541-4773-41E7-8B1C-0BBF07A58187}" destId="{34824565-E6AC-4CF4-A535-1FB73A599D61}" srcOrd="7" destOrd="0" presId="urn:microsoft.com/office/officeart/2008/layout/VerticalCurvedList"/>
    <dgm:cxn modelId="{F314B3EC-74BB-4D8A-9ACC-C3C0ABB00499}" type="presParOf" srcId="{1C2F6541-4773-41E7-8B1C-0BBF07A58187}" destId="{039094A8-D92B-423E-8734-AA48819483DA}" srcOrd="8" destOrd="0" presId="urn:microsoft.com/office/officeart/2008/layout/VerticalCurvedList"/>
    <dgm:cxn modelId="{035C4139-717B-4E56-A0AF-8755FA8A01D1}" type="presParOf" srcId="{039094A8-D92B-423E-8734-AA48819483DA}" destId="{16C2B647-B750-455A-B813-6B595D4CD445}" srcOrd="0" destOrd="0" presId="urn:microsoft.com/office/officeart/2008/layout/VerticalCurvedList"/>
  </dgm:cxnLst>
  <dgm:bg/>
  <dgm:whole/>
  <dgm:extLst>
    <a:ext uri="http://schemas.microsoft.com/office/drawing/2008/diagram">
      <dsp:dataModelExt xmlns:dsp="http://schemas.microsoft.com/office/drawing/2008/diagram" relId="rId8" minVer="http://schemas.openxmlformats.org/drawingml/2006/diagram"/>
    </a:ext>
  </dgm:extLst>
</dgm:dataModel>
</file>

<file path=ppt/diagrams/data15.xml><?xml version="1.0" encoding="utf-8"?>
<dgm:dataModel xmlns:dgm="http://schemas.openxmlformats.org/drawingml/2006/diagram" xmlns:a="http://schemas.openxmlformats.org/drawingml/2006/main">
  <dgm:ptLst>
    <dgm:pt modelId="{F1CF7512-0831-4577-B38F-4B02D567643E}" type="doc">
      <dgm:prSet loTypeId="urn:microsoft.com/office/officeart/2005/8/layout/vProcess5" loCatId="process" qsTypeId="urn:microsoft.com/office/officeart/2005/8/quickstyle/simple1" qsCatId="simple" csTypeId="urn:microsoft.com/office/officeart/2005/8/colors/accent1_2" csCatId="accent1" phldr="1"/>
      <dgm:spPr/>
      <dgm:t>
        <a:bodyPr/>
        <a:lstStyle/>
        <a:p>
          <a:endParaRPr lang="en-US"/>
        </a:p>
      </dgm:t>
    </dgm:pt>
    <dgm:pt modelId="{04208048-C0B5-4024-BD60-E6813613C290}">
      <dgm:prSet phldrT="[Text]"/>
      <dgm:spPr>
        <a:solidFill>
          <a:srgbClr val="0081C6"/>
        </a:solidFill>
      </dgm:spPr>
      <dgm:t>
        <a:bodyPr/>
        <a:lstStyle/>
        <a:p>
          <a:r>
            <a:rPr lang="en-US" dirty="0" smtClean="0"/>
            <a:t>The lease signing </a:t>
          </a:r>
          <a:endParaRPr lang="en-US" dirty="0"/>
        </a:p>
      </dgm:t>
    </dgm:pt>
    <dgm:pt modelId="{C7A87591-28BA-4306-BDCC-B0FB20B590C0}" type="parTrans" cxnId="{495B1102-F3E0-4CB8-9B9F-AAA9009D53AA}">
      <dgm:prSet/>
      <dgm:spPr/>
      <dgm:t>
        <a:bodyPr/>
        <a:lstStyle/>
        <a:p>
          <a:endParaRPr lang="en-US"/>
        </a:p>
      </dgm:t>
    </dgm:pt>
    <dgm:pt modelId="{6107A02C-7E45-4941-A4C7-CCFC984AFFD3}" type="sibTrans" cxnId="{495B1102-F3E0-4CB8-9B9F-AAA9009D53AA}">
      <dgm:prSet/>
      <dgm:spPr/>
      <dgm:t>
        <a:bodyPr/>
        <a:lstStyle/>
        <a:p>
          <a:endParaRPr lang="en-US" dirty="0"/>
        </a:p>
      </dgm:t>
    </dgm:pt>
    <dgm:pt modelId="{127C7449-B5C6-4DDB-BE02-76C5360E3230}">
      <dgm:prSet phldrT="[Text]"/>
      <dgm:spPr>
        <a:solidFill>
          <a:schemeClr val="bg2"/>
        </a:solidFill>
      </dgm:spPr>
      <dgm:t>
        <a:bodyPr/>
        <a:lstStyle/>
        <a:p>
          <a:r>
            <a:rPr lang="en-US" dirty="0" smtClean="0"/>
            <a:t>Address immediate needs</a:t>
          </a:r>
          <a:endParaRPr lang="en-US" dirty="0"/>
        </a:p>
      </dgm:t>
    </dgm:pt>
    <dgm:pt modelId="{654E3437-72D3-4F65-8A4A-145E7E926B4F}" type="parTrans" cxnId="{04DFA8DF-E6C3-49F1-88BC-17CD8C1D8D63}">
      <dgm:prSet/>
      <dgm:spPr/>
      <dgm:t>
        <a:bodyPr/>
        <a:lstStyle/>
        <a:p>
          <a:endParaRPr lang="en-US"/>
        </a:p>
      </dgm:t>
    </dgm:pt>
    <dgm:pt modelId="{77676EBD-7CCF-48B3-AD94-01AE398D5931}" type="sibTrans" cxnId="{04DFA8DF-E6C3-49F1-88BC-17CD8C1D8D63}">
      <dgm:prSet/>
      <dgm:spPr/>
      <dgm:t>
        <a:bodyPr/>
        <a:lstStyle/>
        <a:p>
          <a:endParaRPr lang="en-US" dirty="0"/>
        </a:p>
      </dgm:t>
    </dgm:pt>
    <dgm:pt modelId="{D2DD2284-4CF8-41C5-875C-FD73981F13D5}">
      <dgm:prSet phldrT="[Text]"/>
      <dgm:spPr>
        <a:solidFill>
          <a:schemeClr val="accent4"/>
        </a:solidFill>
      </dgm:spPr>
      <dgm:t>
        <a:bodyPr/>
        <a:lstStyle/>
        <a:p>
          <a:r>
            <a:rPr lang="en-US" dirty="0" smtClean="0"/>
            <a:t>Celebrate (but maybe not too much)</a:t>
          </a:r>
          <a:endParaRPr lang="en-US" dirty="0"/>
        </a:p>
      </dgm:t>
    </dgm:pt>
    <dgm:pt modelId="{60C301DA-EF8D-4A2E-86FD-7ED6799A93DE}" type="parTrans" cxnId="{C3514207-29B0-4782-9389-68FEAC233CF9}">
      <dgm:prSet/>
      <dgm:spPr/>
      <dgm:t>
        <a:bodyPr/>
        <a:lstStyle/>
        <a:p>
          <a:endParaRPr lang="en-US"/>
        </a:p>
      </dgm:t>
    </dgm:pt>
    <dgm:pt modelId="{5407F0D0-B2CA-4156-8982-412D6BD2A592}" type="sibTrans" cxnId="{C3514207-29B0-4782-9389-68FEAC233CF9}">
      <dgm:prSet/>
      <dgm:spPr/>
      <dgm:t>
        <a:bodyPr/>
        <a:lstStyle/>
        <a:p>
          <a:endParaRPr lang="en-US" dirty="0"/>
        </a:p>
      </dgm:t>
    </dgm:pt>
    <dgm:pt modelId="{A53E8645-26D2-4015-B64D-99A4F6D82A50}">
      <dgm:prSet/>
      <dgm:spPr>
        <a:solidFill>
          <a:schemeClr val="accent5"/>
        </a:solidFill>
      </dgm:spPr>
      <dgm:t>
        <a:bodyPr/>
        <a:lstStyle/>
        <a:p>
          <a:r>
            <a:rPr lang="en-US" dirty="0" smtClean="0"/>
            <a:t>Recognize the major transition</a:t>
          </a:r>
        </a:p>
      </dgm:t>
    </dgm:pt>
    <dgm:pt modelId="{CAF54E8F-CE01-4516-B10B-B9C1E5FA0472}" type="parTrans" cxnId="{B1040F1F-FF94-4C81-B6A9-555014B2A993}">
      <dgm:prSet/>
      <dgm:spPr/>
      <dgm:t>
        <a:bodyPr/>
        <a:lstStyle/>
        <a:p>
          <a:endParaRPr lang="en-US"/>
        </a:p>
      </dgm:t>
    </dgm:pt>
    <dgm:pt modelId="{B9A535F5-9714-41F0-8E46-3EA33AECCD27}" type="sibTrans" cxnId="{B1040F1F-FF94-4C81-B6A9-555014B2A993}">
      <dgm:prSet/>
      <dgm:spPr/>
      <dgm:t>
        <a:bodyPr/>
        <a:lstStyle/>
        <a:p>
          <a:endParaRPr lang="en-US"/>
        </a:p>
      </dgm:t>
    </dgm:pt>
    <dgm:pt modelId="{7982D254-4FDE-43F5-9E74-E2149AED4D0D}" type="pres">
      <dgm:prSet presAssocID="{F1CF7512-0831-4577-B38F-4B02D567643E}" presName="outerComposite" presStyleCnt="0">
        <dgm:presLayoutVars>
          <dgm:chMax val="5"/>
          <dgm:dir/>
          <dgm:resizeHandles val="exact"/>
        </dgm:presLayoutVars>
      </dgm:prSet>
      <dgm:spPr/>
      <dgm:t>
        <a:bodyPr/>
        <a:lstStyle/>
        <a:p>
          <a:endParaRPr lang="en-US"/>
        </a:p>
      </dgm:t>
    </dgm:pt>
    <dgm:pt modelId="{AC9C4A92-0DD2-454F-A412-894C92D09412}" type="pres">
      <dgm:prSet presAssocID="{F1CF7512-0831-4577-B38F-4B02D567643E}" presName="dummyMaxCanvas" presStyleCnt="0">
        <dgm:presLayoutVars/>
      </dgm:prSet>
      <dgm:spPr/>
    </dgm:pt>
    <dgm:pt modelId="{FA822F8A-834A-4C88-961F-9A8565FDA30F}" type="pres">
      <dgm:prSet presAssocID="{F1CF7512-0831-4577-B38F-4B02D567643E}" presName="FourNodes_1" presStyleLbl="node1" presStyleIdx="0" presStyleCnt="4" custLinFactNeighborX="-1193" custLinFactNeighborY="-21577">
        <dgm:presLayoutVars>
          <dgm:bulletEnabled val="1"/>
        </dgm:presLayoutVars>
      </dgm:prSet>
      <dgm:spPr/>
      <dgm:t>
        <a:bodyPr/>
        <a:lstStyle/>
        <a:p>
          <a:endParaRPr lang="en-US"/>
        </a:p>
      </dgm:t>
    </dgm:pt>
    <dgm:pt modelId="{BFB4CB4A-AA3E-42F8-8478-86A0C3B1F511}" type="pres">
      <dgm:prSet presAssocID="{F1CF7512-0831-4577-B38F-4B02D567643E}" presName="FourNodes_2" presStyleLbl="node1" presStyleIdx="1" presStyleCnt="4">
        <dgm:presLayoutVars>
          <dgm:bulletEnabled val="1"/>
        </dgm:presLayoutVars>
      </dgm:prSet>
      <dgm:spPr/>
      <dgm:t>
        <a:bodyPr/>
        <a:lstStyle/>
        <a:p>
          <a:endParaRPr lang="en-US"/>
        </a:p>
      </dgm:t>
    </dgm:pt>
    <dgm:pt modelId="{87F2A667-D03A-43B0-AC0B-39FC99BDA19A}" type="pres">
      <dgm:prSet presAssocID="{F1CF7512-0831-4577-B38F-4B02D567643E}" presName="FourNodes_3" presStyleLbl="node1" presStyleIdx="2" presStyleCnt="4">
        <dgm:presLayoutVars>
          <dgm:bulletEnabled val="1"/>
        </dgm:presLayoutVars>
      </dgm:prSet>
      <dgm:spPr/>
      <dgm:t>
        <a:bodyPr/>
        <a:lstStyle/>
        <a:p>
          <a:endParaRPr lang="en-US"/>
        </a:p>
      </dgm:t>
    </dgm:pt>
    <dgm:pt modelId="{8195A29E-ED65-43DF-83AD-1725AAEC31C4}" type="pres">
      <dgm:prSet presAssocID="{F1CF7512-0831-4577-B38F-4B02D567643E}" presName="FourNodes_4" presStyleLbl="node1" presStyleIdx="3" presStyleCnt="4">
        <dgm:presLayoutVars>
          <dgm:bulletEnabled val="1"/>
        </dgm:presLayoutVars>
      </dgm:prSet>
      <dgm:spPr/>
      <dgm:t>
        <a:bodyPr/>
        <a:lstStyle/>
        <a:p>
          <a:endParaRPr lang="en-US"/>
        </a:p>
      </dgm:t>
    </dgm:pt>
    <dgm:pt modelId="{4FDF352E-8353-4AE1-987F-C083276E5EE6}" type="pres">
      <dgm:prSet presAssocID="{F1CF7512-0831-4577-B38F-4B02D567643E}" presName="FourConn_1-2" presStyleLbl="fgAccFollowNode1" presStyleIdx="0" presStyleCnt="3">
        <dgm:presLayoutVars>
          <dgm:bulletEnabled val="1"/>
        </dgm:presLayoutVars>
      </dgm:prSet>
      <dgm:spPr/>
      <dgm:t>
        <a:bodyPr/>
        <a:lstStyle/>
        <a:p>
          <a:endParaRPr lang="en-US"/>
        </a:p>
      </dgm:t>
    </dgm:pt>
    <dgm:pt modelId="{E098A45D-E2DB-4C84-B8C7-A31D9ADF4ED5}" type="pres">
      <dgm:prSet presAssocID="{F1CF7512-0831-4577-B38F-4B02D567643E}" presName="FourConn_2-3" presStyleLbl="fgAccFollowNode1" presStyleIdx="1" presStyleCnt="3">
        <dgm:presLayoutVars>
          <dgm:bulletEnabled val="1"/>
        </dgm:presLayoutVars>
      </dgm:prSet>
      <dgm:spPr/>
      <dgm:t>
        <a:bodyPr/>
        <a:lstStyle/>
        <a:p>
          <a:endParaRPr lang="en-US"/>
        </a:p>
      </dgm:t>
    </dgm:pt>
    <dgm:pt modelId="{1804A77B-01E5-423E-AFDD-65930CCFA196}" type="pres">
      <dgm:prSet presAssocID="{F1CF7512-0831-4577-B38F-4B02D567643E}" presName="FourConn_3-4" presStyleLbl="fgAccFollowNode1" presStyleIdx="2" presStyleCnt="3">
        <dgm:presLayoutVars>
          <dgm:bulletEnabled val="1"/>
        </dgm:presLayoutVars>
      </dgm:prSet>
      <dgm:spPr/>
      <dgm:t>
        <a:bodyPr/>
        <a:lstStyle/>
        <a:p>
          <a:endParaRPr lang="en-US"/>
        </a:p>
      </dgm:t>
    </dgm:pt>
    <dgm:pt modelId="{ECA53DD2-C170-42D9-8968-99B70EBBDCE8}" type="pres">
      <dgm:prSet presAssocID="{F1CF7512-0831-4577-B38F-4B02D567643E}" presName="FourNodes_1_text" presStyleLbl="node1" presStyleIdx="3" presStyleCnt="4">
        <dgm:presLayoutVars>
          <dgm:bulletEnabled val="1"/>
        </dgm:presLayoutVars>
      </dgm:prSet>
      <dgm:spPr/>
      <dgm:t>
        <a:bodyPr/>
        <a:lstStyle/>
        <a:p>
          <a:endParaRPr lang="en-US"/>
        </a:p>
      </dgm:t>
    </dgm:pt>
    <dgm:pt modelId="{FFA8D787-21C5-4875-9752-567E1205C38C}" type="pres">
      <dgm:prSet presAssocID="{F1CF7512-0831-4577-B38F-4B02D567643E}" presName="FourNodes_2_text" presStyleLbl="node1" presStyleIdx="3" presStyleCnt="4">
        <dgm:presLayoutVars>
          <dgm:bulletEnabled val="1"/>
        </dgm:presLayoutVars>
      </dgm:prSet>
      <dgm:spPr/>
      <dgm:t>
        <a:bodyPr/>
        <a:lstStyle/>
        <a:p>
          <a:endParaRPr lang="en-US"/>
        </a:p>
      </dgm:t>
    </dgm:pt>
    <dgm:pt modelId="{0581F02B-7284-4725-B783-FADD43BFD36A}" type="pres">
      <dgm:prSet presAssocID="{F1CF7512-0831-4577-B38F-4B02D567643E}" presName="FourNodes_3_text" presStyleLbl="node1" presStyleIdx="3" presStyleCnt="4">
        <dgm:presLayoutVars>
          <dgm:bulletEnabled val="1"/>
        </dgm:presLayoutVars>
      </dgm:prSet>
      <dgm:spPr/>
      <dgm:t>
        <a:bodyPr/>
        <a:lstStyle/>
        <a:p>
          <a:endParaRPr lang="en-US"/>
        </a:p>
      </dgm:t>
    </dgm:pt>
    <dgm:pt modelId="{50A7D89B-58C6-417D-80CE-CE685BA379D3}" type="pres">
      <dgm:prSet presAssocID="{F1CF7512-0831-4577-B38F-4B02D567643E}" presName="FourNodes_4_text" presStyleLbl="node1" presStyleIdx="3" presStyleCnt="4">
        <dgm:presLayoutVars>
          <dgm:bulletEnabled val="1"/>
        </dgm:presLayoutVars>
      </dgm:prSet>
      <dgm:spPr/>
      <dgm:t>
        <a:bodyPr/>
        <a:lstStyle/>
        <a:p>
          <a:endParaRPr lang="en-US"/>
        </a:p>
      </dgm:t>
    </dgm:pt>
  </dgm:ptLst>
  <dgm:cxnLst>
    <dgm:cxn modelId="{875E534D-0B35-468D-BEC9-96502A2CD5DC}" type="presOf" srcId="{A53E8645-26D2-4015-B64D-99A4F6D82A50}" destId="{50A7D89B-58C6-417D-80CE-CE685BA379D3}" srcOrd="1" destOrd="0" presId="urn:microsoft.com/office/officeart/2005/8/layout/vProcess5"/>
    <dgm:cxn modelId="{495B1102-F3E0-4CB8-9B9F-AAA9009D53AA}" srcId="{F1CF7512-0831-4577-B38F-4B02D567643E}" destId="{04208048-C0B5-4024-BD60-E6813613C290}" srcOrd="0" destOrd="0" parTransId="{C7A87591-28BA-4306-BDCC-B0FB20B590C0}" sibTransId="{6107A02C-7E45-4941-A4C7-CCFC984AFFD3}"/>
    <dgm:cxn modelId="{1EE3A675-541B-4B7A-91E2-2C2AF49DDA21}" type="presOf" srcId="{D2DD2284-4CF8-41C5-875C-FD73981F13D5}" destId="{87F2A667-D03A-43B0-AC0B-39FC99BDA19A}" srcOrd="0" destOrd="0" presId="urn:microsoft.com/office/officeart/2005/8/layout/vProcess5"/>
    <dgm:cxn modelId="{DF5B871C-1568-4097-994E-296F849BEBD5}" type="presOf" srcId="{77676EBD-7CCF-48B3-AD94-01AE398D5931}" destId="{E098A45D-E2DB-4C84-B8C7-A31D9ADF4ED5}" srcOrd="0" destOrd="0" presId="urn:microsoft.com/office/officeart/2005/8/layout/vProcess5"/>
    <dgm:cxn modelId="{04DFA8DF-E6C3-49F1-88BC-17CD8C1D8D63}" srcId="{F1CF7512-0831-4577-B38F-4B02D567643E}" destId="{127C7449-B5C6-4DDB-BE02-76C5360E3230}" srcOrd="1" destOrd="0" parTransId="{654E3437-72D3-4F65-8A4A-145E7E926B4F}" sibTransId="{77676EBD-7CCF-48B3-AD94-01AE398D5931}"/>
    <dgm:cxn modelId="{C3514207-29B0-4782-9389-68FEAC233CF9}" srcId="{F1CF7512-0831-4577-B38F-4B02D567643E}" destId="{D2DD2284-4CF8-41C5-875C-FD73981F13D5}" srcOrd="2" destOrd="0" parTransId="{60C301DA-EF8D-4A2E-86FD-7ED6799A93DE}" sibTransId="{5407F0D0-B2CA-4156-8982-412D6BD2A592}"/>
    <dgm:cxn modelId="{B1040F1F-FF94-4C81-B6A9-555014B2A993}" srcId="{F1CF7512-0831-4577-B38F-4B02D567643E}" destId="{A53E8645-26D2-4015-B64D-99A4F6D82A50}" srcOrd="3" destOrd="0" parTransId="{CAF54E8F-CE01-4516-B10B-B9C1E5FA0472}" sibTransId="{B9A535F5-9714-41F0-8E46-3EA33AECCD27}"/>
    <dgm:cxn modelId="{071B36CF-49B8-402A-8691-DD9CC4556DEC}" type="presOf" srcId="{A53E8645-26D2-4015-B64D-99A4F6D82A50}" destId="{8195A29E-ED65-43DF-83AD-1725AAEC31C4}" srcOrd="0" destOrd="0" presId="urn:microsoft.com/office/officeart/2005/8/layout/vProcess5"/>
    <dgm:cxn modelId="{2C826905-6DF8-4F2B-9FF2-60043FF5C0EE}" type="presOf" srcId="{127C7449-B5C6-4DDB-BE02-76C5360E3230}" destId="{FFA8D787-21C5-4875-9752-567E1205C38C}" srcOrd="1" destOrd="0" presId="urn:microsoft.com/office/officeart/2005/8/layout/vProcess5"/>
    <dgm:cxn modelId="{47FB797B-A140-4BDE-8CF8-1F65C0619FF1}" type="presOf" srcId="{5407F0D0-B2CA-4156-8982-412D6BD2A592}" destId="{1804A77B-01E5-423E-AFDD-65930CCFA196}" srcOrd="0" destOrd="0" presId="urn:microsoft.com/office/officeart/2005/8/layout/vProcess5"/>
    <dgm:cxn modelId="{EAA0193C-C00F-4F9A-AA8B-09CEB8378BAD}" type="presOf" srcId="{D2DD2284-4CF8-41C5-875C-FD73981F13D5}" destId="{0581F02B-7284-4725-B783-FADD43BFD36A}" srcOrd="1" destOrd="0" presId="urn:microsoft.com/office/officeart/2005/8/layout/vProcess5"/>
    <dgm:cxn modelId="{EAC440FB-57B0-4AE8-96F8-1EBE4027A2DF}" type="presOf" srcId="{6107A02C-7E45-4941-A4C7-CCFC984AFFD3}" destId="{4FDF352E-8353-4AE1-987F-C083276E5EE6}" srcOrd="0" destOrd="0" presId="urn:microsoft.com/office/officeart/2005/8/layout/vProcess5"/>
    <dgm:cxn modelId="{9EAF3D36-7B87-4FBE-AB2F-412ACCC23029}" type="presOf" srcId="{04208048-C0B5-4024-BD60-E6813613C290}" destId="{ECA53DD2-C170-42D9-8968-99B70EBBDCE8}" srcOrd="1" destOrd="0" presId="urn:microsoft.com/office/officeart/2005/8/layout/vProcess5"/>
    <dgm:cxn modelId="{40514BA7-CB48-4A7E-AE75-870531A500E4}" type="presOf" srcId="{04208048-C0B5-4024-BD60-E6813613C290}" destId="{FA822F8A-834A-4C88-961F-9A8565FDA30F}" srcOrd="0" destOrd="0" presId="urn:microsoft.com/office/officeart/2005/8/layout/vProcess5"/>
    <dgm:cxn modelId="{47935155-B02C-4D3D-8704-7A0885A382F0}" type="presOf" srcId="{127C7449-B5C6-4DDB-BE02-76C5360E3230}" destId="{BFB4CB4A-AA3E-42F8-8478-86A0C3B1F511}" srcOrd="0" destOrd="0" presId="urn:microsoft.com/office/officeart/2005/8/layout/vProcess5"/>
    <dgm:cxn modelId="{CC689D8C-82F2-4513-9669-CF093F2CB2D3}" type="presOf" srcId="{F1CF7512-0831-4577-B38F-4B02D567643E}" destId="{7982D254-4FDE-43F5-9E74-E2149AED4D0D}" srcOrd="0" destOrd="0" presId="urn:microsoft.com/office/officeart/2005/8/layout/vProcess5"/>
    <dgm:cxn modelId="{61898EC1-3C51-44B2-ABFD-BBDEA376DD10}" type="presParOf" srcId="{7982D254-4FDE-43F5-9E74-E2149AED4D0D}" destId="{AC9C4A92-0DD2-454F-A412-894C92D09412}" srcOrd="0" destOrd="0" presId="urn:microsoft.com/office/officeart/2005/8/layout/vProcess5"/>
    <dgm:cxn modelId="{297F0262-0E50-4E5F-8EE0-A071777BF852}" type="presParOf" srcId="{7982D254-4FDE-43F5-9E74-E2149AED4D0D}" destId="{FA822F8A-834A-4C88-961F-9A8565FDA30F}" srcOrd="1" destOrd="0" presId="urn:microsoft.com/office/officeart/2005/8/layout/vProcess5"/>
    <dgm:cxn modelId="{8A1A08E1-A4BD-4CAC-9358-0F7D83F31427}" type="presParOf" srcId="{7982D254-4FDE-43F5-9E74-E2149AED4D0D}" destId="{BFB4CB4A-AA3E-42F8-8478-86A0C3B1F511}" srcOrd="2" destOrd="0" presId="urn:microsoft.com/office/officeart/2005/8/layout/vProcess5"/>
    <dgm:cxn modelId="{50288913-C239-4B94-B1C0-62F3AE854553}" type="presParOf" srcId="{7982D254-4FDE-43F5-9E74-E2149AED4D0D}" destId="{87F2A667-D03A-43B0-AC0B-39FC99BDA19A}" srcOrd="3" destOrd="0" presId="urn:microsoft.com/office/officeart/2005/8/layout/vProcess5"/>
    <dgm:cxn modelId="{9787181F-E881-4EDB-972B-8B8763851302}" type="presParOf" srcId="{7982D254-4FDE-43F5-9E74-E2149AED4D0D}" destId="{8195A29E-ED65-43DF-83AD-1725AAEC31C4}" srcOrd="4" destOrd="0" presId="urn:microsoft.com/office/officeart/2005/8/layout/vProcess5"/>
    <dgm:cxn modelId="{C40E4D8D-E811-40B1-9F03-272F9FD2E618}" type="presParOf" srcId="{7982D254-4FDE-43F5-9E74-E2149AED4D0D}" destId="{4FDF352E-8353-4AE1-987F-C083276E5EE6}" srcOrd="5" destOrd="0" presId="urn:microsoft.com/office/officeart/2005/8/layout/vProcess5"/>
    <dgm:cxn modelId="{14C41064-4ED1-447A-9AF8-9998DDF3EB2D}" type="presParOf" srcId="{7982D254-4FDE-43F5-9E74-E2149AED4D0D}" destId="{E098A45D-E2DB-4C84-B8C7-A31D9ADF4ED5}" srcOrd="6" destOrd="0" presId="urn:microsoft.com/office/officeart/2005/8/layout/vProcess5"/>
    <dgm:cxn modelId="{3B0221DA-E77A-4CE4-AB1F-80EECA7A4E09}" type="presParOf" srcId="{7982D254-4FDE-43F5-9E74-E2149AED4D0D}" destId="{1804A77B-01E5-423E-AFDD-65930CCFA196}" srcOrd="7" destOrd="0" presId="urn:microsoft.com/office/officeart/2005/8/layout/vProcess5"/>
    <dgm:cxn modelId="{B0595636-4154-48B9-BA1E-E0640B3A0469}" type="presParOf" srcId="{7982D254-4FDE-43F5-9E74-E2149AED4D0D}" destId="{ECA53DD2-C170-42D9-8968-99B70EBBDCE8}" srcOrd="8" destOrd="0" presId="urn:microsoft.com/office/officeart/2005/8/layout/vProcess5"/>
    <dgm:cxn modelId="{C47ADCA5-D615-411A-AFC3-F5B3856DCB90}" type="presParOf" srcId="{7982D254-4FDE-43F5-9E74-E2149AED4D0D}" destId="{FFA8D787-21C5-4875-9752-567E1205C38C}" srcOrd="9" destOrd="0" presId="urn:microsoft.com/office/officeart/2005/8/layout/vProcess5"/>
    <dgm:cxn modelId="{61245624-7086-47EB-B52C-A4D1A5365C94}" type="presParOf" srcId="{7982D254-4FDE-43F5-9E74-E2149AED4D0D}" destId="{0581F02B-7284-4725-B783-FADD43BFD36A}" srcOrd="10" destOrd="0" presId="urn:microsoft.com/office/officeart/2005/8/layout/vProcess5"/>
    <dgm:cxn modelId="{748EE19D-6BFF-435D-9F09-10A34067F1EF}" type="presParOf" srcId="{7982D254-4FDE-43F5-9E74-E2149AED4D0D}" destId="{50A7D89B-58C6-417D-80CE-CE685BA379D3}" srcOrd="11" destOrd="0" presId="urn:microsoft.com/office/officeart/2005/8/layout/vProcess5"/>
  </dgm:cxnLst>
  <dgm:bg/>
  <dgm:whole/>
  <dgm:extLst>
    <a:ext uri="http://schemas.microsoft.com/office/drawing/2008/diagram">
      <dsp:dataModelExt xmlns:dsp="http://schemas.microsoft.com/office/drawing/2008/diagram" relId="rId8" minVer="http://schemas.openxmlformats.org/drawingml/2006/diagram"/>
    </a:ext>
  </dgm:extLst>
</dgm:dataModel>
</file>

<file path=ppt/diagrams/data16.xml><?xml version="1.0" encoding="utf-8"?>
<dgm:dataModel xmlns:dgm="http://schemas.openxmlformats.org/drawingml/2006/diagram" xmlns:a="http://schemas.openxmlformats.org/drawingml/2006/main">
  <dgm:ptLst>
    <dgm:pt modelId="{E3740FCB-BD1D-4E58-B1D0-A310C34C5FA6}" type="doc">
      <dgm:prSet loTypeId="urn:microsoft.com/office/officeart/2005/8/layout/default" loCatId="list" qsTypeId="urn:microsoft.com/office/officeart/2005/8/quickstyle/simple1" qsCatId="simple" csTypeId="urn:microsoft.com/office/officeart/2005/8/colors/accent1_2" csCatId="accent1" phldr="1"/>
      <dgm:spPr/>
      <dgm:t>
        <a:bodyPr/>
        <a:lstStyle/>
        <a:p>
          <a:endParaRPr lang="en-US"/>
        </a:p>
      </dgm:t>
    </dgm:pt>
    <dgm:pt modelId="{E63C1308-86AC-4D98-AA8C-2E1FB7F4A5CB}">
      <dgm:prSet phldrT="[Text]"/>
      <dgm:spPr>
        <a:solidFill>
          <a:schemeClr val="accent3"/>
        </a:solidFill>
      </dgm:spPr>
      <dgm:t>
        <a:bodyPr/>
        <a:lstStyle/>
        <a:p>
          <a:r>
            <a:rPr lang="en-US" dirty="0" smtClean="0">
              <a:solidFill>
                <a:schemeClr val="bg1"/>
              </a:solidFill>
            </a:rPr>
            <a:t>What needs to happen now v. what can wait?</a:t>
          </a:r>
          <a:endParaRPr lang="en-US" dirty="0">
            <a:solidFill>
              <a:schemeClr val="bg1"/>
            </a:solidFill>
          </a:endParaRPr>
        </a:p>
      </dgm:t>
    </dgm:pt>
    <dgm:pt modelId="{F8C42482-FAF9-4A63-ACF4-8321CD684271}" type="parTrans" cxnId="{E01F1D8C-5752-4502-B8FF-57BD3B2EA6D8}">
      <dgm:prSet/>
      <dgm:spPr/>
      <dgm:t>
        <a:bodyPr/>
        <a:lstStyle/>
        <a:p>
          <a:endParaRPr lang="en-US"/>
        </a:p>
      </dgm:t>
    </dgm:pt>
    <dgm:pt modelId="{82CF7420-F1A5-4CA5-875B-DC64AEC901DC}" type="sibTrans" cxnId="{E01F1D8C-5752-4502-B8FF-57BD3B2EA6D8}">
      <dgm:prSet/>
      <dgm:spPr/>
      <dgm:t>
        <a:bodyPr/>
        <a:lstStyle/>
        <a:p>
          <a:endParaRPr lang="en-US"/>
        </a:p>
      </dgm:t>
    </dgm:pt>
    <dgm:pt modelId="{2B1A6BAB-FE93-4D10-B0E2-2DCB54417123}">
      <dgm:prSet phldrT="[Text]"/>
      <dgm:spPr>
        <a:solidFill>
          <a:schemeClr val="accent4"/>
        </a:solidFill>
      </dgm:spPr>
      <dgm:t>
        <a:bodyPr/>
        <a:lstStyle/>
        <a:p>
          <a:r>
            <a:rPr lang="en-US" dirty="0" smtClean="0">
              <a:solidFill>
                <a:schemeClr val="bg1"/>
              </a:solidFill>
            </a:rPr>
            <a:t>Be sensitive around privacy</a:t>
          </a:r>
          <a:endParaRPr lang="en-US" dirty="0">
            <a:solidFill>
              <a:schemeClr val="bg1"/>
            </a:solidFill>
          </a:endParaRPr>
        </a:p>
      </dgm:t>
    </dgm:pt>
    <dgm:pt modelId="{F351F1C2-90E0-4354-B215-3ED380D9FCED}" type="parTrans" cxnId="{0DED75D1-6BE6-4C68-AE90-A98956C2AB52}">
      <dgm:prSet/>
      <dgm:spPr/>
      <dgm:t>
        <a:bodyPr/>
        <a:lstStyle/>
        <a:p>
          <a:endParaRPr lang="en-US"/>
        </a:p>
      </dgm:t>
    </dgm:pt>
    <dgm:pt modelId="{2315B9BA-4B69-4839-8E99-663D677C6A09}" type="sibTrans" cxnId="{0DED75D1-6BE6-4C68-AE90-A98956C2AB52}">
      <dgm:prSet/>
      <dgm:spPr/>
      <dgm:t>
        <a:bodyPr/>
        <a:lstStyle/>
        <a:p>
          <a:endParaRPr lang="en-US"/>
        </a:p>
      </dgm:t>
    </dgm:pt>
    <dgm:pt modelId="{5B17B2B5-6E90-41EE-AFC6-0631EE524F60}">
      <dgm:prSet phldrT="[Text]"/>
      <dgm:spPr>
        <a:solidFill>
          <a:schemeClr val="accent5"/>
        </a:solidFill>
      </dgm:spPr>
      <dgm:t>
        <a:bodyPr/>
        <a:lstStyle/>
        <a:p>
          <a:r>
            <a:rPr lang="en-US" dirty="0" smtClean="0">
              <a:solidFill>
                <a:schemeClr val="bg1"/>
              </a:solidFill>
            </a:rPr>
            <a:t>Welcoming without being overbearing </a:t>
          </a:r>
          <a:endParaRPr lang="en-US" dirty="0">
            <a:solidFill>
              <a:schemeClr val="bg1"/>
            </a:solidFill>
          </a:endParaRPr>
        </a:p>
      </dgm:t>
    </dgm:pt>
    <dgm:pt modelId="{56410AD4-4DB2-4F2F-B6A1-191C73CC283C}" type="parTrans" cxnId="{7B694691-84E9-440E-AB55-6B7FB3FD1373}">
      <dgm:prSet/>
      <dgm:spPr/>
      <dgm:t>
        <a:bodyPr/>
        <a:lstStyle/>
        <a:p>
          <a:endParaRPr lang="en-US"/>
        </a:p>
      </dgm:t>
    </dgm:pt>
    <dgm:pt modelId="{A2D24F7B-9D02-420C-8869-690E386DFB08}" type="sibTrans" cxnId="{7B694691-84E9-440E-AB55-6B7FB3FD1373}">
      <dgm:prSet/>
      <dgm:spPr/>
      <dgm:t>
        <a:bodyPr/>
        <a:lstStyle/>
        <a:p>
          <a:endParaRPr lang="en-US"/>
        </a:p>
      </dgm:t>
    </dgm:pt>
    <dgm:pt modelId="{35DCBFF6-B92C-4745-9142-A425DC3A9C85}">
      <dgm:prSet phldrT="[Text]"/>
      <dgm:spPr/>
      <dgm:t>
        <a:bodyPr/>
        <a:lstStyle/>
        <a:p>
          <a:r>
            <a:rPr lang="en-US" dirty="0" smtClean="0">
              <a:solidFill>
                <a:schemeClr val="bg1"/>
              </a:solidFill>
            </a:rPr>
            <a:t>Address your staff’s concerns </a:t>
          </a:r>
          <a:endParaRPr lang="en-US" dirty="0">
            <a:solidFill>
              <a:schemeClr val="bg1"/>
            </a:solidFill>
          </a:endParaRPr>
        </a:p>
      </dgm:t>
    </dgm:pt>
    <dgm:pt modelId="{399D5D8C-8CE7-45D0-B8FF-00451F707A07}" type="parTrans" cxnId="{4B6F402E-9637-4BD5-9825-E7F1C3FF2669}">
      <dgm:prSet/>
      <dgm:spPr/>
      <dgm:t>
        <a:bodyPr/>
        <a:lstStyle/>
        <a:p>
          <a:endParaRPr lang="en-US"/>
        </a:p>
      </dgm:t>
    </dgm:pt>
    <dgm:pt modelId="{47055AFC-91A3-4E89-9CBC-E80E9664BC11}" type="sibTrans" cxnId="{4B6F402E-9637-4BD5-9825-E7F1C3FF2669}">
      <dgm:prSet/>
      <dgm:spPr/>
      <dgm:t>
        <a:bodyPr/>
        <a:lstStyle/>
        <a:p>
          <a:endParaRPr lang="en-US"/>
        </a:p>
      </dgm:t>
    </dgm:pt>
    <dgm:pt modelId="{FCA57D44-A23A-4C8B-B97E-042D8A6E360C}" type="pres">
      <dgm:prSet presAssocID="{E3740FCB-BD1D-4E58-B1D0-A310C34C5FA6}" presName="diagram" presStyleCnt="0">
        <dgm:presLayoutVars>
          <dgm:dir/>
          <dgm:resizeHandles val="exact"/>
        </dgm:presLayoutVars>
      </dgm:prSet>
      <dgm:spPr/>
      <dgm:t>
        <a:bodyPr/>
        <a:lstStyle/>
        <a:p>
          <a:endParaRPr lang="en-US"/>
        </a:p>
      </dgm:t>
    </dgm:pt>
    <dgm:pt modelId="{85E58020-FB53-4014-AD5D-FF469ECDF4F0}" type="pres">
      <dgm:prSet presAssocID="{E63C1308-86AC-4D98-AA8C-2E1FB7F4A5CB}" presName="node" presStyleLbl="node1" presStyleIdx="0" presStyleCnt="4" custLinFactNeighborX="-1556" custLinFactNeighborY="-29732">
        <dgm:presLayoutVars>
          <dgm:bulletEnabled val="1"/>
        </dgm:presLayoutVars>
      </dgm:prSet>
      <dgm:spPr/>
      <dgm:t>
        <a:bodyPr/>
        <a:lstStyle/>
        <a:p>
          <a:endParaRPr lang="en-US"/>
        </a:p>
      </dgm:t>
    </dgm:pt>
    <dgm:pt modelId="{7608D8DE-A957-4904-B601-66765675B308}" type="pres">
      <dgm:prSet presAssocID="{82CF7420-F1A5-4CA5-875B-DC64AEC901DC}" presName="sibTrans" presStyleCnt="0"/>
      <dgm:spPr/>
    </dgm:pt>
    <dgm:pt modelId="{E0F32992-12D1-4F38-B26D-FDF3F2A3BF03}" type="pres">
      <dgm:prSet presAssocID="{2B1A6BAB-FE93-4D10-B0E2-2DCB54417123}" presName="node" presStyleLbl="node1" presStyleIdx="1" presStyleCnt="4" custLinFactNeighborX="16664" custLinFactNeighborY="-65398">
        <dgm:presLayoutVars>
          <dgm:bulletEnabled val="1"/>
        </dgm:presLayoutVars>
      </dgm:prSet>
      <dgm:spPr/>
      <dgm:t>
        <a:bodyPr/>
        <a:lstStyle/>
        <a:p>
          <a:endParaRPr lang="en-US"/>
        </a:p>
      </dgm:t>
    </dgm:pt>
    <dgm:pt modelId="{FD28A8CC-C7EB-4502-BF04-C45132764FD6}" type="pres">
      <dgm:prSet presAssocID="{2315B9BA-4B69-4839-8E99-663D677C6A09}" presName="sibTrans" presStyleCnt="0"/>
      <dgm:spPr/>
    </dgm:pt>
    <dgm:pt modelId="{809B93EE-D6E2-4B82-9B17-4D93EEDA82AF}" type="pres">
      <dgm:prSet presAssocID="{5B17B2B5-6E90-41EE-AFC6-0631EE524F60}" presName="node" presStyleLbl="node1" presStyleIdx="2" presStyleCnt="4">
        <dgm:presLayoutVars>
          <dgm:bulletEnabled val="1"/>
        </dgm:presLayoutVars>
      </dgm:prSet>
      <dgm:spPr/>
      <dgm:t>
        <a:bodyPr/>
        <a:lstStyle/>
        <a:p>
          <a:endParaRPr lang="en-US"/>
        </a:p>
      </dgm:t>
    </dgm:pt>
    <dgm:pt modelId="{26BC0A47-7EF5-4E37-A18A-6FB61E709910}" type="pres">
      <dgm:prSet presAssocID="{A2D24F7B-9D02-420C-8869-690E386DFB08}" presName="sibTrans" presStyleCnt="0"/>
      <dgm:spPr/>
    </dgm:pt>
    <dgm:pt modelId="{D36D8F91-A51C-42A5-8938-B6E9AEA9EA30}" type="pres">
      <dgm:prSet presAssocID="{35DCBFF6-B92C-4745-9142-A425DC3A9C85}" presName="node" presStyleLbl="node1" presStyleIdx="3" presStyleCnt="4">
        <dgm:presLayoutVars>
          <dgm:bulletEnabled val="1"/>
        </dgm:presLayoutVars>
      </dgm:prSet>
      <dgm:spPr/>
      <dgm:t>
        <a:bodyPr/>
        <a:lstStyle/>
        <a:p>
          <a:endParaRPr lang="en-US"/>
        </a:p>
      </dgm:t>
    </dgm:pt>
  </dgm:ptLst>
  <dgm:cxnLst>
    <dgm:cxn modelId="{E01F1D8C-5752-4502-B8FF-57BD3B2EA6D8}" srcId="{E3740FCB-BD1D-4E58-B1D0-A310C34C5FA6}" destId="{E63C1308-86AC-4D98-AA8C-2E1FB7F4A5CB}" srcOrd="0" destOrd="0" parTransId="{F8C42482-FAF9-4A63-ACF4-8321CD684271}" sibTransId="{82CF7420-F1A5-4CA5-875B-DC64AEC901DC}"/>
    <dgm:cxn modelId="{7B694691-84E9-440E-AB55-6B7FB3FD1373}" srcId="{E3740FCB-BD1D-4E58-B1D0-A310C34C5FA6}" destId="{5B17B2B5-6E90-41EE-AFC6-0631EE524F60}" srcOrd="2" destOrd="0" parTransId="{56410AD4-4DB2-4F2F-B6A1-191C73CC283C}" sibTransId="{A2D24F7B-9D02-420C-8869-690E386DFB08}"/>
    <dgm:cxn modelId="{0DED75D1-6BE6-4C68-AE90-A98956C2AB52}" srcId="{E3740FCB-BD1D-4E58-B1D0-A310C34C5FA6}" destId="{2B1A6BAB-FE93-4D10-B0E2-2DCB54417123}" srcOrd="1" destOrd="0" parTransId="{F351F1C2-90E0-4354-B215-3ED380D9FCED}" sibTransId="{2315B9BA-4B69-4839-8E99-663D677C6A09}"/>
    <dgm:cxn modelId="{5B616219-D717-4243-AAFD-394C07D80DE3}" type="presOf" srcId="{E3740FCB-BD1D-4E58-B1D0-A310C34C5FA6}" destId="{FCA57D44-A23A-4C8B-B97E-042D8A6E360C}" srcOrd="0" destOrd="0" presId="urn:microsoft.com/office/officeart/2005/8/layout/default"/>
    <dgm:cxn modelId="{0E70BCE4-B277-4BC7-A547-7899E35D2113}" type="presOf" srcId="{2B1A6BAB-FE93-4D10-B0E2-2DCB54417123}" destId="{E0F32992-12D1-4F38-B26D-FDF3F2A3BF03}" srcOrd="0" destOrd="0" presId="urn:microsoft.com/office/officeart/2005/8/layout/default"/>
    <dgm:cxn modelId="{82A2ACCC-94EA-4BE5-8549-CCC672A13F86}" type="presOf" srcId="{35DCBFF6-B92C-4745-9142-A425DC3A9C85}" destId="{D36D8F91-A51C-42A5-8938-B6E9AEA9EA30}" srcOrd="0" destOrd="0" presId="urn:microsoft.com/office/officeart/2005/8/layout/default"/>
    <dgm:cxn modelId="{F3BA0344-78E0-4D9A-A050-3416FE66CB07}" type="presOf" srcId="{E63C1308-86AC-4D98-AA8C-2E1FB7F4A5CB}" destId="{85E58020-FB53-4014-AD5D-FF469ECDF4F0}" srcOrd="0" destOrd="0" presId="urn:microsoft.com/office/officeart/2005/8/layout/default"/>
    <dgm:cxn modelId="{5386AFD2-59BE-4568-AF41-BC824E982E15}" type="presOf" srcId="{5B17B2B5-6E90-41EE-AFC6-0631EE524F60}" destId="{809B93EE-D6E2-4B82-9B17-4D93EEDA82AF}" srcOrd="0" destOrd="0" presId="urn:microsoft.com/office/officeart/2005/8/layout/default"/>
    <dgm:cxn modelId="{4B6F402E-9637-4BD5-9825-E7F1C3FF2669}" srcId="{E3740FCB-BD1D-4E58-B1D0-A310C34C5FA6}" destId="{35DCBFF6-B92C-4745-9142-A425DC3A9C85}" srcOrd="3" destOrd="0" parTransId="{399D5D8C-8CE7-45D0-B8FF-00451F707A07}" sibTransId="{47055AFC-91A3-4E89-9CBC-E80E9664BC11}"/>
    <dgm:cxn modelId="{F0D3C9CE-787F-4FC0-80B7-A186D42D6DC8}" type="presParOf" srcId="{FCA57D44-A23A-4C8B-B97E-042D8A6E360C}" destId="{85E58020-FB53-4014-AD5D-FF469ECDF4F0}" srcOrd="0" destOrd="0" presId="urn:microsoft.com/office/officeart/2005/8/layout/default"/>
    <dgm:cxn modelId="{FF33660A-9099-450A-9D85-F5B73958005F}" type="presParOf" srcId="{FCA57D44-A23A-4C8B-B97E-042D8A6E360C}" destId="{7608D8DE-A957-4904-B601-66765675B308}" srcOrd="1" destOrd="0" presId="urn:microsoft.com/office/officeart/2005/8/layout/default"/>
    <dgm:cxn modelId="{F8DDE3BD-148E-4E81-A205-167C9E8E2E43}" type="presParOf" srcId="{FCA57D44-A23A-4C8B-B97E-042D8A6E360C}" destId="{E0F32992-12D1-4F38-B26D-FDF3F2A3BF03}" srcOrd="2" destOrd="0" presId="urn:microsoft.com/office/officeart/2005/8/layout/default"/>
    <dgm:cxn modelId="{4096B5B4-8297-46FF-9456-0CB3F3426208}" type="presParOf" srcId="{FCA57D44-A23A-4C8B-B97E-042D8A6E360C}" destId="{FD28A8CC-C7EB-4502-BF04-C45132764FD6}" srcOrd="3" destOrd="0" presId="urn:microsoft.com/office/officeart/2005/8/layout/default"/>
    <dgm:cxn modelId="{A2CAD11A-8B9F-45A7-BB73-2C5121C8748B}" type="presParOf" srcId="{FCA57D44-A23A-4C8B-B97E-042D8A6E360C}" destId="{809B93EE-D6E2-4B82-9B17-4D93EEDA82AF}" srcOrd="4" destOrd="0" presId="urn:microsoft.com/office/officeart/2005/8/layout/default"/>
    <dgm:cxn modelId="{D88DE3FB-65E6-4D88-B515-10F1D6DE56BD}" type="presParOf" srcId="{FCA57D44-A23A-4C8B-B97E-042D8A6E360C}" destId="{26BC0A47-7EF5-4E37-A18A-6FB61E709910}" srcOrd="5" destOrd="0" presId="urn:microsoft.com/office/officeart/2005/8/layout/default"/>
    <dgm:cxn modelId="{53FD55FB-9CA8-47D1-80D0-80490027ECCB}" type="presParOf" srcId="{FCA57D44-A23A-4C8B-B97E-042D8A6E360C}" destId="{D36D8F91-A51C-42A5-8938-B6E9AEA9EA30}" srcOrd="6" destOrd="0" presId="urn:microsoft.com/office/officeart/2005/8/layout/default"/>
  </dgm:cxnLst>
  <dgm:bg/>
  <dgm:whole/>
  <dgm:extLst>
    <a:ext uri="http://schemas.microsoft.com/office/drawing/2008/diagram">
      <dsp:dataModelExt xmlns:dsp="http://schemas.microsoft.com/office/drawing/2008/diagram" relId="rId8" minVer="http://schemas.openxmlformats.org/drawingml/2006/diagram"/>
    </a:ext>
  </dgm:extLst>
</dgm:dataModel>
</file>

<file path=ppt/diagrams/data17.xml><?xml version="1.0" encoding="utf-8"?>
<dgm:dataModel xmlns:dgm="http://schemas.openxmlformats.org/drawingml/2006/diagram" xmlns:a="http://schemas.openxmlformats.org/drawingml/2006/main">
  <dgm:ptLst>
    <dgm:pt modelId="{DCF8BF1A-D32C-4635-818A-037378D63815}" type="doc">
      <dgm:prSet loTypeId="urn:microsoft.com/office/officeart/2005/8/layout/default" loCatId="list" qsTypeId="urn:microsoft.com/office/officeart/2005/8/quickstyle/simple1" qsCatId="simple" csTypeId="urn:microsoft.com/office/officeart/2005/8/colors/accent1_2" csCatId="accent1" phldr="1"/>
      <dgm:spPr/>
      <dgm:t>
        <a:bodyPr/>
        <a:lstStyle/>
        <a:p>
          <a:endParaRPr lang="en-US"/>
        </a:p>
      </dgm:t>
    </dgm:pt>
    <dgm:pt modelId="{D227998D-BFD1-45DD-A362-B918F2B15CA3}">
      <dgm:prSet phldrT="[Text]"/>
      <dgm:spPr>
        <a:solidFill>
          <a:schemeClr val="accent3"/>
        </a:solidFill>
      </dgm:spPr>
      <dgm:t>
        <a:bodyPr/>
        <a:lstStyle/>
        <a:p>
          <a:r>
            <a:rPr lang="en-US" b="1" dirty="0" smtClean="0">
              <a:solidFill>
                <a:schemeClr val="bg1"/>
              </a:solidFill>
            </a:rPr>
            <a:t>How often should I meet with my client?</a:t>
          </a:r>
          <a:endParaRPr lang="en-US" dirty="0">
            <a:solidFill>
              <a:schemeClr val="bg1"/>
            </a:solidFill>
          </a:endParaRPr>
        </a:p>
      </dgm:t>
    </dgm:pt>
    <dgm:pt modelId="{4C1969AA-2678-422C-B403-ACE9E1751EEC}" type="parTrans" cxnId="{545B4E91-6C90-499C-AE02-222D196AC7F9}">
      <dgm:prSet/>
      <dgm:spPr/>
      <dgm:t>
        <a:bodyPr/>
        <a:lstStyle/>
        <a:p>
          <a:endParaRPr lang="en-US"/>
        </a:p>
      </dgm:t>
    </dgm:pt>
    <dgm:pt modelId="{AED50B4D-EA73-4E21-827F-B21845DE6401}" type="sibTrans" cxnId="{545B4E91-6C90-499C-AE02-222D196AC7F9}">
      <dgm:prSet/>
      <dgm:spPr/>
      <dgm:t>
        <a:bodyPr/>
        <a:lstStyle/>
        <a:p>
          <a:endParaRPr lang="en-US"/>
        </a:p>
      </dgm:t>
    </dgm:pt>
    <dgm:pt modelId="{3DE0B6B1-1950-4307-9593-50BD79F5FC27}">
      <dgm:prSet phldrT="[Text]"/>
      <dgm:spPr>
        <a:solidFill>
          <a:schemeClr val="accent5"/>
        </a:solidFill>
      </dgm:spPr>
      <dgm:t>
        <a:bodyPr/>
        <a:lstStyle/>
        <a:p>
          <a:r>
            <a:rPr lang="en-US" b="1" dirty="0" smtClean="0">
              <a:solidFill>
                <a:schemeClr val="bg1"/>
              </a:solidFill>
            </a:rPr>
            <a:t>Where should we meet?</a:t>
          </a:r>
          <a:endParaRPr lang="en-US" dirty="0">
            <a:solidFill>
              <a:schemeClr val="bg1"/>
            </a:solidFill>
          </a:endParaRPr>
        </a:p>
      </dgm:t>
    </dgm:pt>
    <dgm:pt modelId="{FC6F4F72-E38B-4239-8C7A-E7CE0CCC5D40}" type="parTrans" cxnId="{5DF3284D-E50F-4D54-B5D6-CC85623E9A67}">
      <dgm:prSet/>
      <dgm:spPr/>
      <dgm:t>
        <a:bodyPr/>
        <a:lstStyle/>
        <a:p>
          <a:endParaRPr lang="en-US"/>
        </a:p>
      </dgm:t>
    </dgm:pt>
    <dgm:pt modelId="{114470CB-29A5-4AB8-935F-0CEC8708519C}" type="sibTrans" cxnId="{5DF3284D-E50F-4D54-B5D6-CC85623E9A67}">
      <dgm:prSet/>
      <dgm:spPr/>
      <dgm:t>
        <a:bodyPr/>
        <a:lstStyle/>
        <a:p>
          <a:endParaRPr lang="en-US"/>
        </a:p>
      </dgm:t>
    </dgm:pt>
    <dgm:pt modelId="{043C595F-F801-4E9C-AED1-DA73F5297BCB}">
      <dgm:prSet phldrT="[Text]"/>
      <dgm:spPr>
        <a:solidFill>
          <a:schemeClr val="accent4"/>
        </a:solidFill>
      </dgm:spPr>
      <dgm:t>
        <a:bodyPr/>
        <a:lstStyle/>
        <a:p>
          <a:r>
            <a:rPr lang="en-US" b="1" dirty="0" smtClean="0">
              <a:solidFill>
                <a:schemeClr val="bg1"/>
              </a:solidFill>
            </a:rPr>
            <a:t>What should I share about myself? </a:t>
          </a:r>
          <a:endParaRPr lang="en-US" dirty="0">
            <a:solidFill>
              <a:schemeClr val="bg1"/>
            </a:solidFill>
          </a:endParaRPr>
        </a:p>
      </dgm:t>
    </dgm:pt>
    <dgm:pt modelId="{4E49D9DE-E566-4250-B7D1-A7963680F39D}" type="parTrans" cxnId="{82A46C49-4B1C-4445-8EBE-0F0959DA35AF}">
      <dgm:prSet/>
      <dgm:spPr/>
      <dgm:t>
        <a:bodyPr/>
        <a:lstStyle/>
        <a:p>
          <a:endParaRPr lang="en-US"/>
        </a:p>
      </dgm:t>
    </dgm:pt>
    <dgm:pt modelId="{5F01A6DC-2DA8-48A8-823B-ED04A6D3C380}" type="sibTrans" cxnId="{82A46C49-4B1C-4445-8EBE-0F0959DA35AF}">
      <dgm:prSet/>
      <dgm:spPr/>
      <dgm:t>
        <a:bodyPr/>
        <a:lstStyle/>
        <a:p>
          <a:endParaRPr lang="en-US"/>
        </a:p>
      </dgm:t>
    </dgm:pt>
    <dgm:pt modelId="{542AB513-2BE1-4B93-ADF9-4650C007EB5D}">
      <dgm:prSet phldrT="[Text]"/>
      <dgm:spPr/>
      <dgm:t>
        <a:bodyPr/>
        <a:lstStyle/>
        <a:p>
          <a:r>
            <a:rPr lang="en-US" b="1" dirty="0" smtClean="0">
              <a:solidFill>
                <a:schemeClr val="bg1"/>
              </a:solidFill>
            </a:rPr>
            <a:t>How much should I do for my client? </a:t>
          </a:r>
          <a:endParaRPr lang="en-US" dirty="0">
            <a:solidFill>
              <a:schemeClr val="bg1"/>
            </a:solidFill>
          </a:endParaRPr>
        </a:p>
      </dgm:t>
    </dgm:pt>
    <dgm:pt modelId="{079AB711-94C4-49BA-ADA7-A26D2CB3BBAD}" type="parTrans" cxnId="{7D421F6B-7DCC-4731-859F-250BAC10FC69}">
      <dgm:prSet/>
      <dgm:spPr/>
      <dgm:t>
        <a:bodyPr/>
        <a:lstStyle/>
        <a:p>
          <a:endParaRPr lang="en-US"/>
        </a:p>
      </dgm:t>
    </dgm:pt>
    <dgm:pt modelId="{711D5C67-FA9D-489F-AA32-075A5810976F}" type="sibTrans" cxnId="{7D421F6B-7DCC-4731-859F-250BAC10FC69}">
      <dgm:prSet/>
      <dgm:spPr/>
      <dgm:t>
        <a:bodyPr/>
        <a:lstStyle/>
        <a:p>
          <a:endParaRPr lang="en-US"/>
        </a:p>
      </dgm:t>
    </dgm:pt>
    <dgm:pt modelId="{F8E1D317-F464-4361-80A7-E2E5F1FBB7CA}" type="pres">
      <dgm:prSet presAssocID="{DCF8BF1A-D32C-4635-818A-037378D63815}" presName="diagram" presStyleCnt="0">
        <dgm:presLayoutVars>
          <dgm:dir/>
          <dgm:resizeHandles val="exact"/>
        </dgm:presLayoutVars>
      </dgm:prSet>
      <dgm:spPr/>
      <dgm:t>
        <a:bodyPr/>
        <a:lstStyle/>
        <a:p>
          <a:endParaRPr lang="en-US"/>
        </a:p>
      </dgm:t>
    </dgm:pt>
    <dgm:pt modelId="{D673E74B-0BA4-4FA9-95D4-1E2C691C88AE}" type="pres">
      <dgm:prSet presAssocID="{D227998D-BFD1-45DD-A362-B918F2B15CA3}" presName="node" presStyleLbl="node1" presStyleIdx="0" presStyleCnt="4">
        <dgm:presLayoutVars>
          <dgm:bulletEnabled val="1"/>
        </dgm:presLayoutVars>
      </dgm:prSet>
      <dgm:spPr/>
      <dgm:t>
        <a:bodyPr/>
        <a:lstStyle/>
        <a:p>
          <a:endParaRPr lang="en-US"/>
        </a:p>
      </dgm:t>
    </dgm:pt>
    <dgm:pt modelId="{BA148F21-1087-4D2D-89F4-2ED4DECB698A}" type="pres">
      <dgm:prSet presAssocID="{AED50B4D-EA73-4E21-827F-B21845DE6401}" presName="sibTrans" presStyleCnt="0"/>
      <dgm:spPr/>
    </dgm:pt>
    <dgm:pt modelId="{A81FFABE-D9AE-4D23-B9C6-CF8074B32B15}" type="pres">
      <dgm:prSet presAssocID="{3DE0B6B1-1950-4307-9593-50BD79F5FC27}" presName="node" presStyleLbl="node1" presStyleIdx="1" presStyleCnt="4">
        <dgm:presLayoutVars>
          <dgm:bulletEnabled val="1"/>
        </dgm:presLayoutVars>
      </dgm:prSet>
      <dgm:spPr/>
      <dgm:t>
        <a:bodyPr/>
        <a:lstStyle/>
        <a:p>
          <a:endParaRPr lang="en-US"/>
        </a:p>
      </dgm:t>
    </dgm:pt>
    <dgm:pt modelId="{0555DE0A-148F-447F-A6FD-8BEABF89F4CD}" type="pres">
      <dgm:prSet presAssocID="{114470CB-29A5-4AB8-935F-0CEC8708519C}" presName="sibTrans" presStyleCnt="0"/>
      <dgm:spPr/>
    </dgm:pt>
    <dgm:pt modelId="{81C507D3-5A6D-4422-BAA2-2861F927C7C1}" type="pres">
      <dgm:prSet presAssocID="{043C595F-F801-4E9C-AED1-DA73F5297BCB}" presName="node" presStyleLbl="node1" presStyleIdx="2" presStyleCnt="4">
        <dgm:presLayoutVars>
          <dgm:bulletEnabled val="1"/>
        </dgm:presLayoutVars>
      </dgm:prSet>
      <dgm:spPr/>
      <dgm:t>
        <a:bodyPr/>
        <a:lstStyle/>
        <a:p>
          <a:endParaRPr lang="en-US"/>
        </a:p>
      </dgm:t>
    </dgm:pt>
    <dgm:pt modelId="{C1822C96-156D-486D-B7F5-60FEAA1F783C}" type="pres">
      <dgm:prSet presAssocID="{5F01A6DC-2DA8-48A8-823B-ED04A6D3C380}" presName="sibTrans" presStyleCnt="0"/>
      <dgm:spPr/>
    </dgm:pt>
    <dgm:pt modelId="{ACA3A7C9-DBE9-4C9B-ABEF-28CC8F7486FF}" type="pres">
      <dgm:prSet presAssocID="{542AB513-2BE1-4B93-ADF9-4650C007EB5D}" presName="node" presStyleLbl="node1" presStyleIdx="3" presStyleCnt="4">
        <dgm:presLayoutVars>
          <dgm:bulletEnabled val="1"/>
        </dgm:presLayoutVars>
      </dgm:prSet>
      <dgm:spPr/>
      <dgm:t>
        <a:bodyPr/>
        <a:lstStyle/>
        <a:p>
          <a:endParaRPr lang="en-US"/>
        </a:p>
      </dgm:t>
    </dgm:pt>
  </dgm:ptLst>
  <dgm:cxnLst>
    <dgm:cxn modelId="{8B717C5B-8DC5-4461-914D-6B0F9F3291B9}" type="presOf" srcId="{DCF8BF1A-D32C-4635-818A-037378D63815}" destId="{F8E1D317-F464-4361-80A7-E2E5F1FBB7CA}" srcOrd="0" destOrd="0" presId="urn:microsoft.com/office/officeart/2005/8/layout/default"/>
    <dgm:cxn modelId="{92668F1F-E37C-4273-B911-220A2E87D1F2}" type="presOf" srcId="{542AB513-2BE1-4B93-ADF9-4650C007EB5D}" destId="{ACA3A7C9-DBE9-4C9B-ABEF-28CC8F7486FF}" srcOrd="0" destOrd="0" presId="urn:microsoft.com/office/officeart/2005/8/layout/default"/>
    <dgm:cxn modelId="{F22EFA8B-9A9D-4FD4-B57E-A34688AD4B6A}" type="presOf" srcId="{3DE0B6B1-1950-4307-9593-50BD79F5FC27}" destId="{A81FFABE-D9AE-4D23-B9C6-CF8074B32B15}" srcOrd="0" destOrd="0" presId="urn:microsoft.com/office/officeart/2005/8/layout/default"/>
    <dgm:cxn modelId="{5DF3284D-E50F-4D54-B5D6-CC85623E9A67}" srcId="{DCF8BF1A-D32C-4635-818A-037378D63815}" destId="{3DE0B6B1-1950-4307-9593-50BD79F5FC27}" srcOrd="1" destOrd="0" parTransId="{FC6F4F72-E38B-4239-8C7A-E7CE0CCC5D40}" sibTransId="{114470CB-29A5-4AB8-935F-0CEC8708519C}"/>
    <dgm:cxn modelId="{7D421F6B-7DCC-4731-859F-250BAC10FC69}" srcId="{DCF8BF1A-D32C-4635-818A-037378D63815}" destId="{542AB513-2BE1-4B93-ADF9-4650C007EB5D}" srcOrd="3" destOrd="0" parTransId="{079AB711-94C4-49BA-ADA7-A26D2CB3BBAD}" sibTransId="{711D5C67-FA9D-489F-AA32-075A5810976F}"/>
    <dgm:cxn modelId="{ACD0C2CA-41C0-40F6-96A9-E0CEB7803F6E}" type="presOf" srcId="{D227998D-BFD1-45DD-A362-B918F2B15CA3}" destId="{D673E74B-0BA4-4FA9-95D4-1E2C691C88AE}" srcOrd="0" destOrd="0" presId="urn:microsoft.com/office/officeart/2005/8/layout/default"/>
    <dgm:cxn modelId="{545B4E91-6C90-499C-AE02-222D196AC7F9}" srcId="{DCF8BF1A-D32C-4635-818A-037378D63815}" destId="{D227998D-BFD1-45DD-A362-B918F2B15CA3}" srcOrd="0" destOrd="0" parTransId="{4C1969AA-2678-422C-B403-ACE9E1751EEC}" sibTransId="{AED50B4D-EA73-4E21-827F-B21845DE6401}"/>
    <dgm:cxn modelId="{82A46C49-4B1C-4445-8EBE-0F0959DA35AF}" srcId="{DCF8BF1A-D32C-4635-818A-037378D63815}" destId="{043C595F-F801-4E9C-AED1-DA73F5297BCB}" srcOrd="2" destOrd="0" parTransId="{4E49D9DE-E566-4250-B7D1-A7963680F39D}" sibTransId="{5F01A6DC-2DA8-48A8-823B-ED04A6D3C380}"/>
    <dgm:cxn modelId="{963E7A03-7A37-40CA-8D42-6D5A8DCEB036}" type="presOf" srcId="{043C595F-F801-4E9C-AED1-DA73F5297BCB}" destId="{81C507D3-5A6D-4422-BAA2-2861F927C7C1}" srcOrd="0" destOrd="0" presId="urn:microsoft.com/office/officeart/2005/8/layout/default"/>
    <dgm:cxn modelId="{71496B49-9B0C-4687-92BE-382D3515714C}" type="presParOf" srcId="{F8E1D317-F464-4361-80A7-E2E5F1FBB7CA}" destId="{D673E74B-0BA4-4FA9-95D4-1E2C691C88AE}" srcOrd="0" destOrd="0" presId="urn:microsoft.com/office/officeart/2005/8/layout/default"/>
    <dgm:cxn modelId="{5F023D74-F9E4-4E17-9900-3C80D3256306}" type="presParOf" srcId="{F8E1D317-F464-4361-80A7-E2E5F1FBB7CA}" destId="{BA148F21-1087-4D2D-89F4-2ED4DECB698A}" srcOrd="1" destOrd="0" presId="urn:microsoft.com/office/officeart/2005/8/layout/default"/>
    <dgm:cxn modelId="{9D174B06-B61C-4E8F-92BF-852CF704531C}" type="presParOf" srcId="{F8E1D317-F464-4361-80A7-E2E5F1FBB7CA}" destId="{A81FFABE-D9AE-4D23-B9C6-CF8074B32B15}" srcOrd="2" destOrd="0" presId="urn:microsoft.com/office/officeart/2005/8/layout/default"/>
    <dgm:cxn modelId="{D6BA3380-4041-496B-824F-C6AA765D7329}" type="presParOf" srcId="{F8E1D317-F464-4361-80A7-E2E5F1FBB7CA}" destId="{0555DE0A-148F-447F-A6FD-8BEABF89F4CD}" srcOrd="3" destOrd="0" presId="urn:microsoft.com/office/officeart/2005/8/layout/default"/>
    <dgm:cxn modelId="{6CECBDDC-20DE-4AA9-B877-96E7EAB842A9}" type="presParOf" srcId="{F8E1D317-F464-4361-80A7-E2E5F1FBB7CA}" destId="{81C507D3-5A6D-4422-BAA2-2861F927C7C1}" srcOrd="4" destOrd="0" presId="urn:microsoft.com/office/officeart/2005/8/layout/default"/>
    <dgm:cxn modelId="{78E54595-72EA-4D11-9411-ABA0EEC69446}" type="presParOf" srcId="{F8E1D317-F464-4361-80A7-E2E5F1FBB7CA}" destId="{C1822C96-156D-486D-B7F5-60FEAA1F783C}" srcOrd="5" destOrd="0" presId="urn:microsoft.com/office/officeart/2005/8/layout/default"/>
    <dgm:cxn modelId="{55E473A2-3457-43E8-992B-ACF037374AD1}" type="presParOf" srcId="{F8E1D317-F464-4361-80A7-E2E5F1FBB7CA}" destId="{ACA3A7C9-DBE9-4C9B-ABEF-28CC8F7486FF}" srcOrd="6" destOrd="0" presId="urn:microsoft.com/office/officeart/2005/8/layout/default"/>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FF66A0C7-3417-4754-9577-DCFD05DF1198}">
      <dsp:nvSpPr>
        <dsp:cNvPr id="0" name=""/>
        <dsp:cNvSpPr/>
      </dsp:nvSpPr>
      <dsp:spPr>
        <a:xfrm>
          <a:off x="0" y="1013075"/>
          <a:ext cx="4183985" cy="542734"/>
        </a:xfrm>
        <a:prstGeom prst="roundRect">
          <a:avLst>
            <a:gd name="adj" fmla="val 10000"/>
          </a:avLst>
        </a:prstGeom>
        <a:gradFill rotWithShape="0">
          <a:gsLst>
            <a:gs pos="0">
              <a:schemeClr val="accent3">
                <a:hueOff val="0"/>
                <a:satOff val="0"/>
                <a:lumOff val="0"/>
                <a:alphaOff val="0"/>
                <a:shade val="51000"/>
                <a:satMod val="130000"/>
              </a:schemeClr>
            </a:gs>
            <a:gs pos="80000">
              <a:schemeClr val="accent3">
                <a:hueOff val="0"/>
                <a:satOff val="0"/>
                <a:lumOff val="0"/>
                <a:alphaOff val="0"/>
                <a:shade val="93000"/>
                <a:satMod val="130000"/>
              </a:schemeClr>
            </a:gs>
            <a:gs pos="100000">
              <a:schemeClr val="accent3">
                <a:hueOff val="0"/>
                <a:satOff val="0"/>
                <a:lumOff val="0"/>
                <a:alphaOff val="0"/>
                <a:shade val="94000"/>
                <a:satMod val="135000"/>
              </a:schemeClr>
            </a:gs>
          </a:gsLst>
          <a:lin ang="16200000" scaled="0"/>
        </a:gradFill>
        <a:ln>
          <a:noFill/>
        </a:ln>
        <a:effectLst>
          <a:outerShdw blurRad="40000" dist="23000" dir="5400000" rotWithShape="0">
            <a:srgbClr val="000000">
              <a:alpha val="35000"/>
            </a:srgbClr>
          </a:outerShdw>
        </a:effectLst>
      </dsp:spPr>
      <dsp:style>
        <a:lnRef idx="0">
          <a:scrgbClr r="0" g="0" b="0"/>
        </a:lnRef>
        <a:fillRef idx="3">
          <a:scrgbClr r="0" g="0" b="0"/>
        </a:fillRef>
        <a:effectRef idx="2">
          <a:scrgbClr r="0" g="0" b="0"/>
        </a:effectRef>
        <a:fontRef idx="minor">
          <a:schemeClr val="lt1"/>
        </a:fontRef>
      </dsp:style>
      <dsp:txBody>
        <a:bodyPr spcFirstLastPara="0" vert="horz" wrap="square" lIns="45720" tIns="30480" rIns="45720" bIns="30480" numCol="1" spcCol="1270" anchor="ctr" anchorCtr="0">
          <a:noAutofit/>
        </a:bodyPr>
        <a:lstStyle/>
        <a:p>
          <a:pPr lvl="0" algn="ctr" defTabSz="1066800">
            <a:lnSpc>
              <a:spcPct val="90000"/>
            </a:lnSpc>
            <a:spcBef>
              <a:spcPct val="0"/>
            </a:spcBef>
            <a:spcAft>
              <a:spcPct val="35000"/>
            </a:spcAft>
          </a:pPr>
          <a:r>
            <a:rPr lang="en-US" sz="2400" kern="1200" dirty="0"/>
            <a:t>Step 1: Connect to Audio</a:t>
          </a:r>
        </a:p>
      </dsp:txBody>
      <dsp:txXfrm>
        <a:off x="15896" y="1028971"/>
        <a:ext cx="4152193" cy="510942"/>
      </dsp:txXfrm>
    </dsp:sp>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FF66A0C7-3417-4754-9577-DCFD05DF1198}">
      <dsp:nvSpPr>
        <dsp:cNvPr id="0" name=""/>
        <dsp:cNvSpPr/>
      </dsp:nvSpPr>
      <dsp:spPr>
        <a:xfrm>
          <a:off x="0" y="1013075"/>
          <a:ext cx="4183985" cy="542734"/>
        </a:xfrm>
        <a:prstGeom prst="roundRect">
          <a:avLst>
            <a:gd name="adj" fmla="val 10000"/>
          </a:avLst>
        </a:prstGeom>
        <a:gradFill rotWithShape="0">
          <a:gsLst>
            <a:gs pos="0">
              <a:schemeClr val="accent3">
                <a:hueOff val="0"/>
                <a:satOff val="0"/>
                <a:lumOff val="0"/>
                <a:alphaOff val="0"/>
                <a:shade val="51000"/>
                <a:satMod val="130000"/>
              </a:schemeClr>
            </a:gs>
            <a:gs pos="80000">
              <a:schemeClr val="accent3">
                <a:hueOff val="0"/>
                <a:satOff val="0"/>
                <a:lumOff val="0"/>
                <a:alphaOff val="0"/>
                <a:shade val="93000"/>
                <a:satMod val="130000"/>
              </a:schemeClr>
            </a:gs>
            <a:gs pos="100000">
              <a:schemeClr val="accent3">
                <a:hueOff val="0"/>
                <a:satOff val="0"/>
                <a:lumOff val="0"/>
                <a:alphaOff val="0"/>
                <a:shade val="94000"/>
                <a:satMod val="135000"/>
              </a:schemeClr>
            </a:gs>
          </a:gsLst>
          <a:lin ang="16200000" scaled="0"/>
        </a:gradFill>
        <a:ln>
          <a:noFill/>
        </a:ln>
        <a:effectLst>
          <a:outerShdw blurRad="40000" dist="23000" dir="5400000" rotWithShape="0">
            <a:srgbClr val="000000">
              <a:alpha val="35000"/>
            </a:srgbClr>
          </a:outerShdw>
        </a:effectLst>
      </dsp:spPr>
      <dsp:style>
        <a:lnRef idx="0">
          <a:scrgbClr r="0" g="0" b="0"/>
        </a:lnRef>
        <a:fillRef idx="3">
          <a:scrgbClr r="0" g="0" b="0"/>
        </a:fillRef>
        <a:effectRef idx="2">
          <a:scrgbClr r="0" g="0" b="0"/>
        </a:effectRef>
        <a:fontRef idx="minor">
          <a:schemeClr val="lt1"/>
        </a:fontRef>
      </dsp:style>
      <dsp:txBody>
        <a:bodyPr spcFirstLastPara="0" vert="horz" wrap="square" lIns="45720" tIns="30480" rIns="45720" bIns="30480" numCol="1" spcCol="1270" anchor="ctr" anchorCtr="0">
          <a:noAutofit/>
        </a:bodyPr>
        <a:lstStyle/>
        <a:p>
          <a:pPr lvl="0" algn="ctr" defTabSz="1066800">
            <a:lnSpc>
              <a:spcPct val="90000"/>
            </a:lnSpc>
            <a:spcBef>
              <a:spcPct val="0"/>
            </a:spcBef>
            <a:spcAft>
              <a:spcPct val="35000"/>
            </a:spcAft>
          </a:pPr>
          <a:r>
            <a:rPr lang="en-US" sz="2400" kern="1200" dirty="0"/>
            <a:t>Step 2: Activate Chat</a:t>
          </a:r>
        </a:p>
      </dsp:txBody>
      <dsp:txXfrm>
        <a:off x="15896" y="1028971"/>
        <a:ext cx="4152193" cy="510942"/>
      </dsp:txXfrm>
    </dsp:sp>
  </dsp:spTree>
</dsp:drawing>
</file>

<file path=ppt/diagrams/drawing3.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EB69965F-24A6-DC44-B21A-37C855449566}">
      <dsp:nvSpPr>
        <dsp:cNvPr id="0" name=""/>
        <dsp:cNvSpPr/>
      </dsp:nvSpPr>
      <dsp:spPr>
        <a:xfrm>
          <a:off x="1858559" y="836525"/>
          <a:ext cx="2325216" cy="2179890"/>
        </a:xfrm>
        <a:prstGeom prst="ellipse">
          <a:avLst/>
        </a:prstGeom>
        <a:solidFill>
          <a:srgbClr val="848584">
            <a:alpha val="50000"/>
          </a:srgbClr>
        </a:solidFill>
        <a:ln>
          <a:noFill/>
        </a:ln>
        <a:effectLst/>
      </dsp:spPr>
      <dsp:style>
        <a:lnRef idx="0">
          <a:scrgbClr r="0" g="0" b="0"/>
        </a:lnRef>
        <a:fillRef idx="3">
          <a:scrgbClr r="0" g="0" b="0"/>
        </a:fillRef>
        <a:effectRef idx="0">
          <a:scrgbClr r="0" g="0" b="0"/>
        </a:effectRef>
        <a:fontRef idx="minor">
          <a:schemeClr val="tx1"/>
        </a:fontRef>
      </dsp:style>
      <dsp:txBody>
        <a:bodyPr spcFirstLastPara="0" vert="horz" wrap="square" lIns="30480" tIns="30480" rIns="30480" bIns="30480" numCol="1" spcCol="1270" anchor="ctr" anchorCtr="0">
          <a:noAutofit/>
        </a:bodyPr>
        <a:lstStyle/>
        <a:p>
          <a:pPr lvl="0" algn="ctr" defTabSz="1066800">
            <a:lnSpc>
              <a:spcPct val="90000"/>
            </a:lnSpc>
            <a:spcBef>
              <a:spcPct val="0"/>
            </a:spcBef>
            <a:spcAft>
              <a:spcPct val="35000"/>
            </a:spcAft>
          </a:pPr>
          <a:r>
            <a:rPr lang="en-US" sz="2400" b="1" kern="1200" dirty="0">
              <a:solidFill>
                <a:schemeClr val="bg1"/>
              </a:solidFill>
              <a:latin typeface="+mn-lt"/>
              <a:cs typeface="Century Schoolbook"/>
            </a:rPr>
            <a:t>Lines </a:t>
          </a:r>
          <a:r>
            <a:rPr lang="en-US" sz="2400" b="1" i="1" kern="1200" dirty="0">
              <a:solidFill>
                <a:schemeClr val="bg1"/>
              </a:solidFill>
              <a:latin typeface="+mn-lt"/>
              <a:cs typeface="Century Schoolbook"/>
            </a:rPr>
            <a:t>of</a:t>
          </a:r>
          <a:r>
            <a:rPr lang="en-US" sz="2400" b="1" kern="1200" dirty="0">
              <a:solidFill>
                <a:schemeClr val="bg1"/>
              </a:solidFill>
              <a:latin typeface="+mn-lt"/>
              <a:cs typeface="Century Schoolbook"/>
            </a:rPr>
            <a:t> Business</a:t>
          </a:r>
        </a:p>
      </dsp:txBody>
      <dsp:txXfrm>
        <a:off x="2199079" y="1155762"/>
        <a:ext cx="1644176" cy="1541416"/>
      </dsp:txXfrm>
    </dsp:sp>
    <dsp:sp modelId="{684D517E-7CED-5644-BFFC-B93C46692EE6}">
      <dsp:nvSpPr>
        <dsp:cNvPr id="0" name=""/>
        <dsp:cNvSpPr/>
      </dsp:nvSpPr>
      <dsp:spPr>
        <a:xfrm>
          <a:off x="2290814" y="-79615"/>
          <a:ext cx="1447803" cy="1370800"/>
        </a:xfrm>
        <a:prstGeom prst="ellipse">
          <a:avLst/>
        </a:prstGeom>
        <a:solidFill>
          <a:srgbClr val="0064A4"/>
        </a:solidFill>
        <a:ln>
          <a:noFill/>
        </a:ln>
        <a:effectLst/>
      </dsp:spPr>
      <dsp:style>
        <a:lnRef idx="0">
          <a:scrgbClr r="0" g="0" b="0"/>
        </a:lnRef>
        <a:fillRef idx="3">
          <a:scrgbClr r="0" g="0" b="0"/>
        </a:fillRef>
        <a:effectRef idx="0">
          <a:scrgbClr r="0" g="0" b="0"/>
        </a:effectRef>
        <a:fontRef idx="minor">
          <a:schemeClr val="tx1"/>
        </a:fontRef>
      </dsp:style>
      <dsp:txBody>
        <a:bodyPr spcFirstLastPara="0" vert="horz" wrap="square" lIns="17780" tIns="17780" rIns="17780" bIns="17780" numCol="1" spcCol="1270" anchor="ctr" anchorCtr="0">
          <a:noAutofit/>
        </a:bodyPr>
        <a:lstStyle/>
        <a:p>
          <a:pPr lvl="0" algn="ctr" defTabSz="622300">
            <a:lnSpc>
              <a:spcPct val="90000"/>
            </a:lnSpc>
            <a:spcBef>
              <a:spcPct val="0"/>
            </a:spcBef>
            <a:spcAft>
              <a:spcPct val="35000"/>
            </a:spcAft>
          </a:pPr>
          <a:r>
            <a:rPr lang="en-US" sz="1400" b="1" kern="1200" dirty="0">
              <a:solidFill>
                <a:schemeClr val="bg1"/>
              </a:solidFill>
              <a:latin typeface="+mn-lt"/>
              <a:cs typeface="Century Schoolbook"/>
            </a:rPr>
            <a:t>Training </a:t>
          </a:r>
        </a:p>
        <a:p>
          <a:pPr lvl="0" algn="ctr" defTabSz="622300">
            <a:lnSpc>
              <a:spcPct val="90000"/>
            </a:lnSpc>
            <a:spcBef>
              <a:spcPct val="0"/>
            </a:spcBef>
            <a:spcAft>
              <a:spcPct val="35000"/>
            </a:spcAft>
          </a:pPr>
          <a:r>
            <a:rPr lang="en-US" sz="1400" b="1" kern="1200" dirty="0">
              <a:solidFill>
                <a:schemeClr val="bg1"/>
              </a:solidFill>
              <a:latin typeface="+mn-lt"/>
              <a:cs typeface="Century Schoolbook"/>
            </a:rPr>
            <a:t>&amp; Education</a:t>
          </a:r>
        </a:p>
      </dsp:txBody>
      <dsp:txXfrm>
        <a:off x="2502840" y="121134"/>
        <a:ext cx="1023751" cy="969302"/>
      </dsp:txXfrm>
    </dsp:sp>
    <dsp:sp modelId="{057FFAB7-DADA-E443-9E00-1C2F22AC9241}">
      <dsp:nvSpPr>
        <dsp:cNvPr id="0" name=""/>
        <dsp:cNvSpPr/>
      </dsp:nvSpPr>
      <dsp:spPr>
        <a:xfrm>
          <a:off x="3865813" y="1204781"/>
          <a:ext cx="1360928" cy="1410987"/>
        </a:xfrm>
        <a:prstGeom prst="ellipse">
          <a:avLst/>
        </a:prstGeom>
        <a:solidFill>
          <a:srgbClr val="73B632"/>
        </a:solidFill>
        <a:ln>
          <a:noFill/>
        </a:ln>
        <a:effectLst/>
      </dsp:spPr>
      <dsp:style>
        <a:lnRef idx="0">
          <a:scrgbClr r="0" g="0" b="0"/>
        </a:lnRef>
        <a:fillRef idx="3">
          <a:scrgbClr r="0" g="0" b="0"/>
        </a:fillRef>
        <a:effectRef idx="0">
          <a:scrgbClr r="0" g="0" b="0"/>
        </a:effectRef>
        <a:fontRef idx="minor">
          <a:schemeClr val="tx1"/>
        </a:fontRef>
      </dsp:style>
      <dsp:txBody>
        <a:bodyPr spcFirstLastPara="0" vert="horz" wrap="square" lIns="17780" tIns="17780" rIns="17780" bIns="17780" numCol="1" spcCol="1270" anchor="ctr" anchorCtr="0">
          <a:noAutofit/>
        </a:bodyPr>
        <a:lstStyle/>
        <a:p>
          <a:pPr lvl="0" algn="ctr" defTabSz="622300">
            <a:lnSpc>
              <a:spcPct val="90000"/>
            </a:lnSpc>
            <a:spcBef>
              <a:spcPct val="0"/>
            </a:spcBef>
            <a:spcAft>
              <a:spcPct val="35000"/>
            </a:spcAft>
          </a:pPr>
          <a:r>
            <a:rPr lang="en-US" sz="1400" b="1" kern="1200" dirty="0">
              <a:solidFill>
                <a:schemeClr val="bg1"/>
              </a:solidFill>
              <a:latin typeface="+mn-lt"/>
              <a:cs typeface="Century Schoolbook"/>
            </a:rPr>
            <a:t>Policy   Reform</a:t>
          </a:r>
        </a:p>
      </dsp:txBody>
      <dsp:txXfrm>
        <a:off x="4065116" y="1411415"/>
        <a:ext cx="962322" cy="997719"/>
      </dsp:txXfrm>
    </dsp:sp>
    <dsp:sp modelId="{0D17E507-A4C5-6D45-B20D-E5F5FB71BBF6}">
      <dsp:nvSpPr>
        <dsp:cNvPr id="0" name=""/>
        <dsp:cNvSpPr/>
      </dsp:nvSpPr>
      <dsp:spPr>
        <a:xfrm>
          <a:off x="2319824" y="2632074"/>
          <a:ext cx="1426677" cy="1335718"/>
        </a:xfrm>
        <a:prstGeom prst="ellipse">
          <a:avLst/>
        </a:prstGeom>
        <a:solidFill>
          <a:srgbClr val="848584"/>
        </a:solidFill>
        <a:ln>
          <a:noFill/>
        </a:ln>
        <a:effectLst/>
      </dsp:spPr>
      <dsp:style>
        <a:lnRef idx="0">
          <a:scrgbClr r="0" g="0" b="0"/>
        </a:lnRef>
        <a:fillRef idx="3">
          <a:scrgbClr r="0" g="0" b="0"/>
        </a:fillRef>
        <a:effectRef idx="0">
          <a:scrgbClr r="0" g="0" b="0"/>
        </a:effectRef>
        <a:fontRef idx="minor">
          <a:schemeClr val="tx1"/>
        </a:fontRef>
      </dsp:style>
      <dsp:txBody>
        <a:bodyPr spcFirstLastPara="0" vert="horz" wrap="square" lIns="17780" tIns="17780" rIns="17780" bIns="17780" numCol="1" spcCol="1270" anchor="ctr" anchorCtr="0">
          <a:noAutofit/>
        </a:bodyPr>
        <a:lstStyle/>
        <a:p>
          <a:pPr lvl="0" algn="ctr" defTabSz="622300">
            <a:lnSpc>
              <a:spcPct val="90000"/>
            </a:lnSpc>
            <a:spcBef>
              <a:spcPct val="0"/>
            </a:spcBef>
            <a:spcAft>
              <a:spcPct val="35000"/>
            </a:spcAft>
          </a:pPr>
          <a:r>
            <a:rPr lang="en-US" sz="1400" b="1" kern="1200" dirty="0">
              <a:solidFill>
                <a:schemeClr val="bg1"/>
              </a:solidFill>
              <a:latin typeface="+mn-lt"/>
              <a:cs typeface="Century Schoolbook"/>
            </a:rPr>
            <a:t>Consulting &amp; Assistance</a:t>
          </a:r>
        </a:p>
      </dsp:txBody>
      <dsp:txXfrm>
        <a:off x="2528756" y="2827685"/>
        <a:ext cx="1008813" cy="944496"/>
      </dsp:txXfrm>
    </dsp:sp>
    <dsp:sp modelId="{7D950D67-9338-2544-B6CE-A7958036B280}">
      <dsp:nvSpPr>
        <dsp:cNvPr id="0" name=""/>
        <dsp:cNvSpPr/>
      </dsp:nvSpPr>
      <dsp:spPr>
        <a:xfrm>
          <a:off x="812140" y="1158874"/>
          <a:ext cx="1431400" cy="1437857"/>
        </a:xfrm>
        <a:prstGeom prst="ellipse">
          <a:avLst/>
        </a:prstGeom>
        <a:solidFill>
          <a:srgbClr val="E57C23"/>
        </a:solidFill>
        <a:ln>
          <a:noFill/>
        </a:ln>
        <a:effectLst/>
      </dsp:spPr>
      <dsp:style>
        <a:lnRef idx="0">
          <a:scrgbClr r="0" g="0" b="0"/>
        </a:lnRef>
        <a:fillRef idx="3">
          <a:scrgbClr r="0" g="0" b="0"/>
        </a:fillRef>
        <a:effectRef idx="0">
          <a:scrgbClr r="0" g="0" b="0"/>
        </a:effectRef>
        <a:fontRef idx="minor">
          <a:schemeClr val="tx1"/>
        </a:fontRef>
      </dsp:style>
      <dsp:txBody>
        <a:bodyPr spcFirstLastPara="0" vert="horz" wrap="square" lIns="17780" tIns="17780" rIns="17780" bIns="17780" numCol="1" spcCol="1270" anchor="ctr" anchorCtr="0">
          <a:noAutofit/>
        </a:bodyPr>
        <a:lstStyle/>
        <a:p>
          <a:pPr lvl="0" algn="ctr" defTabSz="622300">
            <a:lnSpc>
              <a:spcPct val="90000"/>
            </a:lnSpc>
            <a:spcBef>
              <a:spcPct val="0"/>
            </a:spcBef>
            <a:spcAft>
              <a:spcPct val="35000"/>
            </a:spcAft>
          </a:pPr>
          <a:r>
            <a:rPr lang="en-US" sz="1400" b="1" kern="1200" dirty="0">
              <a:solidFill>
                <a:schemeClr val="bg1"/>
              </a:solidFill>
              <a:latin typeface="+mn-lt"/>
              <a:cs typeface="Century Schoolbook"/>
            </a:rPr>
            <a:t>Lending</a:t>
          </a:r>
        </a:p>
      </dsp:txBody>
      <dsp:txXfrm>
        <a:off x="1021764" y="1369443"/>
        <a:ext cx="1012152" cy="1016719"/>
      </dsp:txXfrm>
    </dsp:sp>
  </dsp:spTree>
</dsp:drawing>
</file>

<file path=ppt/diagrams/drawing4.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1037EC1F-4433-452F-910E-3A9F28D35740}">
      <dsp:nvSpPr>
        <dsp:cNvPr id="0" name=""/>
        <dsp:cNvSpPr/>
      </dsp:nvSpPr>
      <dsp:spPr>
        <a:xfrm>
          <a:off x="395019" y="499085"/>
          <a:ext cx="7779134" cy="4245796"/>
        </a:xfrm>
        <a:prstGeom prst="rightArrow">
          <a:avLst/>
        </a:prstGeom>
        <a:solidFill>
          <a:schemeClr val="accent2">
            <a:tint val="40000"/>
            <a:hueOff val="0"/>
            <a:satOff val="0"/>
            <a:lumOff val="0"/>
            <a:alphaOff val="0"/>
          </a:schemeClr>
        </a:solidFill>
        <a:ln>
          <a:noFill/>
        </a:ln>
        <a:effectLst>
          <a:outerShdw blurRad="40000" dist="23000" dir="5400000" rotWithShape="0">
            <a:srgbClr val="000000">
              <a:alpha val="35000"/>
            </a:srgbClr>
          </a:outerShdw>
        </a:effectLst>
      </dsp:spPr>
      <dsp:style>
        <a:lnRef idx="0">
          <a:scrgbClr r="0" g="0" b="0"/>
        </a:lnRef>
        <a:fillRef idx="1">
          <a:scrgbClr r="0" g="0" b="0"/>
        </a:fillRef>
        <a:effectRef idx="2">
          <a:scrgbClr r="0" g="0" b="0"/>
        </a:effectRef>
        <a:fontRef idx="minor"/>
      </dsp:style>
    </dsp:sp>
    <dsp:sp modelId="{D24FDC6F-45C8-4805-B9ED-36CBED76C887}">
      <dsp:nvSpPr>
        <dsp:cNvPr id="0" name=""/>
        <dsp:cNvSpPr/>
      </dsp:nvSpPr>
      <dsp:spPr>
        <a:xfrm>
          <a:off x="2966" y="1885993"/>
          <a:ext cx="1927568" cy="2505894"/>
        </a:xfrm>
        <a:prstGeom prst="roundRect">
          <a:avLst/>
        </a:prstGeom>
        <a:gradFill rotWithShape="0">
          <a:gsLst>
            <a:gs pos="0">
              <a:schemeClr val="accent2">
                <a:hueOff val="0"/>
                <a:satOff val="0"/>
                <a:lumOff val="0"/>
                <a:alphaOff val="0"/>
                <a:shade val="51000"/>
                <a:satMod val="130000"/>
              </a:schemeClr>
            </a:gs>
            <a:gs pos="80000">
              <a:schemeClr val="accent2">
                <a:hueOff val="0"/>
                <a:satOff val="0"/>
                <a:lumOff val="0"/>
                <a:alphaOff val="0"/>
                <a:shade val="93000"/>
                <a:satMod val="130000"/>
              </a:schemeClr>
            </a:gs>
            <a:gs pos="100000">
              <a:schemeClr val="accent2">
                <a:hueOff val="0"/>
                <a:satOff val="0"/>
                <a:lumOff val="0"/>
                <a:alphaOff val="0"/>
                <a:shade val="94000"/>
                <a:satMod val="135000"/>
              </a:schemeClr>
            </a:gs>
          </a:gsLst>
          <a:lin ang="16200000" scaled="0"/>
        </a:gradFill>
        <a:ln>
          <a:noFill/>
        </a:ln>
        <a:effectLst>
          <a:outerShdw blurRad="40000" dist="23000" dir="5400000" rotWithShape="0">
            <a:srgbClr val="000000">
              <a:alpha val="35000"/>
            </a:srgbClr>
          </a:outerShdw>
        </a:effectLst>
      </dsp:spPr>
      <dsp:style>
        <a:lnRef idx="0">
          <a:scrgbClr r="0" g="0" b="0"/>
        </a:lnRef>
        <a:fillRef idx="3">
          <a:scrgbClr r="0" g="0" b="0"/>
        </a:fillRef>
        <a:effectRef idx="2">
          <a:scrgbClr r="0" g="0" b="0"/>
        </a:effectRef>
        <a:fontRef idx="minor">
          <a:schemeClr val="lt1"/>
        </a:fontRef>
      </dsp:style>
      <dsp:txBody>
        <a:bodyPr spcFirstLastPara="0" vert="horz" wrap="square" lIns="83820" tIns="83820" rIns="83820" bIns="83820" numCol="1" spcCol="1270" anchor="t" anchorCtr="0">
          <a:noAutofit/>
        </a:bodyPr>
        <a:lstStyle/>
        <a:p>
          <a:pPr lvl="0" algn="ctr" defTabSz="977900">
            <a:lnSpc>
              <a:spcPct val="90000"/>
            </a:lnSpc>
            <a:spcBef>
              <a:spcPct val="0"/>
            </a:spcBef>
            <a:spcAft>
              <a:spcPct val="35000"/>
            </a:spcAft>
          </a:pPr>
          <a:r>
            <a:rPr lang="en-US" sz="2200" u="sng" kern="1200" dirty="0" smtClean="0"/>
            <a:t>Who:</a:t>
          </a:r>
        </a:p>
        <a:p>
          <a:pPr lvl="0" algn="ctr" defTabSz="977900">
            <a:lnSpc>
              <a:spcPct val="90000"/>
            </a:lnSpc>
            <a:spcBef>
              <a:spcPct val="0"/>
            </a:spcBef>
            <a:spcAft>
              <a:spcPct val="35000"/>
            </a:spcAft>
          </a:pPr>
          <a:r>
            <a:rPr lang="en-US" sz="2200" kern="1200" dirty="0" smtClean="0"/>
            <a:t>Who you are in relation to Residents </a:t>
          </a:r>
          <a:endParaRPr lang="en-US" sz="2200" kern="1200" dirty="0"/>
        </a:p>
      </dsp:txBody>
      <dsp:txXfrm>
        <a:off x="97062" y="1980089"/>
        <a:ext cx="1739376" cy="2317702"/>
      </dsp:txXfrm>
    </dsp:sp>
    <dsp:sp modelId="{7F006ADA-F12F-4F3D-9145-D444DE356F91}">
      <dsp:nvSpPr>
        <dsp:cNvPr id="0" name=""/>
        <dsp:cNvSpPr/>
      </dsp:nvSpPr>
      <dsp:spPr>
        <a:xfrm>
          <a:off x="2237940" y="1896455"/>
          <a:ext cx="1927568" cy="2578556"/>
        </a:xfrm>
        <a:prstGeom prst="roundRect">
          <a:avLst/>
        </a:prstGeom>
        <a:gradFill rotWithShape="0">
          <a:gsLst>
            <a:gs pos="0">
              <a:schemeClr val="accent3">
                <a:hueOff val="0"/>
                <a:satOff val="0"/>
                <a:lumOff val="0"/>
                <a:alphaOff val="0"/>
                <a:shade val="51000"/>
                <a:satMod val="130000"/>
              </a:schemeClr>
            </a:gs>
            <a:gs pos="80000">
              <a:schemeClr val="accent3">
                <a:hueOff val="0"/>
                <a:satOff val="0"/>
                <a:lumOff val="0"/>
                <a:alphaOff val="0"/>
                <a:shade val="93000"/>
                <a:satMod val="130000"/>
              </a:schemeClr>
            </a:gs>
            <a:gs pos="100000">
              <a:schemeClr val="accent3">
                <a:hueOff val="0"/>
                <a:satOff val="0"/>
                <a:lumOff val="0"/>
                <a:alphaOff val="0"/>
                <a:shade val="94000"/>
                <a:satMod val="135000"/>
              </a:schemeClr>
            </a:gs>
          </a:gsLst>
          <a:lin ang="16200000" scaled="0"/>
        </a:gradFill>
        <a:ln>
          <a:noFill/>
        </a:ln>
        <a:effectLst>
          <a:outerShdw blurRad="40000" dist="23000" dir="5400000" rotWithShape="0">
            <a:srgbClr val="000000">
              <a:alpha val="35000"/>
            </a:srgbClr>
          </a:outerShdw>
        </a:effectLst>
      </dsp:spPr>
      <dsp:style>
        <a:lnRef idx="0">
          <a:scrgbClr r="0" g="0" b="0"/>
        </a:lnRef>
        <a:fillRef idx="3">
          <a:scrgbClr r="0" g="0" b="0"/>
        </a:fillRef>
        <a:effectRef idx="2">
          <a:scrgbClr r="0" g="0" b="0"/>
        </a:effectRef>
        <a:fontRef idx="minor">
          <a:schemeClr val="lt1"/>
        </a:fontRef>
      </dsp:style>
      <dsp:txBody>
        <a:bodyPr spcFirstLastPara="0" vert="horz" wrap="square" lIns="83820" tIns="83820" rIns="83820" bIns="83820" numCol="1" spcCol="1270" anchor="t" anchorCtr="0">
          <a:noAutofit/>
        </a:bodyPr>
        <a:lstStyle/>
        <a:p>
          <a:pPr lvl="0" algn="ctr" defTabSz="977900">
            <a:lnSpc>
              <a:spcPct val="90000"/>
            </a:lnSpc>
            <a:spcBef>
              <a:spcPct val="0"/>
            </a:spcBef>
            <a:spcAft>
              <a:spcPct val="35000"/>
            </a:spcAft>
          </a:pPr>
          <a:r>
            <a:rPr lang="en-US" sz="2200" u="sng" kern="1200" dirty="0" smtClean="0"/>
            <a:t>Why:</a:t>
          </a:r>
        </a:p>
        <a:p>
          <a:pPr lvl="0" algn="ctr" defTabSz="977900">
            <a:lnSpc>
              <a:spcPct val="90000"/>
            </a:lnSpc>
            <a:spcBef>
              <a:spcPct val="0"/>
            </a:spcBef>
            <a:spcAft>
              <a:spcPct val="35000"/>
            </a:spcAft>
          </a:pPr>
          <a:r>
            <a:rPr lang="en-US" sz="2200" u="none" kern="1200" dirty="0" smtClean="0"/>
            <a:t>Why you should use assertive engagement with Residents</a:t>
          </a:r>
          <a:endParaRPr lang="en-US" sz="2200" u="none" kern="1200" dirty="0"/>
        </a:p>
      </dsp:txBody>
      <dsp:txXfrm>
        <a:off x="2332036" y="1990551"/>
        <a:ext cx="1739376" cy="2390364"/>
      </dsp:txXfrm>
    </dsp:sp>
    <dsp:sp modelId="{00EA09F1-958E-445C-B1BD-A4661BAFFF3C}">
      <dsp:nvSpPr>
        <dsp:cNvPr id="0" name=""/>
        <dsp:cNvSpPr/>
      </dsp:nvSpPr>
      <dsp:spPr>
        <a:xfrm>
          <a:off x="4500626" y="1844426"/>
          <a:ext cx="1927568" cy="2589029"/>
        </a:xfrm>
        <a:prstGeom prst="roundRect">
          <a:avLst/>
        </a:prstGeom>
        <a:gradFill rotWithShape="0">
          <a:gsLst>
            <a:gs pos="0">
              <a:schemeClr val="accent4">
                <a:hueOff val="0"/>
                <a:satOff val="0"/>
                <a:lumOff val="0"/>
                <a:alphaOff val="0"/>
                <a:shade val="51000"/>
                <a:satMod val="130000"/>
              </a:schemeClr>
            </a:gs>
            <a:gs pos="80000">
              <a:schemeClr val="accent4">
                <a:hueOff val="0"/>
                <a:satOff val="0"/>
                <a:lumOff val="0"/>
                <a:alphaOff val="0"/>
                <a:shade val="93000"/>
                <a:satMod val="130000"/>
              </a:schemeClr>
            </a:gs>
            <a:gs pos="100000">
              <a:schemeClr val="accent4">
                <a:hueOff val="0"/>
                <a:satOff val="0"/>
                <a:lumOff val="0"/>
                <a:alphaOff val="0"/>
                <a:shade val="94000"/>
                <a:satMod val="135000"/>
              </a:schemeClr>
            </a:gs>
          </a:gsLst>
          <a:lin ang="16200000" scaled="0"/>
        </a:gradFill>
        <a:ln>
          <a:noFill/>
        </a:ln>
        <a:effectLst>
          <a:outerShdw blurRad="40000" dist="23000" dir="5400000" rotWithShape="0">
            <a:srgbClr val="000000">
              <a:alpha val="35000"/>
            </a:srgbClr>
          </a:outerShdw>
        </a:effectLst>
      </dsp:spPr>
      <dsp:style>
        <a:lnRef idx="0">
          <a:scrgbClr r="0" g="0" b="0"/>
        </a:lnRef>
        <a:fillRef idx="3">
          <a:scrgbClr r="0" g="0" b="0"/>
        </a:fillRef>
        <a:effectRef idx="2">
          <a:scrgbClr r="0" g="0" b="0"/>
        </a:effectRef>
        <a:fontRef idx="minor">
          <a:schemeClr val="lt1"/>
        </a:fontRef>
      </dsp:style>
      <dsp:txBody>
        <a:bodyPr spcFirstLastPara="0" vert="horz" wrap="square" lIns="83820" tIns="83820" rIns="83820" bIns="83820" numCol="1" spcCol="1270" anchor="t" anchorCtr="0">
          <a:noAutofit/>
        </a:bodyPr>
        <a:lstStyle/>
        <a:p>
          <a:pPr lvl="0" algn="ctr" defTabSz="977900">
            <a:lnSpc>
              <a:spcPct val="90000"/>
            </a:lnSpc>
            <a:spcBef>
              <a:spcPct val="0"/>
            </a:spcBef>
            <a:spcAft>
              <a:spcPct val="35000"/>
            </a:spcAft>
          </a:pPr>
          <a:r>
            <a:rPr lang="en-US" sz="2200" u="sng" kern="1200" dirty="0" smtClean="0"/>
            <a:t>How:</a:t>
          </a:r>
          <a:endParaRPr lang="en-US" sz="2200" u="none" kern="1200" dirty="0" smtClean="0"/>
        </a:p>
        <a:p>
          <a:pPr lvl="0" algn="ctr" defTabSz="977900">
            <a:lnSpc>
              <a:spcPct val="90000"/>
            </a:lnSpc>
            <a:spcBef>
              <a:spcPct val="0"/>
            </a:spcBef>
            <a:spcAft>
              <a:spcPct val="35000"/>
            </a:spcAft>
          </a:pPr>
          <a:r>
            <a:rPr lang="en-US" sz="2200" u="none" kern="1200" dirty="0" smtClean="0"/>
            <a:t>How to engage with Residents </a:t>
          </a:r>
          <a:endParaRPr lang="en-US" sz="2200" u="sng" kern="1200" dirty="0"/>
        </a:p>
      </dsp:txBody>
      <dsp:txXfrm>
        <a:off x="4594722" y="1938522"/>
        <a:ext cx="1739376" cy="2400837"/>
      </dsp:txXfrm>
    </dsp:sp>
    <dsp:sp modelId="{69D31316-09C6-4A9B-8BC2-146B13C0756A}">
      <dsp:nvSpPr>
        <dsp:cNvPr id="0" name=""/>
        <dsp:cNvSpPr/>
      </dsp:nvSpPr>
      <dsp:spPr>
        <a:xfrm>
          <a:off x="6749456" y="1913702"/>
          <a:ext cx="1927568" cy="2450478"/>
        </a:xfrm>
        <a:prstGeom prst="roundRect">
          <a:avLst/>
        </a:prstGeom>
        <a:gradFill rotWithShape="0">
          <a:gsLst>
            <a:gs pos="0">
              <a:schemeClr val="accent5">
                <a:hueOff val="0"/>
                <a:satOff val="0"/>
                <a:lumOff val="0"/>
                <a:alphaOff val="0"/>
                <a:shade val="51000"/>
                <a:satMod val="130000"/>
              </a:schemeClr>
            </a:gs>
            <a:gs pos="80000">
              <a:schemeClr val="accent5">
                <a:hueOff val="0"/>
                <a:satOff val="0"/>
                <a:lumOff val="0"/>
                <a:alphaOff val="0"/>
                <a:shade val="93000"/>
                <a:satMod val="130000"/>
              </a:schemeClr>
            </a:gs>
            <a:gs pos="100000">
              <a:schemeClr val="accent5">
                <a:hueOff val="0"/>
                <a:satOff val="0"/>
                <a:lumOff val="0"/>
                <a:alphaOff val="0"/>
                <a:shade val="94000"/>
                <a:satMod val="135000"/>
              </a:schemeClr>
            </a:gs>
          </a:gsLst>
          <a:lin ang="16200000" scaled="0"/>
        </a:gradFill>
        <a:ln>
          <a:noFill/>
        </a:ln>
        <a:effectLst>
          <a:outerShdw blurRad="40000" dist="23000" dir="5400000" rotWithShape="0">
            <a:srgbClr val="000000">
              <a:alpha val="35000"/>
            </a:srgbClr>
          </a:outerShdw>
        </a:effectLst>
      </dsp:spPr>
      <dsp:style>
        <a:lnRef idx="0">
          <a:scrgbClr r="0" g="0" b="0"/>
        </a:lnRef>
        <a:fillRef idx="3">
          <a:scrgbClr r="0" g="0" b="0"/>
        </a:fillRef>
        <a:effectRef idx="2">
          <a:scrgbClr r="0" g="0" b="0"/>
        </a:effectRef>
        <a:fontRef idx="minor">
          <a:schemeClr val="lt1"/>
        </a:fontRef>
      </dsp:style>
      <dsp:txBody>
        <a:bodyPr spcFirstLastPara="0" vert="horz" wrap="square" lIns="247650" tIns="247650" rIns="247650" bIns="247650" numCol="1" spcCol="1270" anchor="ctr" anchorCtr="0">
          <a:noAutofit/>
        </a:bodyPr>
        <a:lstStyle/>
        <a:p>
          <a:pPr lvl="0" algn="ctr" defTabSz="2889250">
            <a:lnSpc>
              <a:spcPct val="90000"/>
            </a:lnSpc>
            <a:spcBef>
              <a:spcPct val="0"/>
            </a:spcBef>
            <a:spcAft>
              <a:spcPct val="35000"/>
            </a:spcAft>
          </a:pPr>
          <a:endParaRPr lang="en-US" sz="6500" kern="1200" dirty="0"/>
        </a:p>
      </dsp:txBody>
      <dsp:txXfrm>
        <a:off x="6843552" y="2007798"/>
        <a:ext cx="1739376" cy="2262286"/>
      </dsp:txXfrm>
    </dsp:sp>
  </dsp:spTree>
</dsp:drawing>
</file>

<file path=ppt/diagrams/drawing5.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D2C5B0EC-3C19-4AB1-990E-05608792EFF2}">
      <dsp:nvSpPr>
        <dsp:cNvPr id="0" name=""/>
        <dsp:cNvSpPr/>
      </dsp:nvSpPr>
      <dsp:spPr>
        <a:xfrm>
          <a:off x="1343871" y="0"/>
          <a:ext cx="3920067" cy="3920067"/>
        </a:xfrm>
        <a:prstGeom prst="triangle">
          <a:avLst/>
        </a:prstGeom>
        <a:solidFill>
          <a:schemeClr val="accent5"/>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F610E3FC-AE81-4091-B5F4-1E8889F6ABB1}">
      <dsp:nvSpPr>
        <dsp:cNvPr id="0" name=""/>
        <dsp:cNvSpPr/>
      </dsp:nvSpPr>
      <dsp:spPr>
        <a:xfrm>
          <a:off x="755861" y="394112"/>
          <a:ext cx="2548043" cy="927953"/>
        </a:xfrm>
        <a:prstGeom prst="roundRect">
          <a:avLst/>
        </a:prstGeom>
        <a:solidFill>
          <a:schemeClr val="lt1">
            <a:alpha val="90000"/>
            <a:hueOff val="0"/>
            <a:satOff val="0"/>
            <a:lumOff val="0"/>
            <a:alphaOff val="0"/>
          </a:schemeClr>
        </a:solidFill>
        <a:ln w="25400"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91440" tIns="91440" rIns="91440" bIns="91440" numCol="1" spcCol="1270" anchor="ctr" anchorCtr="0">
          <a:noAutofit/>
        </a:bodyPr>
        <a:lstStyle/>
        <a:p>
          <a:pPr lvl="0" algn="ctr" defTabSz="1066800">
            <a:lnSpc>
              <a:spcPct val="90000"/>
            </a:lnSpc>
            <a:spcBef>
              <a:spcPct val="0"/>
            </a:spcBef>
            <a:spcAft>
              <a:spcPct val="35000"/>
            </a:spcAft>
          </a:pPr>
          <a:r>
            <a:rPr lang="en-US" sz="2400" kern="1200" dirty="0" smtClean="0">
              <a:solidFill>
                <a:srgbClr val="0081C6"/>
              </a:solidFill>
            </a:rPr>
            <a:t>Motivational Interviewing</a:t>
          </a:r>
          <a:endParaRPr lang="en-US" sz="2400" kern="1200" dirty="0">
            <a:solidFill>
              <a:srgbClr val="0081C6"/>
            </a:solidFill>
          </a:endParaRPr>
        </a:p>
      </dsp:txBody>
      <dsp:txXfrm>
        <a:off x="801160" y="439411"/>
        <a:ext cx="2457445" cy="837355"/>
      </dsp:txXfrm>
    </dsp:sp>
    <dsp:sp modelId="{699ACBC0-376C-4873-92A4-4C83C32EE614}">
      <dsp:nvSpPr>
        <dsp:cNvPr id="0" name=""/>
        <dsp:cNvSpPr/>
      </dsp:nvSpPr>
      <dsp:spPr>
        <a:xfrm>
          <a:off x="755861" y="1438059"/>
          <a:ext cx="2548043" cy="927953"/>
        </a:xfrm>
        <a:prstGeom prst="roundRect">
          <a:avLst/>
        </a:prstGeom>
        <a:solidFill>
          <a:schemeClr val="lt1">
            <a:alpha val="90000"/>
            <a:hueOff val="0"/>
            <a:satOff val="0"/>
            <a:lumOff val="0"/>
            <a:alphaOff val="0"/>
          </a:schemeClr>
        </a:solidFill>
        <a:ln w="25400"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91440" tIns="91440" rIns="91440" bIns="91440" numCol="1" spcCol="1270" anchor="ctr" anchorCtr="0">
          <a:noAutofit/>
        </a:bodyPr>
        <a:lstStyle/>
        <a:p>
          <a:pPr lvl="0" algn="ctr" defTabSz="1066800">
            <a:lnSpc>
              <a:spcPct val="90000"/>
            </a:lnSpc>
            <a:spcBef>
              <a:spcPct val="0"/>
            </a:spcBef>
            <a:spcAft>
              <a:spcPct val="35000"/>
            </a:spcAft>
          </a:pPr>
          <a:r>
            <a:rPr lang="en-US" sz="2400" kern="1200" dirty="0" smtClean="0">
              <a:solidFill>
                <a:srgbClr val="0081C6"/>
              </a:solidFill>
            </a:rPr>
            <a:t>Persistence</a:t>
          </a:r>
          <a:endParaRPr lang="en-US" sz="2400" kern="1200" dirty="0">
            <a:solidFill>
              <a:srgbClr val="0081C6"/>
            </a:solidFill>
          </a:endParaRPr>
        </a:p>
      </dsp:txBody>
      <dsp:txXfrm>
        <a:off x="801160" y="1483358"/>
        <a:ext cx="2457445" cy="837355"/>
      </dsp:txXfrm>
    </dsp:sp>
    <dsp:sp modelId="{3FE7F5B7-CA3E-4852-8F7F-83CA92404345}">
      <dsp:nvSpPr>
        <dsp:cNvPr id="0" name=""/>
        <dsp:cNvSpPr/>
      </dsp:nvSpPr>
      <dsp:spPr>
        <a:xfrm>
          <a:off x="755861" y="2482007"/>
          <a:ext cx="2548043" cy="927953"/>
        </a:xfrm>
        <a:prstGeom prst="roundRect">
          <a:avLst/>
        </a:prstGeom>
        <a:solidFill>
          <a:schemeClr val="lt1">
            <a:alpha val="90000"/>
            <a:hueOff val="0"/>
            <a:satOff val="0"/>
            <a:lumOff val="0"/>
            <a:alphaOff val="0"/>
          </a:schemeClr>
        </a:solidFill>
        <a:ln w="25400"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91440" tIns="91440" rIns="91440" bIns="91440" numCol="1" spcCol="1270" anchor="ctr" anchorCtr="0">
          <a:noAutofit/>
        </a:bodyPr>
        <a:lstStyle/>
        <a:p>
          <a:pPr lvl="0" algn="ctr" defTabSz="1066800">
            <a:lnSpc>
              <a:spcPct val="90000"/>
            </a:lnSpc>
            <a:spcBef>
              <a:spcPct val="0"/>
            </a:spcBef>
            <a:spcAft>
              <a:spcPct val="35000"/>
            </a:spcAft>
          </a:pPr>
          <a:r>
            <a:rPr lang="en-US" sz="2400" kern="1200" dirty="0" smtClean="0">
              <a:solidFill>
                <a:srgbClr val="0081C6"/>
              </a:solidFill>
            </a:rPr>
            <a:t>Universal Positive Regard</a:t>
          </a:r>
          <a:endParaRPr lang="en-US" sz="2400" kern="1200" dirty="0">
            <a:solidFill>
              <a:srgbClr val="0081C6"/>
            </a:solidFill>
          </a:endParaRPr>
        </a:p>
      </dsp:txBody>
      <dsp:txXfrm>
        <a:off x="801160" y="2527306"/>
        <a:ext cx="2457445" cy="837355"/>
      </dsp:txXfrm>
    </dsp:sp>
  </dsp:spTree>
</dsp:drawing>
</file>

<file path=ppt/diagrams/drawing6.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E8B700A7-E329-4237-90DD-773809A96C65}">
      <dsp:nvSpPr>
        <dsp:cNvPr id="0" name=""/>
        <dsp:cNvSpPr/>
      </dsp:nvSpPr>
      <dsp:spPr>
        <a:xfrm>
          <a:off x="4204625" y="-612002"/>
          <a:ext cx="4750765" cy="4750765"/>
        </a:xfrm>
        <a:prstGeom prst="blockArc">
          <a:avLst>
            <a:gd name="adj1" fmla="val 8100000"/>
            <a:gd name="adj2" fmla="val 13500000"/>
            <a:gd name="adj3" fmla="val 455"/>
          </a:avLst>
        </a:prstGeom>
        <a:noFill/>
        <a:ln w="25400" cap="flat" cmpd="sng" algn="ctr">
          <a:solidFill>
            <a:schemeClr val="accent3">
              <a:tint val="9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93457EF1-CC7B-463B-B18F-CE08B2E239FB}">
      <dsp:nvSpPr>
        <dsp:cNvPr id="0" name=""/>
        <dsp:cNvSpPr/>
      </dsp:nvSpPr>
      <dsp:spPr>
        <a:xfrm>
          <a:off x="46701" y="271137"/>
          <a:ext cx="4521685" cy="542556"/>
        </a:xfrm>
        <a:prstGeom prst="rect">
          <a:avLst/>
        </a:prstGeom>
        <a:solidFill>
          <a:schemeClr val="accent6"/>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50800" tIns="50800" rIns="430654" bIns="50800" numCol="1" spcCol="1270" anchor="ctr" anchorCtr="0">
          <a:noAutofit/>
        </a:bodyPr>
        <a:lstStyle/>
        <a:p>
          <a:pPr lvl="0" algn="l" defTabSz="889000">
            <a:lnSpc>
              <a:spcPct val="90000"/>
            </a:lnSpc>
            <a:spcBef>
              <a:spcPct val="0"/>
            </a:spcBef>
            <a:spcAft>
              <a:spcPct val="35000"/>
            </a:spcAft>
          </a:pPr>
          <a:r>
            <a:rPr lang="en-US" sz="2000" kern="1200" dirty="0" smtClean="0"/>
            <a:t>We have the flexibility to work with anyone</a:t>
          </a:r>
          <a:endParaRPr lang="en-US" sz="2000" kern="1200" dirty="0"/>
        </a:p>
      </dsp:txBody>
      <dsp:txXfrm>
        <a:off x="46701" y="271137"/>
        <a:ext cx="4521685" cy="542556"/>
      </dsp:txXfrm>
    </dsp:sp>
    <dsp:sp modelId="{BFD34462-58EF-4775-ACE0-DE92A908CF2E}">
      <dsp:nvSpPr>
        <dsp:cNvPr id="0" name=""/>
        <dsp:cNvSpPr/>
      </dsp:nvSpPr>
      <dsp:spPr>
        <a:xfrm>
          <a:off x="4229289" y="203317"/>
          <a:ext cx="678195" cy="678195"/>
        </a:xfrm>
        <a:prstGeom prst="ellipse">
          <a:avLst/>
        </a:prstGeom>
        <a:solidFill>
          <a:schemeClr val="lt1">
            <a:hueOff val="0"/>
            <a:satOff val="0"/>
            <a:lumOff val="0"/>
            <a:alphaOff val="0"/>
          </a:schemeClr>
        </a:solidFill>
        <a:ln w="25400" cap="flat" cmpd="sng" algn="ctr">
          <a:solidFill>
            <a:schemeClr val="accent3">
              <a:shade val="50000"/>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5B34146D-B998-4EB8-87C1-3AE7BBCBE137}">
      <dsp:nvSpPr>
        <dsp:cNvPr id="0" name=""/>
        <dsp:cNvSpPr/>
      </dsp:nvSpPr>
      <dsp:spPr>
        <a:xfrm>
          <a:off x="46701" y="1085113"/>
          <a:ext cx="4210625" cy="542556"/>
        </a:xfrm>
        <a:prstGeom prst="rect">
          <a:avLst/>
        </a:prstGeom>
        <a:solidFill>
          <a:schemeClr val="accent3">
            <a:shade val="50000"/>
            <a:hueOff val="390906"/>
            <a:satOff val="-27577"/>
            <a:lumOff val="25495"/>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50800" tIns="50800" rIns="430654" bIns="50800" numCol="1" spcCol="1270" anchor="ctr" anchorCtr="0">
          <a:noAutofit/>
        </a:bodyPr>
        <a:lstStyle/>
        <a:p>
          <a:pPr lvl="0" algn="l" defTabSz="889000">
            <a:lnSpc>
              <a:spcPct val="90000"/>
            </a:lnSpc>
            <a:spcBef>
              <a:spcPct val="0"/>
            </a:spcBef>
            <a:spcAft>
              <a:spcPct val="35000"/>
            </a:spcAft>
          </a:pPr>
          <a:r>
            <a:rPr lang="en-US" sz="2000" kern="1200" dirty="0" smtClean="0"/>
            <a:t>Goal/Care plans are individualized</a:t>
          </a:r>
          <a:endParaRPr lang="en-US" sz="2000" kern="1200" dirty="0"/>
        </a:p>
      </dsp:txBody>
      <dsp:txXfrm>
        <a:off x="46701" y="1085113"/>
        <a:ext cx="4210625" cy="542556"/>
      </dsp:txXfrm>
    </dsp:sp>
    <dsp:sp modelId="{F1F8C856-C2CE-453E-8BA2-FCBA8D1B145E}">
      <dsp:nvSpPr>
        <dsp:cNvPr id="0" name=""/>
        <dsp:cNvSpPr/>
      </dsp:nvSpPr>
      <dsp:spPr>
        <a:xfrm>
          <a:off x="3918229" y="1017293"/>
          <a:ext cx="678195" cy="678195"/>
        </a:xfrm>
        <a:prstGeom prst="ellipse">
          <a:avLst/>
        </a:prstGeom>
        <a:solidFill>
          <a:schemeClr val="lt1">
            <a:hueOff val="0"/>
            <a:satOff val="0"/>
            <a:lumOff val="0"/>
            <a:alphaOff val="0"/>
          </a:schemeClr>
        </a:solidFill>
        <a:ln w="25400" cap="flat" cmpd="sng" algn="ctr">
          <a:solidFill>
            <a:schemeClr val="accent3">
              <a:shade val="50000"/>
              <a:hueOff val="390906"/>
              <a:satOff val="-27577"/>
              <a:lumOff val="25495"/>
              <a:alphaOff val="0"/>
            </a:schemeClr>
          </a:solidFill>
          <a:prstDash val="solid"/>
        </a:ln>
        <a:effectLst/>
      </dsp:spPr>
      <dsp:style>
        <a:lnRef idx="2">
          <a:scrgbClr r="0" g="0" b="0"/>
        </a:lnRef>
        <a:fillRef idx="1">
          <a:scrgbClr r="0" g="0" b="0"/>
        </a:fillRef>
        <a:effectRef idx="0">
          <a:scrgbClr r="0" g="0" b="0"/>
        </a:effectRef>
        <a:fontRef idx="minor"/>
      </dsp:style>
    </dsp:sp>
    <dsp:sp modelId="{DE383E97-4D31-4669-B5D3-04E6A75F1CBA}">
      <dsp:nvSpPr>
        <dsp:cNvPr id="0" name=""/>
        <dsp:cNvSpPr/>
      </dsp:nvSpPr>
      <dsp:spPr>
        <a:xfrm>
          <a:off x="46701" y="1899089"/>
          <a:ext cx="4210625" cy="542556"/>
        </a:xfrm>
        <a:prstGeom prst="rect">
          <a:avLst/>
        </a:prstGeom>
        <a:solidFill>
          <a:schemeClr val="accent6"/>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50800" tIns="50800" rIns="430654" bIns="50800" numCol="1" spcCol="1270" anchor="ctr" anchorCtr="0">
          <a:noAutofit/>
        </a:bodyPr>
        <a:lstStyle/>
        <a:p>
          <a:pPr lvl="0" algn="l" defTabSz="889000">
            <a:lnSpc>
              <a:spcPct val="90000"/>
            </a:lnSpc>
            <a:spcBef>
              <a:spcPct val="0"/>
            </a:spcBef>
            <a:spcAft>
              <a:spcPct val="35000"/>
            </a:spcAft>
          </a:pPr>
          <a:r>
            <a:rPr lang="en-US" sz="2000" kern="1200" dirty="0" smtClean="0"/>
            <a:t>Leave pre-conceived notions at the door</a:t>
          </a:r>
          <a:endParaRPr lang="en-US" sz="2000" kern="1200" dirty="0"/>
        </a:p>
      </dsp:txBody>
      <dsp:txXfrm>
        <a:off x="46701" y="1899089"/>
        <a:ext cx="4210625" cy="542556"/>
      </dsp:txXfrm>
    </dsp:sp>
    <dsp:sp modelId="{0F479F2E-3F4C-4331-BC9D-67BCEC93338F}">
      <dsp:nvSpPr>
        <dsp:cNvPr id="0" name=""/>
        <dsp:cNvSpPr/>
      </dsp:nvSpPr>
      <dsp:spPr>
        <a:xfrm>
          <a:off x="3918229" y="1831270"/>
          <a:ext cx="678195" cy="678195"/>
        </a:xfrm>
        <a:prstGeom prst="ellipse">
          <a:avLst/>
        </a:prstGeom>
        <a:solidFill>
          <a:schemeClr val="lt1">
            <a:hueOff val="0"/>
            <a:satOff val="0"/>
            <a:lumOff val="0"/>
            <a:alphaOff val="0"/>
          </a:schemeClr>
        </a:solidFill>
        <a:ln w="25400" cap="flat" cmpd="sng" algn="ctr">
          <a:solidFill>
            <a:schemeClr val="accent3">
              <a:shade val="50000"/>
              <a:hueOff val="781812"/>
              <a:satOff val="-55153"/>
              <a:lumOff val="50991"/>
              <a:alphaOff val="0"/>
            </a:schemeClr>
          </a:solidFill>
          <a:prstDash val="solid"/>
        </a:ln>
        <a:effectLst/>
      </dsp:spPr>
      <dsp:style>
        <a:lnRef idx="2">
          <a:scrgbClr r="0" g="0" b="0"/>
        </a:lnRef>
        <a:fillRef idx="1">
          <a:scrgbClr r="0" g="0" b="0"/>
        </a:fillRef>
        <a:effectRef idx="0">
          <a:scrgbClr r="0" g="0" b="0"/>
        </a:effectRef>
        <a:fontRef idx="minor"/>
      </dsp:style>
    </dsp:sp>
    <dsp:sp modelId="{310E5A5D-FA49-4174-B59C-468937086FD3}">
      <dsp:nvSpPr>
        <dsp:cNvPr id="0" name=""/>
        <dsp:cNvSpPr/>
      </dsp:nvSpPr>
      <dsp:spPr>
        <a:xfrm>
          <a:off x="46701" y="2713065"/>
          <a:ext cx="4521685" cy="542556"/>
        </a:xfrm>
        <a:prstGeom prst="rect">
          <a:avLst/>
        </a:prstGeom>
        <a:solidFill>
          <a:schemeClr val="accent3">
            <a:shade val="50000"/>
            <a:hueOff val="390906"/>
            <a:satOff val="-27577"/>
            <a:lumOff val="25495"/>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53340" tIns="53340" rIns="430654" bIns="53340" numCol="1" spcCol="1270" anchor="ctr" anchorCtr="0">
          <a:noAutofit/>
        </a:bodyPr>
        <a:lstStyle/>
        <a:p>
          <a:pPr lvl="0" algn="l" defTabSz="933450">
            <a:lnSpc>
              <a:spcPct val="90000"/>
            </a:lnSpc>
            <a:spcBef>
              <a:spcPct val="0"/>
            </a:spcBef>
            <a:spcAft>
              <a:spcPct val="35000"/>
            </a:spcAft>
          </a:pPr>
          <a:r>
            <a:rPr lang="en-US" sz="2100" kern="1200" dirty="0" smtClean="0"/>
            <a:t>In the face of it all, we retain hope</a:t>
          </a:r>
          <a:endParaRPr lang="en-US" sz="2100" kern="1200" dirty="0"/>
        </a:p>
      </dsp:txBody>
      <dsp:txXfrm>
        <a:off x="46701" y="2713065"/>
        <a:ext cx="4521685" cy="542556"/>
      </dsp:txXfrm>
    </dsp:sp>
    <dsp:sp modelId="{A94DD71F-E297-40BD-91BC-830BF2B4AC31}">
      <dsp:nvSpPr>
        <dsp:cNvPr id="0" name=""/>
        <dsp:cNvSpPr/>
      </dsp:nvSpPr>
      <dsp:spPr>
        <a:xfrm>
          <a:off x="4229289" y="2645246"/>
          <a:ext cx="678195" cy="678195"/>
        </a:xfrm>
        <a:prstGeom prst="ellipse">
          <a:avLst/>
        </a:prstGeom>
        <a:solidFill>
          <a:schemeClr val="lt1">
            <a:hueOff val="0"/>
            <a:satOff val="0"/>
            <a:lumOff val="0"/>
            <a:alphaOff val="0"/>
          </a:schemeClr>
        </a:solidFill>
        <a:ln w="25400" cap="flat" cmpd="sng" algn="ctr">
          <a:solidFill>
            <a:schemeClr val="accent3">
              <a:shade val="50000"/>
              <a:hueOff val="390906"/>
              <a:satOff val="-27577"/>
              <a:lumOff val="25495"/>
              <a:alphaOff val="0"/>
            </a:schemeClr>
          </a:solidFill>
          <a:prstDash val="solid"/>
        </a:ln>
        <a:effectLst/>
      </dsp:spPr>
      <dsp:style>
        <a:lnRef idx="2">
          <a:scrgbClr r="0" g="0" b="0"/>
        </a:lnRef>
        <a:fillRef idx="1">
          <a:scrgbClr r="0" g="0" b="0"/>
        </a:fillRef>
        <a:effectRef idx="0">
          <a:scrgbClr r="0" g="0" b="0"/>
        </a:effectRef>
        <a:fontRef idx="minor"/>
      </dsp:style>
    </dsp:sp>
  </dsp:spTree>
</dsp:drawing>
</file>

<file path=ppt/diagrams/drawing7.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C560153F-FCE3-45F5-9767-D9C51156E36A}">
      <dsp:nvSpPr>
        <dsp:cNvPr id="0" name=""/>
        <dsp:cNvSpPr/>
      </dsp:nvSpPr>
      <dsp:spPr>
        <a:xfrm>
          <a:off x="0" y="112419"/>
          <a:ext cx="5922820" cy="815450"/>
        </a:xfrm>
        <a:prstGeom prst="rect">
          <a:avLst/>
        </a:prstGeom>
        <a:solidFill>
          <a:schemeClr val="accent5"/>
        </a:solidFill>
        <a:ln>
          <a:noFill/>
        </a:ln>
        <a:effectLst/>
      </dsp:spPr>
      <dsp:style>
        <a:lnRef idx="0">
          <a:scrgbClr r="0" g="0" b="0"/>
        </a:lnRef>
        <a:fillRef idx="1">
          <a:scrgbClr r="0" g="0" b="0"/>
        </a:fillRef>
        <a:effectRef idx="0">
          <a:scrgbClr r="0" g="0" b="0"/>
        </a:effectRef>
        <a:fontRef idx="minor"/>
      </dsp:style>
      <dsp:txBody>
        <a:bodyPr spcFirstLastPara="0" vert="horz" wrap="square" lIns="121920" tIns="121920" rIns="121920" bIns="121920" numCol="1" spcCol="1270" anchor="ctr" anchorCtr="0">
          <a:noAutofit/>
        </a:bodyPr>
        <a:lstStyle/>
        <a:p>
          <a:pPr lvl="0" algn="ctr" defTabSz="1422400" rtl="0">
            <a:lnSpc>
              <a:spcPct val="90000"/>
            </a:lnSpc>
            <a:spcBef>
              <a:spcPct val="0"/>
            </a:spcBef>
            <a:spcAft>
              <a:spcPct val="35000"/>
            </a:spcAft>
          </a:pPr>
          <a:r>
            <a:rPr lang="en-US" sz="3200" kern="1200" dirty="0" smtClean="0">
              <a:latin typeface="+mj-lt"/>
              <a:cs typeface="Arial" pitchFamily="34" charset="0"/>
            </a:rPr>
            <a:t>What are voluntary services?</a:t>
          </a:r>
          <a:endParaRPr lang="en-US" sz="3200" kern="1200" dirty="0">
            <a:latin typeface="+mj-lt"/>
            <a:cs typeface="Arial" pitchFamily="34" charset="0"/>
          </a:endParaRPr>
        </a:p>
      </dsp:txBody>
      <dsp:txXfrm>
        <a:off x="0" y="112419"/>
        <a:ext cx="5922820" cy="815450"/>
      </dsp:txXfrm>
    </dsp:sp>
    <dsp:sp modelId="{E4553B14-1D73-4D76-9B72-E874B861BFB8}">
      <dsp:nvSpPr>
        <dsp:cNvPr id="0" name=""/>
        <dsp:cNvSpPr/>
      </dsp:nvSpPr>
      <dsp:spPr>
        <a:xfrm>
          <a:off x="2892" y="1152708"/>
          <a:ext cx="1972345" cy="2656767"/>
        </a:xfrm>
        <a:prstGeom prst="rect">
          <a:avLst/>
        </a:prstGeom>
        <a:solidFill>
          <a:schemeClr val="lt1">
            <a:hueOff val="0"/>
            <a:satOff val="0"/>
            <a:lumOff val="0"/>
            <a:alphaOff val="0"/>
          </a:schemeClr>
        </a:solidFill>
        <a:ln w="25400" cap="flat" cmpd="sng" algn="ctr">
          <a:solidFill>
            <a:schemeClr val="accent2">
              <a:shade val="80000"/>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76200" tIns="76200" rIns="76200" bIns="76200" numCol="1" spcCol="1270" anchor="ctr" anchorCtr="0">
          <a:noAutofit/>
        </a:bodyPr>
        <a:lstStyle/>
        <a:p>
          <a:pPr lvl="0" algn="ctr" defTabSz="889000" rtl="0">
            <a:lnSpc>
              <a:spcPct val="90000"/>
            </a:lnSpc>
            <a:spcBef>
              <a:spcPct val="0"/>
            </a:spcBef>
            <a:spcAft>
              <a:spcPct val="35000"/>
            </a:spcAft>
          </a:pPr>
          <a:r>
            <a:rPr lang="en-US" sz="2000" b="1" kern="1200" dirty="0" smtClean="0">
              <a:solidFill>
                <a:schemeClr val="tx2">
                  <a:lumMod val="50000"/>
                </a:schemeClr>
              </a:solidFill>
              <a:latin typeface="+mj-lt"/>
              <a:cs typeface="Arial" pitchFamily="34" charset="0"/>
            </a:rPr>
            <a:t>Participation in services is not a condition of tenancy</a:t>
          </a:r>
          <a:endParaRPr lang="en-US" sz="2000" b="1" kern="1200" dirty="0">
            <a:solidFill>
              <a:schemeClr val="tx2">
                <a:lumMod val="50000"/>
              </a:schemeClr>
            </a:solidFill>
            <a:latin typeface="+mj-lt"/>
            <a:cs typeface="Arial" pitchFamily="34" charset="0"/>
          </a:endParaRPr>
        </a:p>
      </dsp:txBody>
      <dsp:txXfrm>
        <a:off x="2892" y="1152708"/>
        <a:ext cx="1972345" cy="2656767"/>
      </dsp:txXfrm>
    </dsp:sp>
    <dsp:sp modelId="{4E17D615-16E3-49DF-A818-A908DAB4CAA9}">
      <dsp:nvSpPr>
        <dsp:cNvPr id="0" name=""/>
        <dsp:cNvSpPr/>
      </dsp:nvSpPr>
      <dsp:spPr>
        <a:xfrm>
          <a:off x="1975237" y="1152708"/>
          <a:ext cx="1972345" cy="2656767"/>
        </a:xfrm>
        <a:prstGeom prst="rect">
          <a:avLst/>
        </a:prstGeom>
        <a:solidFill>
          <a:schemeClr val="lt1">
            <a:hueOff val="0"/>
            <a:satOff val="0"/>
            <a:lumOff val="0"/>
            <a:alphaOff val="0"/>
          </a:schemeClr>
        </a:solidFill>
        <a:ln w="25400" cap="flat" cmpd="sng" algn="ctr">
          <a:solidFill>
            <a:schemeClr val="accent2">
              <a:shade val="80000"/>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76200" tIns="76200" rIns="76200" bIns="76200" numCol="1" spcCol="1270" anchor="ctr" anchorCtr="0">
          <a:noAutofit/>
        </a:bodyPr>
        <a:lstStyle/>
        <a:p>
          <a:pPr lvl="0" algn="ctr" defTabSz="889000" rtl="0">
            <a:lnSpc>
              <a:spcPct val="90000"/>
            </a:lnSpc>
            <a:spcBef>
              <a:spcPct val="0"/>
            </a:spcBef>
            <a:spcAft>
              <a:spcPct val="35000"/>
            </a:spcAft>
          </a:pPr>
          <a:r>
            <a:rPr lang="en-US" sz="2000" b="1" kern="1200" dirty="0" smtClean="0">
              <a:solidFill>
                <a:schemeClr val="tx2">
                  <a:lumMod val="50000"/>
                </a:schemeClr>
              </a:solidFill>
              <a:latin typeface="+mj-lt"/>
              <a:cs typeface="Arial" pitchFamily="34" charset="0"/>
            </a:rPr>
            <a:t>Staff must work to build relationships with tenants</a:t>
          </a:r>
          <a:endParaRPr lang="en-US" sz="2000" b="1" kern="1200" dirty="0">
            <a:solidFill>
              <a:schemeClr val="tx2">
                <a:lumMod val="50000"/>
              </a:schemeClr>
            </a:solidFill>
            <a:latin typeface="+mj-lt"/>
            <a:cs typeface="Arial" pitchFamily="34" charset="0"/>
          </a:endParaRPr>
        </a:p>
      </dsp:txBody>
      <dsp:txXfrm>
        <a:off x="1975237" y="1152708"/>
        <a:ext cx="1972345" cy="2656767"/>
      </dsp:txXfrm>
    </dsp:sp>
    <dsp:sp modelId="{A832B47D-8251-43E3-8C60-1FC03E73C5E1}">
      <dsp:nvSpPr>
        <dsp:cNvPr id="0" name=""/>
        <dsp:cNvSpPr/>
      </dsp:nvSpPr>
      <dsp:spPr>
        <a:xfrm>
          <a:off x="3947582" y="1152708"/>
          <a:ext cx="1972345" cy="2656767"/>
        </a:xfrm>
        <a:prstGeom prst="rect">
          <a:avLst/>
        </a:prstGeom>
        <a:solidFill>
          <a:schemeClr val="lt1">
            <a:hueOff val="0"/>
            <a:satOff val="0"/>
            <a:lumOff val="0"/>
            <a:alphaOff val="0"/>
          </a:schemeClr>
        </a:solidFill>
        <a:ln w="25400" cap="flat" cmpd="sng" algn="ctr">
          <a:solidFill>
            <a:schemeClr val="accent2">
              <a:shade val="80000"/>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76200" tIns="76200" rIns="76200" bIns="76200" numCol="1" spcCol="1270" anchor="ctr" anchorCtr="0">
          <a:noAutofit/>
        </a:bodyPr>
        <a:lstStyle/>
        <a:p>
          <a:pPr lvl="0" algn="ctr" defTabSz="889000" rtl="0">
            <a:lnSpc>
              <a:spcPct val="90000"/>
            </a:lnSpc>
            <a:spcBef>
              <a:spcPct val="0"/>
            </a:spcBef>
            <a:spcAft>
              <a:spcPct val="35000"/>
            </a:spcAft>
          </a:pPr>
          <a:r>
            <a:rPr lang="en-US" sz="2000" b="1" kern="1200" dirty="0" smtClean="0">
              <a:solidFill>
                <a:schemeClr val="tx2">
                  <a:lumMod val="50000"/>
                </a:schemeClr>
              </a:solidFill>
              <a:latin typeface="+mj-lt"/>
              <a:cs typeface="Arial" pitchFamily="34" charset="0"/>
            </a:rPr>
            <a:t>Emphasis should be on user-friendly services driven by tenant needs and individual goals</a:t>
          </a:r>
          <a:endParaRPr lang="en-US" sz="2000" b="1" kern="1200" dirty="0">
            <a:solidFill>
              <a:schemeClr val="tx2">
                <a:lumMod val="50000"/>
              </a:schemeClr>
            </a:solidFill>
            <a:latin typeface="+mj-lt"/>
            <a:cs typeface="Arial" pitchFamily="34" charset="0"/>
          </a:endParaRPr>
        </a:p>
      </dsp:txBody>
      <dsp:txXfrm>
        <a:off x="3947582" y="1152708"/>
        <a:ext cx="1972345" cy="2656767"/>
      </dsp:txXfrm>
    </dsp:sp>
    <dsp:sp modelId="{3B5CF6F7-5D23-4779-A834-B58295EA03BB}">
      <dsp:nvSpPr>
        <dsp:cNvPr id="0" name=""/>
        <dsp:cNvSpPr/>
      </dsp:nvSpPr>
      <dsp:spPr>
        <a:xfrm>
          <a:off x="0" y="3809475"/>
          <a:ext cx="5922820" cy="295196"/>
        </a:xfrm>
        <a:prstGeom prst="rect">
          <a:avLst/>
        </a:prstGeom>
        <a:solidFill>
          <a:schemeClr val="accent5"/>
        </a:solidFill>
        <a:ln>
          <a:noFill/>
        </a:ln>
        <a:effectLst/>
      </dsp:spPr>
      <dsp:style>
        <a:lnRef idx="0">
          <a:scrgbClr r="0" g="0" b="0"/>
        </a:lnRef>
        <a:fillRef idx="1">
          <a:scrgbClr r="0" g="0" b="0"/>
        </a:fillRef>
        <a:effectRef idx="0">
          <a:scrgbClr r="0" g="0" b="0"/>
        </a:effectRef>
        <a:fontRef idx="minor"/>
      </dsp:style>
    </dsp:sp>
  </dsp:spTree>
</dsp:drawing>
</file>

<file path=ppt/diagrams/drawing8.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92327E58-3288-4226-B4EE-CE6C6E63D14E}">
      <dsp:nvSpPr>
        <dsp:cNvPr id="0" name=""/>
        <dsp:cNvSpPr/>
      </dsp:nvSpPr>
      <dsp:spPr>
        <a:xfrm rot="16200000">
          <a:off x="907044" y="1233870"/>
          <a:ext cx="2612745" cy="1596664"/>
        </a:xfrm>
        <a:prstGeom prst="round2SameRect">
          <a:avLst>
            <a:gd name="adj1" fmla="val 16670"/>
            <a:gd name="adj2" fmla="val 0"/>
          </a:avLst>
        </a:prstGeom>
        <a:solidFill>
          <a:srgbClr val="0081C6"/>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99060" tIns="165100" rIns="148590" bIns="165100" numCol="1" spcCol="1270" anchor="t" anchorCtr="0">
          <a:noAutofit/>
        </a:bodyPr>
        <a:lstStyle/>
        <a:p>
          <a:pPr lvl="0" algn="l" defTabSz="1155700">
            <a:lnSpc>
              <a:spcPct val="90000"/>
            </a:lnSpc>
            <a:spcBef>
              <a:spcPct val="0"/>
            </a:spcBef>
            <a:spcAft>
              <a:spcPct val="35000"/>
            </a:spcAft>
          </a:pPr>
          <a:endParaRPr lang="en-US" sz="2600" kern="1200" dirty="0" smtClean="0">
            <a:solidFill>
              <a:schemeClr val="bg1"/>
            </a:solidFill>
          </a:endParaRPr>
        </a:p>
        <a:p>
          <a:pPr lvl="0" algn="l" defTabSz="1155700">
            <a:lnSpc>
              <a:spcPct val="90000"/>
            </a:lnSpc>
            <a:spcBef>
              <a:spcPct val="0"/>
            </a:spcBef>
            <a:spcAft>
              <a:spcPct val="35000"/>
            </a:spcAft>
          </a:pPr>
          <a:endParaRPr lang="en-US" sz="2600" kern="1200" dirty="0" smtClean="0">
            <a:solidFill>
              <a:schemeClr val="bg1"/>
            </a:solidFill>
          </a:endParaRPr>
        </a:p>
        <a:p>
          <a:pPr lvl="0" algn="l" defTabSz="1155700">
            <a:lnSpc>
              <a:spcPct val="90000"/>
            </a:lnSpc>
            <a:spcBef>
              <a:spcPct val="0"/>
            </a:spcBef>
            <a:spcAft>
              <a:spcPct val="35000"/>
            </a:spcAft>
          </a:pPr>
          <a:r>
            <a:rPr lang="en-US" sz="2600" kern="1200" dirty="0" smtClean="0">
              <a:solidFill>
                <a:schemeClr val="bg1"/>
              </a:solidFill>
            </a:rPr>
            <a:t>Tenants!</a:t>
          </a:r>
          <a:endParaRPr lang="en-US" sz="2600" kern="1200" dirty="0">
            <a:solidFill>
              <a:schemeClr val="bg1"/>
            </a:solidFill>
          </a:endParaRPr>
        </a:p>
      </dsp:txBody>
      <dsp:txXfrm rot="5400000">
        <a:off x="1493042" y="803786"/>
        <a:ext cx="1518707" cy="2456831"/>
      </dsp:txXfrm>
    </dsp:sp>
    <dsp:sp modelId="{7D17A059-E4E8-420E-B6A8-E4CE670FCE03}">
      <dsp:nvSpPr>
        <dsp:cNvPr id="0" name=""/>
        <dsp:cNvSpPr/>
      </dsp:nvSpPr>
      <dsp:spPr>
        <a:xfrm rot="5400000">
          <a:off x="2576210" y="1233870"/>
          <a:ext cx="2612745" cy="1596664"/>
        </a:xfrm>
        <a:prstGeom prst="round2SameRect">
          <a:avLst>
            <a:gd name="adj1" fmla="val 16670"/>
            <a:gd name="adj2" fmla="val 0"/>
          </a:avLst>
        </a:prstGeom>
        <a:solidFill>
          <a:schemeClr val="accent4"/>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148590" tIns="165100" rIns="99060" bIns="165100" numCol="1" spcCol="1270" anchor="t" anchorCtr="0">
          <a:noAutofit/>
        </a:bodyPr>
        <a:lstStyle/>
        <a:p>
          <a:pPr lvl="0" algn="l" defTabSz="1155700">
            <a:lnSpc>
              <a:spcPct val="90000"/>
            </a:lnSpc>
            <a:spcBef>
              <a:spcPct val="0"/>
            </a:spcBef>
            <a:spcAft>
              <a:spcPct val="35000"/>
            </a:spcAft>
          </a:pPr>
          <a:endParaRPr lang="en-US" sz="2600" kern="1200" dirty="0" smtClean="0">
            <a:solidFill>
              <a:schemeClr val="bg1"/>
            </a:solidFill>
          </a:endParaRPr>
        </a:p>
        <a:p>
          <a:pPr lvl="0" algn="l" defTabSz="1155700">
            <a:lnSpc>
              <a:spcPct val="90000"/>
            </a:lnSpc>
            <a:spcBef>
              <a:spcPct val="0"/>
            </a:spcBef>
            <a:spcAft>
              <a:spcPct val="35000"/>
            </a:spcAft>
          </a:pPr>
          <a:r>
            <a:rPr lang="en-US" sz="2600" u="sng" kern="1200" dirty="0" smtClean="0">
              <a:solidFill>
                <a:schemeClr val="bg1"/>
              </a:solidFill>
            </a:rPr>
            <a:t>NOT</a:t>
          </a:r>
        </a:p>
        <a:p>
          <a:pPr lvl="0" algn="l" defTabSz="1155700">
            <a:lnSpc>
              <a:spcPct val="90000"/>
            </a:lnSpc>
            <a:spcBef>
              <a:spcPct val="0"/>
            </a:spcBef>
            <a:spcAft>
              <a:spcPct val="35000"/>
            </a:spcAft>
          </a:pPr>
          <a:r>
            <a:rPr lang="en-US" sz="2600" u="none" kern="1200" dirty="0" smtClean="0">
              <a:solidFill>
                <a:schemeClr val="bg1"/>
              </a:solidFill>
            </a:rPr>
            <a:t>Staff!</a:t>
          </a:r>
          <a:endParaRPr lang="en-US" sz="2600" u="none" kern="1200" dirty="0">
            <a:solidFill>
              <a:schemeClr val="bg1"/>
            </a:solidFill>
          </a:endParaRPr>
        </a:p>
      </dsp:txBody>
      <dsp:txXfrm rot="-5400000">
        <a:off x="3084251" y="803787"/>
        <a:ext cx="1518707" cy="2456831"/>
      </dsp:txXfrm>
    </dsp:sp>
    <dsp:sp modelId="{14AB8DA1-3FDF-4694-9E09-418ED83840C8}">
      <dsp:nvSpPr>
        <dsp:cNvPr id="0" name=""/>
        <dsp:cNvSpPr/>
      </dsp:nvSpPr>
      <dsp:spPr>
        <a:xfrm>
          <a:off x="2213253" y="0"/>
          <a:ext cx="1669165" cy="1669084"/>
        </a:xfrm>
        <a:prstGeom prst="circularArrow">
          <a:avLst>
            <a:gd name="adj1" fmla="val 12500"/>
            <a:gd name="adj2" fmla="val 1142322"/>
            <a:gd name="adj3" fmla="val 20457678"/>
            <a:gd name="adj4" fmla="val 10800000"/>
            <a:gd name="adj5" fmla="val 12500"/>
          </a:avLst>
        </a:prstGeom>
        <a:solidFill>
          <a:schemeClr val="bg2"/>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A9979482-5B98-4E0E-AF81-B67DF18FF9E5}">
      <dsp:nvSpPr>
        <dsp:cNvPr id="0" name=""/>
        <dsp:cNvSpPr/>
      </dsp:nvSpPr>
      <dsp:spPr>
        <a:xfrm rot="10800000">
          <a:off x="2213253" y="2394915"/>
          <a:ext cx="1669165" cy="1669084"/>
        </a:xfrm>
        <a:prstGeom prst="circularArrow">
          <a:avLst>
            <a:gd name="adj1" fmla="val 12500"/>
            <a:gd name="adj2" fmla="val 1142322"/>
            <a:gd name="adj3" fmla="val 20457678"/>
            <a:gd name="adj4" fmla="val 10800000"/>
            <a:gd name="adj5" fmla="val 12500"/>
          </a:avLst>
        </a:prstGeom>
        <a:solidFill>
          <a:schemeClr val="bg2"/>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Tree>
</dsp:drawing>
</file>

<file path=ppt/diagrams/drawing9.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D3FF2239-0DE9-4D3B-91A6-92EF1A0BA2B4}">
      <dsp:nvSpPr>
        <dsp:cNvPr id="0" name=""/>
        <dsp:cNvSpPr/>
      </dsp:nvSpPr>
      <dsp:spPr>
        <a:xfrm>
          <a:off x="673687" y="789365"/>
          <a:ext cx="2461917" cy="854991"/>
        </a:xfrm>
        <a:prstGeom prst="ellipse">
          <a:avLst/>
        </a:prstGeom>
        <a:solidFill>
          <a:schemeClr val="accent1">
            <a:tint val="50000"/>
            <a:alpha val="40000"/>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8EFD2ABD-8589-410E-9B11-72731EA49AB1}">
      <dsp:nvSpPr>
        <dsp:cNvPr id="0" name=""/>
        <dsp:cNvSpPr/>
      </dsp:nvSpPr>
      <dsp:spPr>
        <a:xfrm>
          <a:off x="1669905" y="2866610"/>
          <a:ext cx="477115" cy="305354"/>
        </a:xfrm>
        <a:prstGeom prst="downArrow">
          <a:avLst/>
        </a:prstGeom>
        <a:solidFill>
          <a:schemeClr val="accent1">
            <a:tint val="60000"/>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F31A7EE7-AB34-4177-B867-E4E847DB6450}">
      <dsp:nvSpPr>
        <dsp:cNvPr id="0" name=""/>
        <dsp:cNvSpPr/>
      </dsp:nvSpPr>
      <dsp:spPr>
        <a:xfrm>
          <a:off x="763385" y="3127233"/>
          <a:ext cx="2290156" cy="572539"/>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142240" tIns="142240" rIns="142240" bIns="142240" numCol="1" spcCol="1270" anchor="ctr" anchorCtr="0">
          <a:noAutofit/>
        </a:bodyPr>
        <a:lstStyle/>
        <a:p>
          <a:pPr lvl="0" algn="ctr" defTabSz="889000">
            <a:lnSpc>
              <a:spcPct val="90000"/>
            </a:lnSpc>
            <a:spcBef>
              <a:spcPct val="0"/>
            </a:spcBef>
            <a:spcAft>
              <a:spcPct val="35000"/>
            </a:spcAft>
          </a:pPr>
          <a:r>
            <a:rPr lang="en-US" sz="2000" kern="1200" dirty="0" smtClean="0">
              <a:solidFill>
                <a:srgbClr val="0081C6"/>
              </a:solidFill>
            </a:rPr>
            <a:t>How we interact</a:t>
          </a:r>
          <a:endParaRPr lang="en-US" sz="2000" kern="1200" dirty="0">
            <a:solidFill>
              <a:srgbClr val="0081C6"/>
            </a:solidFill>
          </a:endParaRPr>
        </a:p>
      </dsp:txBody>
      <dsp:txXfrm>
        <a:off x="763385" y="3127233"/>
        <a:ext cx="2290156" cy="572539"/>
      </dsp:txXfrm>
    </dsp:sp>
    <dsp:sp modelId="{1EC67EBA-E6B2-4B59-8707-8876C3C59530}">
      <dsp:nvSpPr>
        <dsp:cNvPr id="0" name=""/>
        <dsp:cNvSpPr/>
      </dsp:nvSpPr>
      <dsp:spPr>
        <a:xfrm>
          <a:off x="1568756" y="1710389"/>
          <a:ext cx="858808" cy="858808"/>
        </a:xfrm>
        <a:prstGeom prst="ellipse">
          <a:avLst/>
        </a:prstGeom>
        <a:solidFill>
          <a:schemeClr val="accent1">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3970" tIns="13970" rIns="13970" bIns="13970" numCol="1" spcCol="1270" anchor="ctr" anchorCtr="0">
          <a:noAutofit/>
        </a:bodyPr>
        <a:lstStyle/>
        <a:p>
          <a:pPr lvl="0" algn="ctr" defTabSz="488950">
            <a:lnSpc>
              <a:spcPct val="90000"/>
            </a:lnSpc>
            <a:spcBef>
              <a:spcPct val="0"/>
            </a:spcBef>
            <a:spcAft>
              <a:spcPct val="35000"/>
            </a:spcAft>
          </a:pPr>
          <a:r>
            <a:rPr lang="en-US" sz="1100" kern="1200" dirty="0" smtClean="0"/>
            <a:t>Stigma</a:t>
          </a:r>
          <a:endParaRPr lang="en-US" sz="1100" kern="1200" dirty="0"/>
        </a:p>
      </dsp:txBody>
      <dsp:txXfrm>
        <a:off x="1694526" y="1836159"/>
        <a:ext cx="607268" cy="607268"/>
      </dsp:txXfrm>
    </dsp:sp>
    <dsp:sp modelId="{52D3571F-08A4-4479-A7C4-99754FFB9308}">
      <dsp:nvSpPr>
        <dsp:cNvPr id="0" name=""/>
        <dsp:cNvSpPr/>
      </dsp:nvSpPr>
      <dsp:spPr>
        <a:xfrm>
          <a:off x="954231" y="1066092"/>
          <a:ext cx="858808" cy="858808"/>
        </a:xfrm>
        <a:prstGeom prst="ellipse">
          <a:avLst/>
        </a:prstGeom>
        <a:solidFill>
          <a:schemeClr val="accent1">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3970" tIns="13970" rIns="13970" bIns="13970" numCol="1" spcCol="1270" anchor="ctr" anchorCtr="0">
          <a:noAutofit/>
        </a:bodyPr>
        <a:lstStyle/>
        <a:p>
          <a:pPr lvl="0" algn="ctr" defTabSz="488950">
            <a:lnSpc>
              <a:spcPct val="90000"/>
            </a:lnSpc>
            <a:spcBef>
              <a:spcPct val="0"/>
            </a:spcBef>
            <a:spcAft>
              <a:spcPct val="35000"/>
            </a:spcAft>
          </a:pPr>
          <a:r>
            <a:rPr lang="en-US" sz="1100" kern="1200" dirty="0" smtClean="0"/>
            <a:t>Family structure</a:t>
          </a:r>
          <a:endParaRPr lang="en-US" sz="1100" kern="1200" dirty="0"/>
        </a:p>
      </dsp:txBody>
      <dsp:txXfrm>
        <a:off x="1080001" y="1191862"/>
        <a:ext cx="607268" cy="607268"/>
      </dsp:txXfrm>
    </dsp:sp>
    <dsp:sp modelId="{4F26DDA7-CF90-4681-9866-1BFE4B56C41A}">
      <dsp:nvSpPr>
        <dsp:cNvPr id="0" name=""/>
        <dsp:cNvSpPr/>
      </dsp:nvSpPr>
      <dsp:spPr>
        <a:xfrm>
          <a:off x="1832124" y="858451"/>
          <a:ext cx="858808" cy="858808"/>
        </a:xfrm>
        <a:prstGeom prst="ellipse">
          <a:avLst/>
        </a:prstGeom>
        <a:solidFill>
          <a:schemeClr val="accent1">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3970" tIns="13970" rIns="13970" bIns="13970" numCol="1" spcCol="1270" anchor="ctr" anchorCtr="0">
          <a:noAutofit/>
        </a:bodyPr>
        <a:lstStyle/>
        <a:p>
          <a:pPr lvl="0" algn="ctr" defTabSz="488950">
            <a:lnSpc>
              <a:spcPct val="90000"/>
            </a:lnSpc>
            <a:spcBef>
              <a:spcPct val="0"/>
            </a:spcBef>
            <a:spcAft>
              <a:spcPct val="35000"/>
            </a:spcAft>
          </a:pPr>
          <a:r>
            <a:rPr lang="en-US" sz="1100" kern="1200" dirty="0" smtClean="0"/>
            <a:t>Seeking Help</a:t>
          </a:r>
          <a:endParaRPr lang="en-US" sz="1100" kern="1200" dirty="0"/>
        </a:p>
      </dsp:txBody>
      <dsp:txXfrm>
        <a:off x="1957894" y="984221"/>
        <a:ext cx="607268" cy="607268"/>
      </dsp:txXfrm>
    </dsp:sp>
    <dsp:sp modelId="{DB1A719C-4CE4-47C6-AB63-6775B708AFCC}">
      <dsp:nvSpPr>
        <dsp:cNvPr id="0" name=""/>
        <dsp:cNvSpPr/>
      </dsp:nvSpPr>
      <dsp:spPr>
        <a:xfrm>
          <a:off x="639335" y="748224"/>
          <a:ext cx="2671848" cy="2137479"/>
        </a:xfrm>
        <a:prstGeom prst="funnel">
          <a:avLst/>
        </a:prstGeom>
        <a:solidFill>
          <a:schemeClr val="lt1">
            <a:alpha val="40000"/>
            <a:hueOff val="0"/>
            <a:satOff val="0"/>
            <a:lumOff val="0"/>
            <a:alphaOff val="0"/>
          </a:schemeClr>
        </a:solidFill>
        <a:ln w="9525" cap="flat" cmpd="sng" algn="ctr">
          <a:solidFill>
            <a:schemeClr val="accent1">
              <a:hueOff val="0"/>
              <a:satOff val="0"/>
              <a:lumOff val="0"/>
              <a:alphaOff val="0"/>
            </a:schemeClr>
          </a:solidFill>
          <a:prstDash val="solid"/>
        </a:ln>
        <a:effectLst/>
      </dsp:spPr>
      <dsp:style>
        <a:lnRef idx="1">
          <a:scrgbClr r="0" g="0" b="0"/>
        </a:lnRef>
        <a:fillRef idx="1">
          <a:scrgbClr r="0" g="0" b="0"/>
        </a:fillRef>
        <a:effectRef idx="0">
          <a:scrgbClr r="0" g="0" b="0"/>
        </a:effectRef>
        <a:fontRef idx="minor"/>
      </dsp:style>
    </dsp:sp>
  </dsp:spTree>
</dsp:drawing>
</file>

<file path=ppt/diagrams/drawing10.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945827BB-3749-460F-A639-1A1E45350D99}">
      <dsp:nvSpPr>
        <dsp:cNvPr id="0" name=""/>
        <dsp:cNvSpPr/>
      </dsp:nvSpPr>
      <dsp:spPr>
        <a:xfrm>
          <a:off x="2850619" y="1061698"/>
          <a:ext cx="1360107" cy="1360274"/>
        </a:xfrm>
        <a:prstGeom prst="ellipse">
          <a:avLst/>
        </a:prstGeom>
        <a:solidFill>
          <a:schemeClr val="accent3">
            <a:alpha val="50000"/>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tx1"/>
        </a:fontRef>
      </dsp:style>
    </dsp:sp>
    <dsp:sp modelId="{9B5B3670-9A17-42B2-AE43-9525B3BF6A8C}">
      <dsp:nvSpPr>
        <dsp:cNvPr id="0" name=""/>
        <dsp:cNvSpPr/>
      </dsp:nvSpPr>
      <dsp:spPr>
        <a:xfrm>
          <a:off x="2751445" y="0"/>
          <a:ext cx="1558456" cy="834012"/>
        </a:xfrm>
        <a:prstGeom prst="rect">
          <a:avLst/>
        </a:prstGeom>
        <a:noFill/>
        <a:ln>
          <a:noFill/>
        </a:ln>
        <a:effectLst/>
        <a:sp3d/>
      </dsp:spPr>
      <dsp:style>
        <a:lnRef idx="0">
          <a:scrgbClr r="0" g="0" b="0"/>
        </a:lnRef>
        <a:fillRef idx="0">
          <a:scrgbClr r="0" g="0" b="0"/>
        </a:fillRef>
        <a:effectRef idx="0">
          <a:scrgbClr r="0" g="0" b="0"/>
        </a:effectRef>
        <a:fontRef idx="minor"/>
      </dsp:style>
      <dsp:txBody>
        <a:bodyPr spcFirstLastPara="0" vert="horz" wrap="square" lIns="0" tIns="0" rIns="0" bIns="0" numCol="1" spcCol="1270" anchor="ctr" anchorCtr="0">
          <a:noAutofit/>
        </a:bodyPr>
        <a:lstStyle/>
        <a:p>
          <a:pPr lvl="0" algn="ctr" defTabSz="800100" rtl="0">
            <a:lnSpc>
              <a:spcPct val="90000"/>
            </a:lnSpc>
            <a:spcBef>
              <a:spcPct val="0"/>
            </a:spcBef>
            <a:spcAft>
              <a:spcPct val="35000"/>
            </a:spcAft>
          </a:pPr>
          <a:r>
            <a:rPr lang="en-US" sz="1800" b="1" kern="1200" dirty="0" smtClean="0">
              <a:solidFill>
                <a:srgbClr val="0081C6"/>
              </a:solidFill>
            </a:rPr>
            <a:t>What is “Healthy”   </a:t>
          </a:r>
          <a:endParaRPr lang="en-US" sz="1800" b="1" kern="1200" dirty="0">
            <a:solidFill>
              <a:srgbClr val="0081C6"/>
            </a:solidFill>
          </a:endParaRPr>
        </a:p>
      </dsp:txBody>
      <dsp:txXfrm>
        <a:off x="2751445" y="0"/>
        <a:ext cx="1558456" cy="834012"/>
      </dsp:txXfrm>
    </dsp:sp>
    <dsp:sp modelId="{20814222-E531-4988-A481-F1E9002E52C1}">
      <dsp:nvSpPr>
        <dsp:cNvPr id="0" name=""/>
        <dsp:cNvSpPr/>
      </dsp:nvSpPr>
      <dsp:spPr>
        <a:xfrm>
          <a:off x="3249584" y="1253520"/>
          <a:ext cx="1360107" cy="1360274"/>
        </a:xfrm>
        <a:prstGeom prst="ellipse">
          <a:avLst/>
        </a:prstGeom>
        <a:solidFill>
          <a:schemeClr val="accent3">
            <a:alpha val="50000"/>
            <a:hueOff val="-1155755"/>
            <a:satOff val="-7631"/>
            <a:lumOff val="2059"/>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tx1"/>
        </a:fontRef>
      </dsp:style>
    </dsp:sp>
    <dsp:sp modelId="{AFF682C3-8867-4668-9029-8CB0B04C1D01}">
      <dsp:nvSpPr>
        <dsp:cNvPr id="0" name=""/>
        <dsp:cNvSpPr/>
      </dsp:nvSpPr>
      <dsp:spPr>
        <a:xfrm>
          <a:off x="4777439" y="792311"/>
          <a:ext cx="1473450" cy="917413"/>
        </a:xfrm>
        <a:prstGeom prst="rect">
          <a:avLst/>
        </a:prstGeom>
        <a:noFill/>
        <a:ln>
          <a:noFill/>
        </a:ln>
        <a:effectLst/>
        <a:sp3d/>
      </dsp:spPr>
      <dsp:style>
        <a:lnRef idx="0">
          <a:scrgbClr r="0" g="0" b="0"/>
        </a:lnRef>
        <a:fillRef idx="0">
          <a:scrgbClr r="0" g="0" b="0"/>
        </a:fillRef>
        <a:effectRef idx="0">
          <a:scrgbClr r="0" g="0" b="0"/>
        </a:effectRef>
        <a:fontRef idx="minor"/>
      </dsp:style>
      <dsp:txBody>
        <a:bodyPr spcFirstLastPara="0" vert="horz" wrap="square" lIns="0" tIns="0" rIns="0" bIns="0" numCol="1" spcCol="1270" anchor="ctr" anchorCtr="0">
          <a:noAutofit/>
        </a:bodyPr>
        <a:lstStyle/>
        <a:p>
          <a:pPr lvl="0" algn="ctr" defTabSz="800100" rtl="0">
            <a:lnSpc>
              <a:spcPct val="90000"/>
            </a:lnSpc>
            <a:spcBef>
              <a:spcPct val="0"/>
            </a:spcBef>
            <a:spcAft>
              <a:spcPct val="35000"/>
            </a:spcAft>
          </a:pPr>
          <a:r>
            <a:rPr lang="en-US" sz="1800" b="1" kern="1200" dirty="0" smtClean="0">
              <a:solidFill>
                <a:srgbClr val="0081C6"/>
              </a:solidFill>
            </a:rPr>
            <a:t>God, Religion and Spirituality </a:t>
          </a:r>
          <a:endParaRPr lang="en-US" sz="1800" b="1" kern="1200" dirty="0">
            <a:solidFill>
              <a:srgbClr val="0081C6"/>
            </a:solidFill>
          </a:endParaRPr>
        </a:p>
      </dsp:txBody>
      <dsp:txXfrm>
        <a:off x="4777439" y="792311"/>
        <a:ext cx="1473450" cy="917413"/>
      </dsp:txXfrm>
    </dsp:sp>
    <dsp:sp modelId="{4AAFCE03-94DA-4BA2-893F-1DDCD21DBD27}">
      <dsp:nvSpPr>
        <dsp:cNvPr id="0" name=""/>
        <dsp:cNvSpPr/>
      </dsp:nvSpPr>
      <dsp:spPr>
        <a:xfrm>
          <a:off x="3347625" y="1685122"/>
          <a:ext cx="1360107" cy="1360274"/>
        </a:xfrm>
        <a:prstGeom prst="ellipse">
          <a:avLst/>
        </a:prstGeom>
        <a:solidFill>
          <a:schemeClr val="accent3">
            <a:alpha val="50000"/>
            <a:hueOff val="-2311511"/>
            <a:satOff val="-15261"/>
            <a:lumOff val="4118"/>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tx1"/>
        </a:fontRef>
      </dsp:style>
    </dsp:sp>
    <dsp:sp modelId="{F71D8DCB-CAF4-4CC6-96CC-8CCA1BFE8920}">
      <dsp:nvSpPr>
        <dsp:cNvPr id="0" name=""/>
        <dsp:cNvSpPr/>
      </dsp:nvSpPr>
      <dsp:spPr>
        <a:xfrm>
          <a:off x="4882620" y="1959929"/>
          <a:ext cx="1861379" cy="979964"/>
        </a:xfrm>
        <a:prstGeom prst="rect">
          <a:avLst/>
        </a:prstGeom>
        <a:noFill/>
        <a:ln>
          <a:noFill/>
        </a:ln>
        <a:effectLst/>
        <a:sp3d/>
      </dsp:spPr>
      <dsp:style>
        <a:lnRef idx="0">
          <a:scrgbClr r="0" g="0" b="0"/>
        </a:lnRef>
        <a:fillRef idx="0">
          <a:scrgbClr r="0" g="0" b="0"/>
        </a:fillRef>
        <a:effectRef idx="0">
          <a:scrgbClr r="0" g="0" b="0"/>
        </a:effectRef>
        <a:fontRef idx="minor"/>
      </dsp:style>
      <dsp:txBody>
        <a:bodyPr spcFirstLastPara="0" vert="horz" wrap="square" lIns="0" tIns="0" rIns="0" bIns="0" numCol="1" spcCol="1270" anchor="ctr" anchorCtr="0">
          <a:noAutofit/>
        </a:bodyPr>
        <a:lstStyle/>
        <a:p>
          <a:pPr lvl="0" algn="ctr" defTabSz="800100" rtl="0">
            <a:lnSpc>
              <a:spcPct val="90000"/>
            </a:lnSpc>
            <a:spcBef>
              <a:spcPct val="0"/>
            </a:spcBef>
            <a:spcAft>
              <a:spcPct val="35000"/>
            </a:spcAft>
          </a:pPr>
          <a:r>
            <a:rPr lang="en-US" sz="1800" b="1" kern="1200" dirty="0" smtClean="0">
              <a:solidFill>
                <a:srgbClr val="0081C6"/>
              </a:solidFill>
            </a:rPr>
            <a:t>Language and Communication Styles</a:t>
          </a:r>
          <a:endParaRPr lang="en-US" sz="1800" b="1" kern="1200" dirty="0">
            <a:solidFill>
              <a:srgbClr val="0081C6"/>
            </a:solidFill>
          </a:endParaRPr>
        </a:p>
      </dsp:txBody>
      <dsp:txXfrm>
        <a:off x="4882620" y="1959929"/>
        <a:ext cx="1861379" cy="979964"/>
      </dsp:txXfrm>
    </dsp:sp>
    <dsp:sp modelId="{83A507A7-C46B-4B7A-BBFD-9578F0DFF285}">
      <dsp:nvSpPr>
        <dsp:cNvPr id="0" name=""/>
        <dsp:cNvSpPr/>
      </dsp:nvSpPr>
      <dsp:spPr>
        <a:xfrm>
          <a:off x="3071637" y="2031237"/>
          <a:ext cx="1360107" cy="1360274"/>
        </a:xfrm>
        <a:prstGeom prst="ellipse">
          <a:avLst/>
        </a:prstGeom>
        <a:solidFill>
          <a:schemeClr val="accent3">
            <a:alpha val="50000"/>
            <a:hueOff val="-3467266"/>
            <a:satOff val="-22892"/>
            <a:lumOff val="6177"/>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tx1"/>
        </a:fontRef>
      </dsp:style>
    </dsp:sp>
    <dsp:sp modelId="{E6AC4681-2BC7-46BA-AB49-F12136776243}">
      <dsp:nvSpPr>
        <dsp:cNvPr id="0" name=""/>
        <dsp:cNvSpPr/>
      </dsp:nvSpPr>
      <dsp:spPr>
        <a:xfrm>
          <a:off x="4295734" y="3273499"/>
          <a:ext cx="1558456" cy="896563"/>
        </a:xfrm>
        <a:prstGeom prst="rect">
          <a:avLst/>
        </a:prstGeom>
        <a:noFill/>
        <a:ln>
          <a:noFill/>
        </a:ln>
        <a:effectLst/>
        <a:sp3d/>
      </dsp:spPr>
      <dsp:style>
        <a:lnRef idx="0">
          <a:scrgbClr r="0" g="0" b="0"/>
        </a:lnRef>
        <a:fillRef idx="0">
          <a:scrgbClr r="0" g="0" b="0"/>
        </a:fillRef>
        <a:effectRef idx="0">
          <a:scrgbClr r="0" g="0" b="0"/>
        </a:effectRef>
        <a:fontRef idx="minor"/>
      </dsp:style>
      <dsp:txBody>
        <a:bodyPr spcFirstLastPara="0" vert="horz" wrap="square" lIns="0" tIns="0" rIns="0" bIns="0" numCol="1" spcCol="1270" anchor="ctr" anchorCtr="0">
          <a:noAutofit/>
        </a:bodyPr>
        <a:lstStyle/>
        <a:p>
          <a:pPr lvl="0" algn="ctr" defTabSz="800100" rtl="0">
            <a:lnSpc>
              <a:spcPct val="90000"/>
            </a:lnSpc>
            <a:spcBef>
              <a:spcPct val="0"/>
            </a:spcBef>
            <a:spcAft>
              <a:spcPct val="35000"/>
            </a:spcAft>
          </a:pPr>
          <a:r>
            <a:rPr lang="en-US" sz="1800" b="1" kern="1200" dirty="0" smtClean="0">
              <a:solidFill>
                <a:srgbClr val="0081C6"/>
              </a:solidFill>
            </a:rPr>
            <a:t>Family Traditions </a:t>
          </a:r>
          <a:endParaRPr lang="en-US" sz="1800" b="1" kern="1200" dirty="0">
            <a:solidFill>
              <a:srgbClr val="0081C6"/>
            </a:solidFill>
          </a:endParaRPr>
        </a:p>
      </dsp:txBody>
      <dsp:txXfrm>
        <a:off x="4295734" y="3273499"/>
        <a:ext cx="1558456" cy="896563"/>
      </dsp:txXfrm>
    </dsp:sp>
    <dsp:sp modelId="{44D4078D-B5F4-46F6-9183-2B4734AD7F35}">
      <dsp:nvSpPr>
        <dsp:cNvPr id="0" name=""/>
        <dsp:cNvSpPr/>
      </dsp:nvSpPr>
      <dsp:spPr>
        <a:xfrm>
          <a:off x="2629602" y="2031237"/>
          <a:ext cx="1360107" cy="1360274"/>
        </a:xfrm>
        <a:prstGeom prst="ellipse">
          <a:avLst/>
        </a:prstGeom>
        <a:solidFill>
          <a:schemeClr val="accent3">
            <a:alpha val="50000"/>
            <a:hueOff val="-4623021"/>
            <a:satOff val="-30523"/>
            <a:lumOff val="8236"/>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tx1"/>
        </a:fontRef>
      </dsp:style>
    </dsp:sp>
    <dsp:sp modelId="{ADCC3F3B-6399-42F5-915C-179D7CEFC7DC}">
      <dsp:nvSpPr>
        <dsp:cNvPr id="0" name=""/>
        <dsp:cNvSpPr/>
      </dsp:nvSpPr>
      <dsp:spPr>
        <a:xfrm>
          <a:off x="1207156" y="3273499"/>
          <a:ext cx="1558456" cy="896563"/>
        </a:xfrm>
        <a:prstGeom prst="rect">
          <a:avLst/>
        </a:prstGeom>
        <a:noFill/>
        <a:ln>
          <a:noFill/>
        </a:ln>
        <a:effectLst/>
        <a:sp3d/>
      </dsp:spPr>
      <dsp:style>
        <a:lnRef idx="0">
          <a:scrgbClr r="0" g="0" b="0"/>
        </a:lnRef>
        <a:fillRef idx="0">
          <a:scrgbClr r="0" g="0" b="0"/>
        </a:fillRef>
        <a:effectRef idx="0">
          <a:scrgbClr r="0" g="0" b="0"/>
        </a:effectRef>
        <a:fontRef idx="minor"/>
      </dsp:style>
      <dsp:txBody>
        <a:bodyPr spcFirstLastPara="0" vert="horz" wrap="square" lIns="0" tIns="0" rIns="0" bIns="0" numCol="1" spcCol="1270" anchor="ctr" anchorCtr="0">
          <a:noAutofit/>
        </a:bodyPr>
        <a:lstStyle/>
        <a:p>
          <a:pPr lvl="0" algn="ctr" defTabSz="800100" rtl="0">
            <a:lnSpc>
              <a:spcPct val="90000"/>
            </a:lnSpc>
            <a:spcBef>
              <a:spcPct val="0"/>
            </a:spcBef>
            <a:spcAft>
              <a:spcPct val="35000"/>
            </a:spcAft>
          </a:pPr>
          <a:r>
            <a:rPr lang="en-US" sz="1800" b="1" kern="1200" dirty="0" smtClean="0">
              <a:solidFill>
                <a:srgbClr val="0081C6"/>
              </a:solidFill>
            </a:rPr>
            <a:t>Gender Roles</a:t>
          </a:r>
          <a:endParaRPr lang="en-US" sz="1800" b="1" kern="1200" dirty="0">
            <a:solidFill>
              <a:srgbClr val="0081C6"/>
            </a:solidFill>
          </a:endParaRPr>
        </a:p>
      </dsp:txBody>
      <dsp:txXfrm>
        <a:off x="1207156" y="3273499"/>
        <a:ext cx="1558456" cy="896563"/>
      </dsp:txXfrm>
    </dsp:sp>
    <dsp:sp modelId="{2E87C948-03CA-4E2A-AB37-D5D57EE0CADA}">
      <dsp:nvSpPr>
        <dsp:cNvPr id="0" name=""/>
        <dsp:cNvSpPr/>
      </dsp:nvSpPr>
      <dsp:spPr>
        <a:xfrm>
          <a:off x="2353613" y="1685122"/>
          <a:ext cx="1360107" cy="1360274"/>
        </a:xfrm>
        <a:prstGeom prst="ellipse">
          <a:avLst/>
        </a:prstGeom>
        <a:solidFill>
          <a:schemeClr val="accent3">
            <a:alpha val="50000"/>
            <a:hueOff val="-5778776"/>
            <a:satOff val="-38153"/>
            <a:lumOff val="10295"/>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tx1"/>
        </a:fontRef>
      </dsp:style>
    </dsp:sp>
    <dsp:sp modelId="{A84B0666-F713-457D-B109-FEDD0A2082D3}">
      <dsp:nvSpPr>
        <dsp:cNvPr id="0" name=""/>
        <dsp:cNvSpPr/>
      </dsp:nvSpPr>
      <dsp:spPr>
        <a:xfrm>
          <a:off x="697115" y="1959929"/>
          <a:ext cx="1445114" cy="979964"/>
        </a:xfrm>
        <a:prstGeom prst="rect">
          <a:avLst/>
        </a:prstGeom>
        <a:noFill/>
        <a:ln>
          <a:noFill/>
        </a:ln>
        <a:effectLst/>
        <a:sp3d/>
      </dsp:spPr>
      <dsp:style>
        <a:lnRef idx="0">
          <a:scrgbClr r="0" g="0" b="0"/>
        </a:lnRef>
        <a:fillRef idx="0">
          <a:scrgbClr r="0" g="0" b="0"/>
        </a:fillRef>
        <a:effectRef idx="0">
          <a:scrgbClr r="0" g="0" b="0"/>
        </a:effectRef>
        <a:fontRef idx="minor"/>
      </dsp:style>
      <dsp:txBody>
        <a:bodyPr spcFirstLastPara="0" vert="horz" wrap="square" lIns="0" tIns="0" rIns="0" bIns="0" numCol="1" spcCol="1270" anchor="ctr" anchorCtr="0">
          <a:noAutofit/>
        </a:bodyPr>
        <a:lstStyle/>
        <a:p>
          <a:pPr lvl="0" algn="ctr" defTabSz="800100" rtl="0">
            <a:lnSpc>
              <a:spcPct val="90000"/>
            </a:lnSpc>
            <a:spcBef>
              <a:spcPct val="0"/>
            </a:spcBef>
            <a:spcAft>
              <a:spcPct val="35000"/>
            </a:spcAft>
          </a:pPr>
          <a:r>
            <a:rPr lang="en-US" sz="1800" b="1" kern="1200" dirty="0" smtClean="0">
              <a:solidFill>
                <a:srgbClr val="0081C6"/>
              </a:solidFill>
            </a:rPr>
            <a:t>Role of Individual vs. the Group</a:t>
          </a:r>
          <a:endParaRPr lang="en-US" sz="1800" b="1" kern="1200" dirty="0">
            <a:solidFill>
              <a:srgbClr val="0081C6"/>
            </a:solidFill>
          </a:endParaRPr>
        </a:p>
      </dsp:txBody>
      <dsp:txXfrm>
        <a:off x="697115" y="1959929"/>
        <a:ext cx="1445114" cy="979964"/>
      </dsp:txXfrm>
    </dsp:sp>
    <dsp:sp modelId="{1FC5387C-5875-40D6-B538-75E0CD5C1AA7}">
      <dsp:nvSpPr>
        <dsp:cNvPr id="0" name=""/>
        <dsp:cNvSpPr/>
      </dsp:nvSpPr>
      <dsp:spPr>
        <a:xfrm>
          <a:off x="2451654" y="1253520"/>
          <a:ext cx="1360107" cy="1360274"/>
        </a:xfrm>
        <a:prstGeom prst="ellipse">
          <a:avLst/>
        </a:prstGeom>
        <a:solidFill>
          <a:schemeClr val="accent3">
            <a:alpha val="50000"/>
            <a:hueOff val="-6934531"/>
            <a:satOff val="-45784"/>
            <a:lumOff val="12354"/>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tx1"/>
        </a:fontRef>
      </dsp:style>
    </dsp:sp>
    <dsp:sp modelId="{2F85AB04-1A81-4383-9DFF-F79136B9FFCB}">
      <dsp:nvSpPr>
        <dsp:cNvPr id="0" name=""/>
        <dsp:cNvSpPr/>
      </dsp:nvSpPr>
      <dsp:spPr>
        <a:xfrm>
          <a:off x="810458" y="792311"/>
          <a:ext cx="1473450" cy="917413"/>
        </a:xfrm>
        <a:prstGeom prst="rect">
          <a:avLst/>
        </a:prstGeom>
        <a:noFill/>
        <a:ln>
          <a:noFill/>
        </a:ln>
        <a:effectLst/>
        <a:sp3d/>
      </dsp:spPr>
      <dsp:style>
        <a:lnRef idx="0">
          <a:scrgbClr r="0" g="0" b="0"/>
        </a:lnRef>
        <a:fillRef idx="0">
          <a:scrgbClr r="0" g="0" b="0"/>
        </a:fillRef>
        <a:effectRef idx="0">
          <a:scrgbClr r="0" g="0" b="0"/>
        </a:effectRef>
        <a:fontRef idx="minor"/>
      </dsp:style>
      <dsp:txBody>
        <a:bodyPr spcFirstLastPara="0" vert="horz" wrap="square" lIns="0" tIns="0" rIns="0" bIns="0" numCol="1" spcCol="1270" anchor="ctr" anchorCtr="0">
          <a:noAutofit/>
        </a:bodyPr>
        <a:lstStyle/>
        <a:p>
          <a:pPr lvl="0" algn="ctr" defTabSz="800100" rtl="0">
            <a:lnSpc>
              <a:spcPct val="90000"/>
            </a:lnSpc>
            <a:spcBef>
              <a:spcPct val="0"/>
            </a:spcBef>
            <a:spcAft>
              <a:spcPct val="35000"/>
            </a:spcAft>
          </a:pPr>
          <a:r>
            <a:rPr lang="en-US" sz="1800" b="1" kern="1200" dirty="0" smtClean="0">
              <a:solidFill>
                <a:srgbClr val="0081C6"/>
              </a:solidFill>
            </a:rPr>
            <a:t>Diet and Nutrition </a:t>
          </a:r>
          <a:endParaRPr lang="en-US" sz="1800" b="1" kern="1200" dirty="0">
            <a:solidFill>
              <a:srgbClr val="0081C6"/>
            </a:solidFill>
          </a:endParaRPr>
        </a:p>
      </dsp:txBody>
      <dsp:txXfrm>
        <a:off x="810458" y="792311"/>
        <a:ext cx="1473450" cy="917413"/>
      </dsp:txXfrm>
    </dsp:sp>
  </dsp:spTree>
</dsp:drawing>
</file>

<file path=ppt/diagrams/drawing1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2F4843C3-9FE4-484D-B615-A08252548D2D}">
      <dsp:nvSpPr>
        <dsp:cNvPr id="0" name=""/>
        <dsp:cNvSpPr/>
      </dsp:nvSpPr>
      <dsp:spPr>
        <a:xfrm>
          <a:off x="849540" y="2358797"/>
          <a:ext cx="987582" cy="847723"/>
        </a:xfrm>
        <a:prstGeom prst="hexagon">
          <a:avLst>
            <a:gd name="adj" fmla="val 25000"/>
            <a:gd name="vf" fmla="val 115470"/>
          </a:avLst>
        </a:prstGeom>
        <a:solidFill>
          <a:schemeClr val="accent3">
            <a:hueOff val="0"/>
            <a:satOff val="0"/>
            <a:lumOff val="0"/>
            <a:alphaOff val="0"/>
          </a:schemeClr>
        </a:solidFill>
        <a:ln w="25400" cap="flat" cmpd="sng" algn="ctr">
          <a:solidFill>
            <a:schemeClr val="accent3">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0" tIns="15240" rIns="0" bIns="15240" numCol="1" spcCol="1270" anchor="ctr" anchorCtr="0">
          <a:noAutofit/>
        </a:bodyPr>
        <a:lstStyle/>
        <a:p>
          <a:pPr lvl="0" algn="ctr" defTabSz="533400" rtl="0">
            <a:lnSpc>
              <a:spcPct val="90000"/>
            </a:lnSpc>
            <a:spcBef>
              <a:spcPct val="0"/>
            </a:spcBef>
            <a:spcAft>
              <a:spcPct val="35000"/>
            </a:spcAft>
          </a:pPr>
          <a:r>
            <a:rPr lang="en-US" sz="1200" b="1" kern="1200" dirty="0" smtClean="0"/>
            <a:t>Age</a:t>
          </a:r>
          <a:endParaRPr lang="en-US" sz="1200" b="1" kern="1200" dirty="0"/>
        </a:p>
      </dsp:txBody>
      <dsp:txXfrm>
        <a:off x="1002482" y="2490080"/>
        <a:ext cx="681698" cy="585157"/>
      </dsp:txXfrm>
    </dsp:sp>
    <dsp:sp modelId="{1E823122-A24C-4BB4-AB8B-EC1E8B15C22A}">
      <dsp:nvSpPr>
        <dsp:cNvPr id="0" name=""/>
        <dsp:cNvSpPr/>
      </dsp:nvSpPr>
      <dsp:spPr>
        <a:xfrm>
          <a:off x="873256" y="2737949"/>
          <a:ext cx="114934" cy="99355"/>
        </a:xfrm>
        <a:prstGeom prst="hexagon">
          <a:avLst>
            <a:gd name="adj" fmla="val 25000"/>
            <a:gd name="vf" fmla="val 115470"/>
          </a:avLst>
        </a:prstGeom>
        <a:solidFill>
          <a:schemeClr val="lt1">
            <a:hueOff val="0"/>
            <a:satOff val="0"/>
            <a:lumOff val="0"/>
            <a:alphaOff val="0"/>
          </a:schemeClr>
        </a:solidFill>
        <a:ln w="25400" cap="flat" cmpd="sng" algn="ctr">
          <a:solidFill>
            <a:schemeClr val="accent3">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53CD47B1-EBBE-4183-9968-26530F1212CE}">
      <dsp:nvSpPr>
        <dsp:cNvPr id="0" name=""/>
        <dsp:cNvSpPr/>
      </dsp:nvSpPr>
      <dsp:spPr>
        <a:xfrm>
          <a:off x="0" y="1890225"/>
          <a:ext cx="987582" cy="847723"/>
        </a:xfrm>
        <a:prstGeom prst="hexagon">
          <a:avLst>
            <a:gd name="adj" fmla="val 25000"/>
            <a:gd name="vf" fmla="val 115470"/>
          </a:avLst>
        </a:prstGeom>
        <a:blipFill rotWithShape="1">
          <a:blip xmlns:r="http://schemas.openxmlformats.org/officeDocument/2006/relationships" r:embed="rId1" cstate="email">
            <a:extLst>
              <a:ext uri="{28A0092B-C50C-407E-A947-70E740481C1C}">
                <a14:useLocalDpi xmlns:a14="http://schemas.microsoft.com/office/drawing/2010/main"/>
              </a:ext>
            </a:extLst>
          </a:blip>
          <a:stretch>
            <a:fillRect/>
          </a:stretch>
        </a:blipFill>
        <a:ln w="25400" cap="flat" cmpd="sng" algn="ctr">
          <a:solidFill>
            <a:schemeClr val="accent3">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8B3E9D1F-42D3-4239-8339-A9F8643BEA69}">
      <dsp:nvSpPr>
        <dsp:cNvPr id="0" name=""/>
        <dsp:cNvSpPr/>
      </dsp:nvSpPr>
      <dsp:spPr>
        <a:xfrm>
          <a:off x="676226" y="2625453"/>
          <a:ext cx="114934" cy="99355"/>
        </a:xfrm>
        <a:prstGeom prst="hexagon">
          <a:avLst>
            <a:gd name="adj" fmla="val 25000"/>
            <a:gd name="vf" fmla="val 115470"/>
          </a:avLst>
        </a:prstGeom>
        <a:solidFill>
          <a:schemeClr val="lt1">
            <a:hueOff val="0"/>
            <a:satOff val="0"/>
            <a:lumOff val="0"/>
            <a:alphaOff val="0"/>
          </a:schemeClr>
        </a:solidFill>
        <a:ln w="25400" cap="flat" cmpd="sng" algn="ctr">
          <a:solidFill>
            <a:schemeClr val="accent3">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8F97C741-59F5-483C-B553-F3F857749AE3}">
      <dsp:nvSpPr>
        <dsp:cNvPr id="0" name=""/>
        <dsp:cNvSpPr/>
      </dsp:nvSpPr>
      <dsp:spPr>
        <a:xfrm>
          <a:off x="1699080" y="1887661"/>
          <a:ext cx="987582" cy="847723"/>
        </a:xfrm>
        <a:prstGeom prst="hexagon">
          <a:avLst>
            <a:gd name="adj" fmla="val 25000"/>
            <a:gd name="vf" fmla="val 115470"/>
          </a:avLst>
        </a:prstGeom>
        <a:solidFill>
          <a:schemeClr val="accent3">
            <a:hueOff val="0"/>
            <a:satOff val="0"/>
            <a:lumOff val="0"/>
            <a:alphaOff val="0"/>
          </a:schemeClr>
        </a:solidFill>
        <a:ln w="25400" cap="flat" cmpd="sng" algn="ctr">
          <a:solidFill>
            <a:schemeClr val="accent3">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0" tIns="15240" rIns="0" bIns="15240" numCol="1" spcCol="1270" anchor="ctr" anchorCtr="0">
          <a:noAutofit/>
        </a:bodyPr>
        <a:lstStyle/>
        <a:p>
          <a:pPr lvl="0" algn="ctr" defTabSz="533400" rtl="0">
            <a:lnSpc>
              <a:spcPct val="90000"/>
            </a:lnSpc>
            <a:spcBef>
              <a:spcPct val="0"/>
            </a:spcBef>
            <a:spcAft>
              <a:spcPct val="35000"/>
            </a:spcAft>
          </a:pPr>
          <a:r>
            <a:rPr lang="en-US" sz="1200" b="1" kern="1200" dirty="0" smtClean="0"/>
            <a:t>Gender</a:t>
          </a:r>
          <a:endParaRPr lang="en-US" sz="1200" b="1" kern="1200" dirty="0"/>
        </a:p>
      </dsp:txBody>
      <dsp:txXfrm>
        <a:off x="1852022" y="2018944"/>
        <a:ext cx="681698" cy="585157"/>
      </dsp:txXfrm>
    </dsp:sp>
    <dsp:sp modelId="{DDB9708E-374C-4E3D-97DB-A2FB2BE98221}">
      <dsp:nvSpPr>
        <dsp:cNvPr id="0" name=""/>
        <dsp:cNvSpPr/>
      </dsp:nvSpPr>
      <dsp:spPr>
        <a:xfrm>
          <a:off x="2378956" y="2620966"/>
          <a:ext cx="114934" cy="99355"/>
        </a:xfrm>
        <a:prstGeom prst="hexagon">
          <a:avLst>
            <a:gd name="adj" fmla="val 25000"/>
            <a:gd name="vf" fmla="val 115470"/>
          </a:avLst>
        </a:prstGeom>
        <a:solidFill>
          <a:schemeClr val="lt1">
            <a:hueOff val="0"/>
            <a:satOff val="0"/>
            <a:lumOff val="0"/>
            <a:alphaOff val="0"/>
          </a:schemeClr>
        </a:solidFill>
        <a:ln w="25400" cap="flat" cmpd="sng" algn="ctr">
          <a:solidFill>
            <a:schemeClr val="accent3">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D6B565F0-B761-46BC-8024-35F040BF3227}">
      <dsp:nvSpPr>
        <dsp:cNvPr id="0" name=""/>
        <dsp:cNvSpPr/>
      </dsp:nvSpPr>
      <dsp:spPr>
        <a:xfrm>
          <a:off x="2549228" y="2357194"/>
          <a:ext cx="987582" cy="847723"/>
        </a:xfrm>
        <a:prstGeom prst="hexagon">
          <a:avLst>
            <a:gd name="adj" fmla="val 25000"/>
            <a:gd name="vf" fmla="val 115470"/>
          </a:avLst>
        </a:prstGeom>
        <a:blipFill rotWithShape="1">
          <a:blip xmlns:r="http://schemas.openxmlformats.org/officeDocument/2006/relationships" r:embed="rId2" cstate="email">
            <a:extLst>
              <a:ext uri="{28A0092B-C50C-407E-A947-70E740481C1C}">
                <a14:useLocalDpi xmlns:a14="http://schemas.microsoft.com/office/drawing/2010/main"/>
              </a:ext>
            </a:extLst>
          </a:blip>
          <a:stretch>
            <a:fillRect/>
          </a:stretch>
        </a:blipFill>
        <a:ln w="25400" cap="flat" cmpd="sng" algn="ctr">
          <a:solidFill>
            <a:schemeClr val="accent3">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0B34FC49-27D3-4750-A8B8-99CB5C349C6D}">
      <dsp:nvSpPr>
        <dsp:cNvPr id="0" name=""/>
        <dsp:cNvSpPr/>
      </dsp:nvSpPr>
      <dsp:spPr>
        <a:xfrm>
          <a:off x="2572945" y="2734423"/>
          <a:ext cx="114934" cy="99355"/>
        </a:xfrm>
        <a:prstGeom prst="hexagon">
          <a:avLst>
            <a:gd name="adj" fmla="val 25000"/>
            <a:gd name="vf" fmla="val 115470"/>
          </a:avLst>
        </a:prstGeom>
        <a:solidFill>
          <a:schemeClr val="lt1">
            <a:hueOff val="0"/>
            <a:satOff val="0"/>
            <a:lumOff val="0"/>
            <a:alphaOff val="0"/>
          </a:schemeClr>
        </a:solidFill>
        <a:ln w="25400" cap="flat" cmpd="sng" algn="ctr">
          <a:solidFill>
            <a:schemeClr val="accent3">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012FF42B-49E7-4F71-8929-A7F74E293F94}">
      <dsp:nvSpPr>
        <dsp:cNvPr id="0" name=""/>
        <dsp:cNvSpPr/>
      </dsp:nvSpPr>
      <dsp:spPr>
        <a:xfrm>
          <a:off x="849540" y="1421653"/>
          <a:ext cx="987582" cy="847723"/>
        </a:xfrm>
        <a:prstGeom prst="hexagon">
          <a:avLst>
            <a:gd name="adj" fmla="val 25000"/>
            <a:gd name="vf" fmla="val 115470"/>
          </a:avLst>
        </a:prstGeom>
        <a:solidFill>
          <a:schemeClr val="accent3">
            <a:hueOff val="0"/>
            <a:satOff val="0"/>
            <a:lumOff val="0"/>
            <a:alphaOff val="0"/>
          </a:schemeClr>
        </a:solidFill>
        <a:ln w="25400" cap="flat" cmpd="sng" algn="ctr">
          <a:solidFill>
            <a:schemeClr val="accent3">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0" tIns="13970" rIns="0" bIns="13970" numCol="1" spcCol="1270" anchor="ctr" anchorCtr="0">
          <a:noAutofit/>
        </a:bodyPr>
        <a:lstStyle/>
        <a:p>
          <a:pPr lvl="0" algn="ctr" defTabSz="488950" rtl="0">
            <a:lnSpc>
              <a:spcPct val="90000"/>
            </a:lnSpc>
            <a:spcBef>
              <a:spcPct val="0"/>
            </a:spcBef>
            <a:spcAft>
              <a:spcPct val="35000"/>
            </a:spcAft>
          </a:pPr>
          <a:r>
            <a:rPr lang="en-US" sz="1100" b="1" kern="1200" dirty="0" smtClean="0"/>
            <a:t>Socio-economic status</a:t>
          </a:r>
          <a:endParaRPr lang="en-US" sz="1100" b="1" kern="1200" dirty="0"/>
        </a:p>
      </dsp:txBody>
      <dsp:txXfrm>
        <a:off x="1002482" y="1552936"/>
        <a:ext cx="681698" cy="585157"/>
      </dsp:txXfrm>
    </dsp:sp>
    <dsp:sp modelId="{03102B57-C6B6-43B3-9CBE-5D005D0DEFA5}">
      <dsp:nvSpPr>
        <dsp:cNvPr id="0" name=""/>
        <dsp:cNvSpPr/>
      </dsp:nvSpPr>
      <dsp:spPr>
        <a:xfrm>
          <a:off x="1521510" y="1433191"/>
          <a:ext cx="114934" cy="99355"/>
        </a:xfrm>
        <a:prstGeom prst="hexagon">
          <a:avLst>
            <a:gd name="adj" fmla="val 25000"/>
            <a:gd name="vf" fmla="val 115470"/>
          </a:avLst>
        </a:prstGeom>
        <a:solidFill>
          <a:schemeClr val="lt1">
            <a:hueOff val="0"/>
            <a:satOff val="0"/>
            <a:lumOff val="0"/>
            <a:alphaOff val="0"/>
          </a:schemeClr>
        </a:solidFill>
        <a:ln w="25400" cap="flat" cmpd="sng" algn="ctr">
          <a:solidFill>
            <a:schemeClr val="accent3">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B09839CF-6E6A-46D9-866C-22DFC594A491}">
      <dsp:nvSpPr>
        <dsp:cNvPr id="0" name=""/>
        <dsp:cNvSpPr/>
      </dsp:nvSpPr>
      <dsp:spPr>
        <a:xfrm>
          <a:off x="1699080" y="950197"/>
          <a:ext cx="987582" cy="847723"/>
        </a:xfrm>
        <a:prstGeom prst="hexagon">
          <a:avLst>
            <a:gd name="adj" fmla="val 25000"/>
            <a:gd name="vf" fmla="val 115470"/>
          </a:avLst>
        </a:prstGeom>
        <a:blipFill rotWithShape="1">
          <a:blip xmlns:r="http://schemas.openxmlformats.org/officeDocument/2006/relationships" r:embed="rId3" cstate="email">
            <a:extLst>
              <a:ext uri="{28A0092B-C50C-407E-A947-70E740481C1C}">
                <a14:useLocalDpi xmlns:a14="http://schemas.microsoft.com/office/drawing/2010/main"/>
              </a:ext>
            </a:extLst>
          </a:blip>
          <a:stretch>
            <a:fillRect/>
          </a:stretch>
        </a:blipFill>
        <a:ln w="25400" cap="flat" cmpd="sng" algn="ctr">
          <a:solidFill>
            <a:schemeClr val="accent3">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AE0878AC-7E55-40DD-91DB-5FC0133087F5}">
      <dsp:nvSpPr>
        <dsp:cNvPr id="0" name=""/>
        <dsp:cNvSpPr/>
      </dsp:nvSpPr>
      <dsp:spPr>
        <a:xfrm>
          <a:off x="1727662" y="1325824"/>
          <a:ext cx="114934" cy="99355"/>
        </a:xfrm>
        <a:prstGeom prst="hexagon">
          <a:avLst>
            <a:gd name="adj" fmla="val 25000"/>
            <a:gd name="vf" fmla="val 115470"/>
          </a:avLst>
        </a:prstGeom>
        <a:solidFill>
          <a:schemeClr val="lt1">
            <a:hueOff val="0"/>
            <a:satOff val="0"/>
            <a:lumOff val="0"/>
            <a:alphaOff val="0"/>
          </a:schemeClr>
        </a:solidFill>
        <a:ln w="25400" cap="flat" cmpd="sng" algn="ctr">
          <a:solidFill>
            <a:schemeClr val="accent3">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21022D20-09CD-49BA-A8ED-36B7582D1CBB}">
      <dsp:nvSpPr>
        <dsp:cNvPr id="0" name=""/>
        <dsp:cNvSpPr/>
      </dsp:nvSpPr>
      <dsp:spPr>
        <a:xfrm>
          <a:off x="2549228" y="1419730"/>
          <a:ext cx="987582" cy="847723"/>
        </a:xfrm>
        <a:prstGeom prst="hexagon">
          <a:avLst>
            <a:gd name="adj" fmla="val 25000"/>
            <a:gd name="vf" fmla="val 115470"/>
          </a:avLst>
        </a:prstGeom>
        <a:solidFill>
          <a:schemeClr val="accent3">
            <a:hueOff val="0"/>
            <a:satOff val="0"/>
            <a:lumOff val="0"/>
            <a:alphaOff val="0"/>
          </a:schemeClr>
        </a:solidFill>
        <a:ln w="25400" cap="flat" cmpd="sng" algn="ctr">
          <a:solidFill>
            <a:schemeClr val="accent3">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0" tIns="13970" rIns="0" bIns="13970" numCol="1" spcCol="1270" anchor="ctr" anchorCtr="0">
          <a:noAutofit/>
        </a:bodyPr>
        <a:lstStyle/>
        <a:p>
          <a:pPr lvl="0" algn="ctr" defTabSz="488950" rtl="0">
            <a:lnSpc>
              <a:spcPct val="90000"/>
            </a:lnSpc>
            <a:spcBef>
              <a:spcPct val="0"/>
            </a:spcBef>
            <a:spcAft>
              <a:spcPct val="35000"/>
            </a:spcAft>
          </a:pPr>
          <a:r>
            <a:rPr lang="en-US" sz="1100" b="1" kern="1200" dirty="0" smtClean="0"/>
            <a:t>Level of Education</a:t>
          </a:r>
          <a:endParaRPr lang="en-US" sz="1100" b="1" kern="1200" dirty="0"/>
        </a:p>
      </dsp:txBody>
      <dsp:txXfrm>
        <a:off x="2702170" y="1551013"/>
        <a:ext cx="681698" cy="585157"/>
      </dsp:txXfrm>
    </dsp:sp>
    <dsp:sp modelId="{43EC0D12-88A1-46E2-B5DE-CE8CFF6CEA88}">
      <dsp:nvSpPr>
        <dsp:cNvPr id="0" name=""/>
        <dsp:cNvSpPr/>
      </dsp:nvSpPr>
      <dsp:spPr>
        <a:xfrm>
          <a:off x="3403026" y="1795357"/>
          <a:ext cx="114934" cy="99355"/>
        </a:xfrm>
        <a:prstGeom prst="hexagon">
          <a:avLst>
            <a:gd name="adj" fmla="val 25000"/>
            <a:gd name="vf" fmla="val 115470"/>
          </a:avLst>
        </a:prstGeom>
        <a:solidFill>
          <a:schemeClr val="lt1">
            <a:hueOff val="0"/>
            <a:satOff val="0"/>
            <a:lumOff val="0"/>
            <a:alphaOff val="0"/>
          </a:schemeClr>
        </a:solidFill>
        <a:ln w="25400" cap="flat" cmpd="sng" algn="ctr">
          <a:solidFill>
            <a:schemeClr val="accent3">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9BDEDCFA-CE6B-4A7C-8968-7250577662D8}">
      <dsp:nvSpPr>
        <dsp:cNvPr id="0" name=""/>
        <dsp:cNvSpPr/>
      </dsp:nvSpPr>
      <dsp:spPr>
        <a:xfrm>
          <a:off x="3398769" y="1896315"/>
          <a:ext cx="987582" cy="847723"/>
        </a:xfrm>
        <a:prstGeom prst="hexagon">
          <a:avLst>
            <a:gd name="adj" fmla="val 25000"/>
            <a:gd name="vf" fmla="val 115470"/>
          </a:avLst>
        </a:prstGeom>
        <a:blipFill rotWithShape="1">
          <a:blip xmlns:r="http://schemas.openxmlformats.org/officeDocument/2006/relationships" r:embed="rId4" cstate="email">
            <a:extLst>
              <a:ext uri="{28A0092B-C50C-407E-A947-70E740481C1C}">
                <a14:useLocalDpi xmlns:a14="http://schemas.microsoft.com/office/drawing/2010/main"/>
              </a:ext>
            </a:extLst>
          </a:blip>
          <a:stretch>
            <a:fillRect/>
          </a:stretch>
        </a:blipFill>
        <a:ln w="25400" cap="flat" cmpd="sng" algn="ctr">
          <a:solidFill>
            <a:schemeClr val="accent3">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3B58A761-F5C3-4937-B15B-3101F6333A86}">
      <dsp:nvSpPr>
        <dsp:cNvPr id="0" name=""/>
        <dsp:cNvSpPr/>
      </dsp:nvSpPr>
      <dsp:spPr>
        <a:xfrm>
          <a:off x="3590934" y="1911699"/>
          <a:ext cx="114934" cy="99355"/>
        </a:xfrm>
        <a:prstGeom prst="hexagon">
          <a:avLst>
            <a:gd name="adj" fmla="val 25000"/>
            <a:gd name="vf" fmla="val 115470"/>
          </a:avLst>
        </a:prstGeom>
        <a:solidFill>
          <a:schemeClr val="lt1">
            <a:hueOff val="0"/>
            <a:satOff val="0"/>
            <a:lumOff val="0"/>
            <a:alphaOff val="0"/>
          </a:schemeClr>
        </a:solidFill>
        <a:ln w="25400" cap="flat" cmpd="sng" algn="ctr">
          <a:solidFill>
            <a:schemeClr val="accent3">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BE46CB09-2D65-41FE-8FFC-E0B9901F2A11}">
      <dsp:nvSpPr>
        <dsp:cNvPr id="0" name=""/>
        <dsp:cNvSpPr/>
      </dsp:nvSpPr>
      <dsp:spPr>
        <a:xfrm>
          <a:off x="3398769" y="959171"/>
          <a:ext cx="987582" cy="847723"/>
        </a:xfrm>
        <a:prstGeom prst="hexagon">
          <a:avLst>
            <a:gd name="adj" fmla="val 25000"/>
            <a:gd name="vf" fmla="val 115470"/>
          </a:avLst>
        </a:prstGeom>
        <a:solidFill>
          <a:schemeClr val="accent3">
            <a:hueOff val="0"/>
            <a:satOff val="0"/>
            <a:lumOff val="0"/>
            <a:alphaOff val="0"/>
          </a:schemeClr>
        </a:solidFill>
        <a:ln w="25400" cap="flat" cmpd="sng" algn="ctr">
          <a:solidFill>
            <a:schemeClr val="accent3">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0" tIns="15240" rIns="0" bIns="15240" numCol="1" spcCol="1270" anchor="ctr" anchorCtr="0">
          <a:noAutofit/>
        </a:bodyPr>
        <a:lstStyle/>
        <a:p>
          <a:pPr lvl="0" algn="ctr" defTabSz="533400" rtl="0">
            <a:lnSpc>
              <a:spcPct val="90000"/>
            </a:lnSpc>
            <a:spcBef>
              <a:spcPct val="0"/>
            </a:spcBef>
            <a:spcAft>
              <a:spcPct val="35000"/>
            </a:spcAft>
          </a:pPr>
          <a:r>
            <a:rPr lang="en-US" sz="1200" b="1" kern="1200" dirty="0" smtClean="0"/>
            <a:t>Physical Capacity</a:t>
          </a:r>
          <a:endParaRPr lang="en-US" sz="1200" b="1" kern="1200" dirty="0"/>
        </a:p>
      </dsp:txBody>
      <dsp:txXfrm>
        <a:off x="3551711" y="1090454"/>
        <a:ext cx="681698" cy="585157"/>
      </dsp:txXfrm>
    </dsp:sp>
    <dsp:sp modelId="{D3A643C9-519A-4007-AC14-8888BA90AB13}">
      <dsp:nvSpPr>
        <dsp:cNvPr id="0" name=""/>
        <dsp:cNvSpPr/>
      </dsp:nvSpPr>
      <dsp:spPr>
        <a:xfrm>
          <a:off x="4252566" y="1339285"/>
          <a:ext cx="114934" cy="99355"/>
        </a:xfrm>
        <a:prstGeom prst="hexagon">
          <a:avLst>
            <a:gd name="adj" fmla="val 25000"/>
            <a:gd name="vf" fmla="val 115470"/>
          </a:avLst>
        </a:prstGeom>
        <a:solidFill>
          <a:schemeClr val="lt1">
            <a:hueOff val="0"/>
            <a:satOff val="0"/>
            <a:lumOff val="0"/>
            <a:alphaOff val="0"/>
          </a:schemeClr>
        </a:solidFill>
        <a:ln w="25400" cap="flat" cmpd="sng" algn="ctr">
          <a:solidFill>
            <a:schemeClr val="accent3">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3A254882-6A3F-4A59-84B9-FA331D752C89}">
      <dsp:nvSpPr>
        <dsp:cNvPr id="0" name=""/>
        <dsp:cNvSpPr/>
      </dsp:nvSpPr>
      <dsp:spPr>
        <a:xfrm>
          <a:off x="4248309" y="1432230"/>
          <a:ext cx="987582" cy="847723"/>
        </a:xfrm>
        <a:prstGeom prst="hexagon">
          <a:avLst>
            <a:gd name="adj" fmla="val 25000"/>
            <a:gd name="vf" fmla="val 115470"/>
          </a:avLst>
        </a:prstGeom>
        <a:blipFill rotWithShape="1">
          <a:blip xmlns:r="http://schemas.openxmlformats.org/officeDocument/2006/relationships" r:embed="rId5" cstate="email">
            <a:extLst>
              <a:ext uri="{28A0092B-C50C-407E-A947-70E740481C1C}">
                <a14:useLocalDpi xmlns:a14="http://schemas.microsoft.com/office/drawing/2010/main"/>
              </a:ext>
            </a:extLst>
          </a:blip>
          <a:stretch>
            <a:fillRect/>
          </a:stretch>
        </a:blipFill>
        <a:ln w="25400" cap="flat" cmpd="sng" algn="ctr">
          <a:solidFill>
            <a:schemeClr val="accent3">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3BD629CD-8547-4F58-B01F-1BF7859A8FAB}">
      <dsp:nvSpPr>
        <dsp:cNvPr id="0" name=""/>
        <dsp:cNvSpPr/>
      </dsp:nvSpPr>
      <dsp:spPr>
        <a:xfrm>
          <a:off x="4445339" y="1451139"/>
          <a:ext cx="114934" cy="99355"/>
        </a:xfrm>
        <a:prstGeom prst="hexagon">
          <a:avLst>
            <a:gd name="adj" fmla="val 25000"/>
            <a:gd name="vf" fmla="val 115470"/>
          </a:avLst>
        </a:prstGeom>
        <a:solidFill>
          <a:schemeClr val="lt1">
            <a:hueOff val="0"/>
            <a:satOff val="0"/>
            <a:lumOff val="0"/>
            <a:alphaOff val="0"/>
          </a:schemeClr>
        </a:solidFill>
        <a:ln w="25400" cap="flat" cmpd="sng" algn="ctr">
          <a:solidFill>
            <a:schemeClr val="accent3">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E565B957-3B4F-4226-B1A9-CF815A4C30AA}">
      <dsp:nvSpPr>
        <dsp:cNvPr id="0" name=""/>
        <dsp:cNvSpPr/>
      </dsp:nvSpPr>
      <dsp:spPr>
        <a:xfrm>
          <a:off x="4248309" y="2368091"/>
          <a:ext cx="987582" cy="847723"/>
        </a:xfrm>
        <a:prstGeom prst="hexagon">
          <a:avLst>
            <a:gd name="adj" fmla="val 25000"/>
            <a:gd name="vf" fmla="val 115470"/>
          </a:avLst>
        </a:prstGeom>
        <a:solidFill>
          <a:schemeClr val="accent3">
            <a:hueOff val="0"/>
            <a:satOff val="0"/>
            <a:lumOff val="0"/>
            <a:alphaOff val="0"/>
          </a:schemeClr>
        </a:solidFill>
        <a:ln w="25400" cap="flat" cmpd="sng" algn="ctr">
          <a:solidFill>
            <a:schemeClr val="accent3">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0" tIns="12700" rIns="0" bIns="12700" numCol="1" spcCol="1270" anchor="ctr" anchorCtr="0">
          <a:noAutofit/>
        </a:bodyPr>
        <a:lstStyle/>
        <a:p>
          <a:pPr lvl="0" algn="ctr" defTabSz="444500" rtl="0">
            <a:lnSpc>
              <a:spcPct val="90000"/>
            </a:lnSpc>
            <a:spcBef>
              <a:spcPct val="0"/>
            </a:spcBef>
            <a:spcAft>
              <a:spcPct val="35000"/>
            </a:spcAft>
          </a:pPr>
          <a:r>
            <a:rPr lang="en-US" sz="1000" b="1" kern="1200" dirty="0" smtClean="0"/>
            <a:t>Spirituality and Religion</a:t>
          </a:r>
          <a:endParaRPr lang="en-US" sz="1000" b="1" kern="1200" dirty="0"/>
        </a:p>
      </dsp:txBody>
      <dsp:txXfrm>
        <a:off x="4401251" y="2499374"/>
        <a:ext cx="681698" cy="585157"/>
      </dsp:txXfrm>
    </dsp:sp>
    <dsp:sp modelId="{FAC96D38-B54D-4D5D-805A-B665CF995469}">
      <dsp:nvSpPr>
        <dsp:cNvPr id="0" name=""/>
        <dsp:cNvSpPr/>
      </dsp:nvSpPr>
      <dsp:spPr>
        <a:xfrm>
          <a:off x="4444123" y="3110691"/>
          <a:ext cx="114934" cy="99355"/>
        </a:xfrm>
        <a:prstGeom prst="hexagon">
          <a:avLst>
            <a:gd name="adj" fmla="val 25000"/>
            <a:gd name="vf" fmla="val 115470"/>
          </a:avLst>
        </a:prstGeom>
        <a:solidFill>
          <a:schemeClr val="lt1">
            <a:hueOff val="0"/>
            <a:satOff val="0"/>
            <a:lumOff val="0"/>
            <a:alphaOff val="0"/>
          </a:schemeClr>
        </a:solidFill>
        <a:ln w="25400" cap="flat" cmpd="sng" algn="ctr">
          <a:solidFill>
            <a:schemeClr val="accent3">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AC319763-F6B7-4ADA-BBA8-E254C90910D2}">
      <dsp:nvSpPr>
        <dsp:cNvPr id="0" name=""/>
        <dsp:cNvSpPr/>
      </dsp:nvSpPr>
      <dsp:spPr>
        <a:xfrm>
          <a:off x="3398769" y="2832176"/>
          <a:ext cx="987582" cy="847723"/>
        </a:xfrm>
        <a:prstGeom prst="hexagon">
          <a:avLst>
            <a:gd name="adj" fmla="val 25000"/>
            <a:gd name="vf" fmla="val 115470"/>
          </a:avLst>
        </a:prstGeom>
        <a:blipFill rotWithShape="1">
          <a:blip xmlns:r="http://schemas.openxmlformats.org/officeDocument/2006/relationships" r:embed="rId6" cstate="email">
            <a:extLst>
              <a:ext uri="{28A0092B-C50C-407E-A947-70E740481C1C}">
                <a14:useLocalDpi xmlns:a14="http://schemas.microsoft.com/office/drawing/2010/main"/>
              </a:ext>
            </a:extLst>
          </a:blip>
          <a:stretch>
            <a:fillRect/>
          </a:stretch>
        </a:blipFill>
        <a:ln w="25400" cap="flat" cmpd="sng" algn="ctr">
          <a:solidFill>
            <a:schemeClr val="accent3">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A2FBBF25-2B02-481B-B31A-DE96FDA1119D}">
      <dsp:nvSpPr>
        <dsp:cNvPr id="0" name=""/>
        <dsp:cNvSpPr/>
      </dsp:nvSpPr>
      <dsp:spPr>
        <a:xfrm>
          <a:off x="4261080" y="3204277"/>
          <a:ext cx="114934" cy="99355"/>
        </a:xfrm>
        <a:prstGeom prst="hexagon">
          <a:avLst>
            <a:gd name="adj" fmla="val 25000"/>
            <a:gd name="vf" fmla="val 115470"/>
          </a:avLst>
        </a:prstGeom>
        <a:solidFill>
          <a:schemeClr val="lt1">
            <a:hueOff val="0"/>
            <a:satOff val="0"/>
            <a:lumOff val="0"/>
            <a:alphaOff val="0"/>
          </a:schemeClr>
        </a:solidFill>
        <a:ln w="25400" cap="flat" cmpd="sng" algn="ctr">
          <a:solidFill>
            <a:schemeClr val="accent3">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EF1BCD2B-1790-4BDA-A5EC-5D6A3EA3F544}">
      <dsp:nvSpPr>
        <dsp:cNvPr id="0" name=""/>
        <dsp:cNvSpPr/>
      </dsp:nvSpPr>
      <dsp:spPr>
        <a:xfrm>
          <a:off x="1695504" y="2827048"/>
          <a:ext cx="993518" cy="847723"/>
        </a:xfrm>
        <a:prstGeom prst="hexagon">
          <a:avLst>
            <a:gd name="adj" fmla="val 25000"/>
            <a:gd name="vf" fmla="val 115470"/>
          </a:avLst>
        </a:prstGeom>
        <a:solidFill>
          <a:schemeClr val="accent3">
            <a:hueOff val="0"/>
            <a:satOff val="0"/>
            <a:lumOff val="0"/>
            <a:alphaOff val="0"/>
          </a:schemeClr>
        </a:solidFill>
        <a:ln w="25400" cap="flat" cmpd="sng" algn="ctr">
          <a:solidFill>
            <a:schemeClr val="accent3">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0" tIns="12700" rIns="0" bIns="12700" numCol="1" spcCol="1270" anchor="ctr" anchorCtr="0">
          <a:noAutofit/>
        </a:bodyPr>
        <a:lstStyle/>
        <a:p>
          <a:pPr lvl="0" algn="ctr" defTabSz="444500" rtl="0">
            <a:lnSpc>
              <a:spcPct val="90000"/>
            </a:lnSpc>
            <a:spcBef>
              <a:spcPct val="0"/>
            </a:spcBef>
            <a:spcAft>
              <a:spcPct val="35000"/>
            </a:spcAft>
          </a:pPr>
          <a:r>
            <a:rPr lang="en-US" sz="1000" b="1" kern="1200" dirty="0" smtClean="0"/>
            <a:t>Sexual Orientation</a:t>
          </a:r>
          <a:endParaRPr lang="en-US" sz="1000" b="1" kern="1200" dirty="0"/>
        </a:p>
      </dsp:txBody>
      <dsp:txXfrm>
        <a:off x="1848941" y="2957968"/>
        <a:ext cx="686644" cy="585883"/>
      </dsp:txXfrm>
    </dsp:sp>
    <dsp:sp modelId="{2DE06DD2-C8CB-487D-9ACD-F73BA06DB761}">
      <dsp:nvSpPr>
        <dsp:cNvPr id="0" name=""/>
        <dsp:cNvSpPr/>
      </dsp:nvSpPr>
      <dsp:spPr>
        <a:xfrm>
          <a:off x="1727053" y="3202674"/>
          <a:ext cx="114934" cy="99355"/>
        </a:xfrm>
        <a:prstGeom prst="hexagon">
          <a:avLst>
            <a:gd name="adj" fmla="val 25000"/>
            <a:gd name="vf" fmla="val 115470"/>
          </a:avLst>
        </a:prstGeom>
        <a:solidFill>
          <a:schemeClr val="lt1">
            <a:hueOff val="0"/>
            <a:satOff val="0"/>
            <a:lumOff val="0"/>
            <a:alphaOff val="0"/>
          </a:schemeClr>
        </a:solidFill>
        <a:ln w="25400" cap="flat" cmpd="sng" algn="ctr">
          <a:solidFill>
            <a:schemeClr val="accent3">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A8D9EA05-205E-4FFB-BE7A-377701AFA8B3}">
      <dsp:nvSpPr>
        <dsp:cNvPr id="0" name=""/>
        <dsp:cNvSpPr/>
      </dsp:nvSpPr>
      <dsp:spPr>
        <a:xfrm>
          <a:off x="848932" y="3298184"/>
          <a:ext cx="987582" cy="847723"/>
        </a:xfrm>
        <a:prstGeom prst="hexagon">
          <a:avLst>
            <a:gd name="adj" fmla="val 25000"/>
            <a:gd name="vf" fmla="val 115470"/>
          </a:avLst>
        </a:prstGeom>
        <a:blipFill rotWithShape="1">
          <a:blip xmlns:r="http://schemas.openxmlformats.org/officeDocument/2006/relationships" r:embed="rId7" cstate="email">
            <a:extLst>
              <a:ext uri="{28A0092B-C50C-407E-A947-70E740481C1C}">
                <a14:useLocalDpi xmlns:a14="http://schemas.microsoft.com/office/drawing/2010/main"/>
              </a:ext>
            </a:extLst>
          </a:blip>
          <a:stretch>
            <a:fillRect/>
          </a:stretch>
        </a:blipFill>
        <a:ln w="25400" cap="flat" cmpd="sng" algn="ctr">
          <a:solidFill>
            <a:schemeClr val="accent3">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FB86AA3A-E76A-469D-83CF-A0DBF53309C4}">
      <dsp:nvSpPr>
        <dsp:cNvPr id="0" name=""/>
        <dsp:cNvSpPr/>
      </dsp:nvSpPr>
      <dsp:spPr>
        <a:xfrm>
          <a:off x="1520902" y="3310042"/>
          <a:ext cx="114934" cy="99355"/>
        </a:xfrm>
        <a:prstGeom prst="hexagon">
          <a:avLst>
            <a:gd name="adj" fmla="val 25000"/>
            <a:gd name="vf" fmla="val 115470"/>
          </a:avLst>
        </a:prstGeom>
        <a:solidFill>
          <a:schemeClr val="lt1">
            <a:hueOff val="0"/>
            <a:satOff val="0"/>
            <a:lumOff val="0"/>
            <a:alphaOff val="0"/>
          </a:schemeClr>
        </a:solidFill>
        <a:ln w="25400" cap="flat" cmpd="sng" algn="ctr">
          <a:solidFill>
            <a:schemeClr val="accent3">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ABCC0987-B748-4713-8193-8E9F65403555}">
      <dsp:nvSpPr>
        <dsp:cNvPr id="0" name=""/>
        <dsp:cNvSpPr/>
      </dsp:nvSpPr>
      <dsp:spPr>
        <a:xfrm>
          <a:off x="5093593" y="2843073"/>
          <a:ext cx="987582" cy="847723"/>
        </a:xfrm>
        <a:prstGeom prst="hexagon">
          <a:avLst>
            <a:gd name="adj" fmla="val 25000"/>
            <a:gd name="vf" fmla="val 115470"/>
          </a:avLst>
        </a:prstGeom>
        <a:solidFill>
          <a:schemeClr val="accent3">
            <a:hueOff val="0"/>
            <a:satOff val="0"/>
            <a:lumOff val="0"/>
            <a:alphaOff val="0"/>
          </a:schemeClr>
        </a:solidFill>
        <a:ln w="25400" cap="flat" cmpd="sng" algn="ctr">
          <a:solidFill>
            <a:schemeClr val="accent3">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0" tIns="13970" rIns="0" bIns="13970" numCol="1" spcCol="1270" anchor="ctr" anchorCtr="0">
          <a:noAutofit/>
        </a:bodyPr>
        <a:lstStyle/>
        <a:p>
          <a:pPr lvl="0" algn="ctr" defTabSz="466725" rtl="0">
            <a:lnSpc>
              <a:spcPct val="90000"/>
            </a:lnSpc>
            <a:spcBef>
              <a:spcPct val="0"/>
            </a:spcBef>
            <a:spcAft>
              <a:spcPct val="35000"/>
            </a:spcAft>
          </a:pPr>
          <a:r>
            <a:rPr lang="en-US" sz="1050" b="1" kern="1200" dirty="0" smtClean="0"/>
            <a:t>Regional Influences</a:t>
          </a:r>
          <a:endParaRPr lang="en-US" sz="1050" b="1" kern="1200" dirty="0"/>
        </a:p>
      </dsp:txBody>
      <dsp:txXfrm>
        <a:off x="5246535" y="2974356"/>
        <a:ext cx="681698" cy="585157"/>
      </dsp:txXfrm>
    </dsp:sp>
    <dsp:sp modelId="{D62F4705-54E1-4C65-9CEC-501528705FE9}">
      <dsp:nvSpPr>
        <dsp:cNvPr id="0" name=""/>
        <dsp:cNvSpPr/>
      </dsp:nvSpPr>
      <dsp:spPr>
        <a:xfrm>
          <a:off x="5289406" y="3585673"/>
          <a:ext cx="114934" cy="99355"/>
        </a:xfrm>
        <a:prstGeom prst="hexagon">
          <a:avLst>
            <a:gd name="adj" fmla="val 25000"/>
            <a:gd name="vf" fmla="val 115470"/>
          </a:avLst>
        </a:prstGeom>
        <a:solidFill>
          <a:schemeClr val="lt1">
            <a:hueOff val="0"/>
            <a:satOff val="0"/>
            <a:lumOff val="0"/>
            <a:alphaOff val="0"/>
          </a:schemeClr>
        </a:solidFill>
        <a:ln w="25400" cap="flat" cmpd="sng" algn="ctr">
          <a:solidFill>
            <a:schemeClr val="accent3">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4A9B114A-65BD-4E09-BA1C-13E5B8DBAB8F}">
      <dsp:nvSpPr>
        <dsp:cNvPr id="0" name=""/>
        <dsp:cNvSpPr/>
      </dsp:nvSpPr>
      <dsp:spPr>
        <a:xfrm>
          <a:off x="4244052" y="3307478"/>
          <a:ext cx="987582" cy="847723"/>
        </a:xfrm>
        <a:prstGeom prst="hexagon">
          <a:avLst>
            <a:gd name="adj" fmla="val 25000"/>
            <a:gd name="vf" fmla="val 115470"/>
          </a:avLst>
        </a:prstGeom>
        <a:blipFill rotWithShape="1">
          <a:blip xmlns:r="http://schemas.openxmlformats.org/officeDocument/2006/relationships" r:embed="rId8" cstate="email">
            <a:extLst>
              <a:ext uri="{28A0092B-C50C-407E-A947-70E740481C1C}">
                <a14:useLocalDpi xmlns:a14="http://schemas.microsoft.com/office/drawing/2010/main"/>
              </a:ext>
            </a:extLst>
          </a:blip>
          <a:stretch>
            <a:fillRect/>
          </a:stretch>
        </a:blipFill>
        <a:ln w="25400" cap="flat" cmpd="sng" algn="ctr">
          <a:solidFill>
            <a:schemeClr val="accent3">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706B893E-A5FB-4F16-A4F1-ECEBC21061CE}">
      <dsp:nvSpPr>
        <dsp:cNvPr id="0" name=""/>
        <dsp:cNvSpPr/>
      </dsp:nvSpPr>
      <dsp:spPr>
        <a:xfrm>
          <a:off x="5106363" y="3679579"/>
          <a:ext cx="114934" cy="99355"/>
        </a:xfrm>
        <a:prstGeom prst="hexagon">
          <a:avLst>
            <a:gd name="adj" fmla="val 25000"/>
            <a:gd name="vf" fmla="val 115470"/>
          </a:avLst>
        </a:prstGeom>
        <a:solidFill>
          <a:schemeClr val="lt1">
            <a:hueOff val="0"/>
            <a:satOff val="0"/>
            <a:lumOff val="0"/>
            <a:alphaOff val="0"/>
          </a:schemeClr>
        </a:solidFill>
        <a:ln w="25400" cap="flat" cmpd="sng" algn="ctr">
          <a:solidFill>
            <a:schemeClr val="accent3">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Tree>
</dsp:drawing>
</file>

<file path=ppt/diagrams/drawing1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B3849613-BD71-47E3-AA34-6E14EBBB4115}">
      <dsp:nvSpPr>
        <dsp:cNvPr id="0" name=""/>
        <dsp:cNvSpPr/>
      </dsp:nvSpPr>
      <dsp:spPr>
        <a:xfrm>
          <a:off x="768" y="56105"/>
          <a:ext cx="2998513" cy="1799108"/>
        </a:xfrm>
        <a:prstGeom prst="rect">
          <a:avLst/>
        </a:prstGeom>
        <a:solidFill>
          <a:srgbClr val="0081C6"/>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29540" tIns="129540" rIns="129540" bIns="129540" numCol="1" spcCol="1270" anchor="ctr" anchorCtr="0">
          <a:noAutofit/>
        </a:bodyPr>
        <a:lstStyle/>
        <a:p>
          <a:pPr lvl="0" algn="ctr" defTabSz="1511300">
            <a:lnSpc>
              <a:spcPct val="90000"/>
            </a:lnSpc>
            <a:spcBef>
              <a:spcPct val="0"/>
            </a:spcBef>
            <a:spcAft>
              <a:spcPct val="35000"/>
            </a:spcAft>
          </a:pPr>
          <a:r>
            <a:rPr lang="en-US" sz="3400" kern="1200" dirty="0" smtClean="0"/>
            <a:t>Patience</a:t>
          </a:r>
          <a:endParaRPr lang="en-US" sz="3400" kern="1200" dirty="0"/>
        </a:p>
      </dsp:txBody>
      <dsp:txXfrm>
        <a:off x="768" y="56105"/>
        <a:ext cx="2998513" cy="1799108"/>
      </dsp:txXfrm>
    </dsp:sp>
    <dsp:sp modelId="{8776B3EA-30C9-4E53-BBD6-A2CEFD23D84E}">
      <dsp:nvSpPr>
        <dsp:cNvPr id="0" name=""/>
        <dsp:cNvSpPr/>
      </dsp:nvSpPr>
      <dsp:spPr>
        <a:xfrm>
          <a:off x="3113166" y="95451"/>
          <a:ext cx="2998513" cy="1799108"/>
        </a:xfrm>
        <a:prstGeom prst="rect">
          <a:avLst/>
        </a:prstGeom>
        <a:solidFill>
          <a:schemeClr val="bg2"/>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29540" tIns="129540" rIns="129540" bIns="129540" numCol="1" spcCol="1270" anchor="ctr" anchorCtr="0">
          <a:noAutofit/>
        </a:bodyPr>
        <a:lstStyle/>
        <a:p>
          <a:pPr lvl="0" algn="ctr" defTabSz="1511300">
            <a:lnSpc>
              <a:spcPct val="90000"/>
            </a:lnSpc>
            <a:spcBef>
              <a:spcPct val="0"/>
            </a:spcBef>
            <a:spcAft>
              <a:spcPct val="35000"/>
            </a:spcAft>
          </a:pPr>
          <a:r>
            <a:rPr lang="en-US" sz="3400" kern="1200" dirty="0" smtClean="0"/>
            <a:t>Assertiveness</a:t>
          </a:r>
          <a:endParaRPr lang="en-US" sz="3400" kern="1200" dirty="0"/>
        </a:p>
      </dsp:txBody>
      <dsp:txXfrm>
        <a:off x="3113166" y="95451"/>
        <a:ext cx="2998513" cy="1799108"/>
      </dsp:txXfrm>
    </dsp:sp>
    <dsp:sp modelId="{092E5868-A830-45E6-A550-62CA9FDEB396}">
      <dsp:nvSpPr>
        <dsp:cNvPr id="0" name=""/>
        <dsp:cNvSpPr/>
      </dsp:nvSpPr>
      <dsp:spPr>
        <a:xfrm>
          <a:off x="768" y="2155065"/>
          <a:ext cx="2998513" cy="1799108"/>
        </a:xfrm>
        <a:prstGeom prst="rect">
          <a:avLst/>
        </a:prstGeom>
        <a:solidFill>
          <a:schemeClr val="bg2"/>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29540" tIns="129540" rIns="129540" bIns="129540" numCol="1" spcCol="1270" anchor="ctr" anchorCtr="0">
          <a:noAutofit/>
        </a:bodyPr>
        <a:lstStyle/>
        <a:p>
          <a:pPr lvl="0" algn="ctr" defTabSz="1511300">
            <a:lnSpc>
              <a:spcPct val="90000"/>
            </a:lnSpc>
            <a:spcBef>
              <a:spcPct val="0"/>
            </a:spcBef>
            <a:spcAft>
              <a:spcPct val="35000"/>
            </a:spcAft>
          </a:pPr>
          <a:r>
            <a:rPr lang="en-US" sz="3400" kern="1200" dirty="0" smtClean="0"/>
            <a:t>Rapport and trust is your foundation</a:t>
          </a:r>
          <a:endParaRPr lang="en-US" sz="3400" kern="1200" dirty="0"/>
        </a:p>
      </dsp:txBody>
      <dsp:txXfrm>
        <a:off x="768" y="2155065"/>
        <a:ext cx="2998513" cy="1799108"/>
      </dsp:txXfrm>
    </dsp:sp>
    <dsp:sp modelId="{DF2DC50B-86FF-42DA-A686-2173F5ED9DA9}">
      <dsp:nvSpPr>
        <dsp:cNvPr id="0" name=""/>
        <dsp:cNvSpPr/>
      </dsp:nvSpPr>
      <dsp:spPr>
        <a:xfrm>
          <a:off x="3036644" y="2155065"/>
          <a:ext cx="2998513" cy="1799108"/>
        </a:xfrm>
        <a:prstGeom prst="rect">
          <a:avLst/>
        </a:prstGeom>
        <a:solidFill>
          <a:srgbClr val="0081C6"/>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29540" tIns="129540" rIns="129540" bIns="129540" numCol="1" spcCol="1270" anchor="ctr" anchorCtr="0">
          <a:noAutofit/>
        </a:bodyPr>
        <a:lstStyle/>
        <a:p>
          <a:pPr lvl="0" algn="ctr" defTabSz="1511300">
            <a:lnSpc>
              <a:spcPct val="90000"/>
            </a:lnSpc>
            <a:spcBef>
              <a:spcPct val="0"/>
            </a:spcBef>
            <a:spcAft>
              <a:spcPct val="35000"/>
            </a:spcAft>
          </a:pPr>
          <a:r>
            <a:rPr lang="en-US" sz="3400" kern="1200" dirty="0" smtClean="0"/>
            <a:t>Interactions without agenda</a:t>
          </a:r>
          <a:endParaRPr lang="en-US" sz="3400" kern="1200" dirty="0"/>
        </a:p>
      </dsp:txBody>
      <dsp:txXfrm>
        <a:off x="3036644" y="2155065"/>
        <a:ext cx="2998513" cy="1799108"/>
      </dsp:txXfrm>
    </dsp:sp>
  </dsp:spTree>
</dsp:drawing>
</file>

<file path=ppt/diagrams/drawing13.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DDFE766F-C35D-43AB-935E-F358B5964CED}">
      <dsp:nvSpPr>
        <dsp:cNvPr id="0" name=""/>
        <dsp:cNvSpPr/>
      </dsp:nvSpPr>
      <dsp:spPr>
        <a:xfrm>
          <a:off x="698" y="261302"/>
          <a:ext cx="2724149" cy="1634490"/>
        </a:xfrm>
        <a:prstGeom prst="rect">
          <a:avLst/>
        </a:prstGeom>
        <a:solidFill>
          <a:schemeClr val="accent4"/>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95250" tIns="95250" rIns="95250" bIns="95250" numCol="1" spcCol="1270" anchor="ctr" anchorCtr="0">
          <a:noAutofit/>
        </a:bodyPr>
        <a:lstStyle/>
        <a:p>
          <a:pPr lvl="0" algn="ctr" defTabSz="1111250">
            <a:lnSpc>
              <a:spcPct val="90000"/>
            </a:lnSpc>
            <a:spcBef>
              <a:spcPct val="0"/>
            </a:spcBef>
            <a:spcAft>
              <a:spcPct val="35000"/>
            </a:spcAft>
          </a:pPr>
          <a:r>
            <a:rPr lang="en-US" sz="2500" kern="1200" dirty="0" smtClean="0"/>
            <a:t>Talk openly about hopes, concerns or barriers- ask questions</a:t>
          </a:r>
          <a:endParaRPr lang="en-US" sz="2500" kern="1200" dirty="0"/>
        </a:p>
      </dsp:txBody>
      <dsp:txXfrm>
        <a:off x="698" y="261302"/>
        <a:ext cx="2724149" cy="1634490"/>
      </dsp:txXfrm>
    </dsp:sp>
    <dsp:sp modelId="{80FE3490-BCDF-474A-BE9E-6B083B3D7E82}">
      <dsp:nvSpPr>
        <dsp:cNvPr id="0" name=""/>
        <dsp:cNvSpPr/>
      </dsp:nvSpPr>
      <dsp:spPr>
        <a:xfrm>
          <a:off x="2997263" y="261302"/>
          <a:ext cx="2724149" cy="1634490"/>
        </a:xfrm>
        <a:prstGeom prst="rect">
          <a:avLst/>
        </a:prstGeom>
        <a:solidFill>
          <a:srgbClr val="0081C6"/>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95250" tIns="95250" rIns="95250" bIns="95250" numCol="1" spcCol="1270" anchor="ctr" anchorCtr="0">
          <a:noAutofit/>
        </a:bodyPr>
        <a:lstStyle/>
        <a:p>
          <a:pPr lvl="0" algn="ctr" defTabSz="1111250">
            <a:lnSpc>
              <a:spcPct val="90000"/>
            </a:lnSpc>
            <a:spcBef>
              <a:spcPct val="0"/>
            </a:spcBef>
            <a:spcAft>
              <a:spcPct val="35000"/>
            </a:spcAft>
          </a:pPr>
          <a:r>
            <a:rPr lang="en-US" sz="2500" kern="1200" dirty="0" smtClean="0"/>
            <a:t>Know the resources in your community-keep all options open</a:t>
          </a:r>
          <a:endParaRPr lang="en-US" sz="2500" kern="1200" dirty="0"/>
        </a:p>
      </dsp:txBody>
      <dsp:txXfrm>
        <a:off x="2997263" y="261302"/>
        <a:ext cx="2724149" cy="1634490"/>
      </dsp:txXfrm>
    </dsp:sp>
    <dsp:sp modelId="{6167C4C7-841A-43BE-81D0-FAA0649E6D18}">
      <dsp:nvSpPr>
        <dsp:cNvPr id="0" name=""/>
        <dsp:cNvSpPr/>
      </dsp:nvSpPr>
      <dsp:spPr>
        <a:xfrm>
          <a:off x="698" y="2168207"/>
          <a:ext cx="2724149" cy="1634490"/>
        </a:xfrm>
        <a:prstGeom prst="rect">
          <a:avLst/>
        </a:prstGeom>
        <a:solidFill>
          <a:schemeClr val="accent5"/>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95250" tIns="95250" rIns="95250" bIns="95250" numCol="1" spcCol="1270" anchor="ctr" anchorCtr="0">
          <a:noAutofit/>
        </a:bodyPr>
        <a:lstStyle/>
        <a:p>
          <a:pPr lvl="0" algn="ctr" defTabSz="1111250">
            <a:lnSpc>
              <a:spcPct val="90000"/>
            </a:lnSpc>
            <a:spcBef>
              <a:spcPct val="0"/>
            </a:spcBef>
            <a:spcAft>
              <a:spcPct val="35000"/>
            </a:spcAft>
          </a:pPr>
          <a:r>
            <a:rPr lang="en-US" sz="2500" kern="1200" dirty="0" smtClean="0"/>
            <a:t>Be Honest- provide realistic expectations of what’s to come </a:t>
          </a:r>
          <a:endParaRPr lang="en-US" sz="2500" kern="1200" dirty="0"/>
        </a:p>
      </dsp:txBody>
      <dsp:txXfrm>
        <a:off x="698" y="2168207"/>
        <a:ext cx="2724149" cy="1634490"/>
      </dsp:txXfrm>
    </dsp:sp>
    <dsp:sp modelId="{745EF6DB-C813-4E21-AAC3-61E6C223C4BB}">
      <dsp:nvSpPr>
        <dsp:cNvPr id="0" name=""/>
        <dsp:cNvSpPr/>
      </dsp:nvSpPr>
      <dsp:spPr>
        <a:xfrm>
          <a:off x="2997263" y="2168207"/>
          <a:ext cx="2724149" cy="1634490"/>
        </a:xfrm>
        <a:prstGeom prst="rect">
          <a:avLst/>
        </a:prstGeom>
        <a:solidFill>
          <a:schemeClr val="bg1">
            <a:lumMod val="5000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95250" tIns="95250" rIns="95250" bIns="95250" numCol="1" spcCol="1270" anchor="ctr" anchorCtr="0">
          <a:noAutofit/>
        </a:bodyPr>
        <a:lstStyle/>
        <a:p>
          <a:pPr lvl="0" algn="ctr" defTabSz="1111250">
            <a:lnSpc>
              <a:spcPct val="90000"/>
            </a:lnSpc>
            <a:spcBef>
              <a:spcPct val="0"/>
            </a:spcBef>
            <a:spcAft>
              <a:spcPct val="35000"/>
            </a:spcAft>
          </a:pPr>
          <a:r>
            <a:rPr lang="en-US" sz="2500" kern="1200" dirty="0" smtClean="0"/>
            <a:t>Encourage follow through- have a plan to stay organized </a:t>
          </a:r>
          <a:endParaRPr lang="en-US" sz="2500" kern="1200" dirty="0"/>
        </a:p>
      </dsp:txBody>
      <dsp:txXfrm>
        <a:off x="2997263" y="2168207"/>
        <a:ext cx="2724149" cy="1634490"/>
      </dsp:txXfrm>
    </dsp:sp>
  </dsp:spTree>
</dsp:drawing>
</file>

<file path=ppt/diagrams/drawing14.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FE5F01ED-4F8C-467F-8797-4B77AE54643B}">
      <dsp:nvSpPr>
        <dsp:cNvPr id="0" name=""/>
        <dsp:cNvSpPr/>
      </dsp:nvSpPr>
      <dsp:spPr>
        <a:xfrm>
          <a:off x="-4845390" y="-742574"/>
          <a:ext cx="5771050" cy="5771050"/>
        </a:xfrm>
        <a:prstGeom prst="blockArc">
          <a:avLst>
            <a:gd name="adj1" fmla="val 18900000"/>
            <a:gd name="adj2" fmla="val 2700000"/>
            <a:gd name="adj3" fmla="val 374"/>
          </a:avLst>
        </a:prstGeom>
        <a:noFill/>
        <a:ln w="25400" cap="flat" cmpd="sng" algn="ctr">
          <a:solidFill>
            <a:schemeClr val="accent4"/>
          </a:solidFill>
          <a:prstDash val="solid"/>
        </a:ln>
        <a:effectLst/>
      </dsp:spPr>
      <dsp:style>
        <a:lnRef idx="2">
          <a:scrgbClr r="0" g="0" b="0"/>
        </a:lnRef>
        <a:fillRef idx="0">
          <a:scrgbClr r="0" g="0" b="0"/>
        </a:fillRef>
        <a:effectRef idx="0">
          <a:scrgbClr r="0" g="0" b="0"/>
        </a:effectRef>
        <a:fontRef idx="minor"/>
      </dsp:style>
    </dsp:sp>
    <dsp:sp modelId="{641C34AA-2F05-454E-A8EB-4189DBB99EA0}">
      <dsp:nvSpPr>
        <dsp:cNvPr id="0" name=""/>
        <dsp:cNvSpPr/>
      </dsp:nvSpPr>
      <dsp:spPr>
        <a:xfrm>
          <a:off x="484760" y="329500"/>
          <a:ext cx="4561946" cy="659343"/>
        </a:xfrm>
        <a:prstGeom prst="rect">
          <a:avLst/>
        </a:prstGeom>
        <a:solidFill>
          <a:schemeClr val="accent4"/>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523354" tIns="45720" rIns="45720" bIns="45720" numCol="1" spcCol="1270" anchor="ctr" anchorCtr="0">
          <a:noAutofit/>
        </a:bodyPr>
        <a:lstStyle/>
        <a:p>
          <a:pPr lvl="0" algn="l" defTabSz="800100">
            <a:lnSpc>
              <a:spcPct val="90000"/>
            </a:lnSpc>
            <a:spcBef>
              <a:spcPct val="0"/>
            </a:spcBef>
            <a:spcAft>
              <a:spcPct val="35000"/>
            </a:spcAft>
          </a:pPr>
          <a:r>
            <a:rPr lang="en-US" sz="1800" kern="1200" dirty="0" smtClean="0"/>
            <a:t>Be ready to hear any reaction- happiness, fear, rejection, confusion</a:t>
          </a:r>
          <a:endParaRPr lang="en-US" sz="1800" kern="1200" dirty="0"/>
        </a:p>
      </dsp:txBody>
      <dsp:txXfrm>
        <a:off x="484760" y="329500"/>
        <a:ext cx="4561946" cy="659343"/>
      </dsp:txXfrm>
    </dsp:sp>
    <dsp:sp modelId="{39B2BBF6-05B3-4CC0-AC62-6CDA242EDC55}">
      <dsp:nvSpPr>
        <dsp:cNvPr id="0" name=""/>
        <dsp:cNvSpPr/>
      </dsp:nvSpPr>
      <dsp:spPr>
        <a:xfrm>
          <a:off x="72671" y="247082"/>
          <a:ext cx="824178" cy="824178"/>
        </a:xfrm>
        <a:prstGeom prst="ellipse">
          <a:avLst/>
        </a:prstGeom>
        <a:solidFill>
          <a:schemeClr val="lt1">
            <a:hueOff val="0"/>
            <a:satOff val="0"/>
            <a:lumOff val="0"/>
            <a:alphaOff val="0"/>
          </a:schemeClr>
        </a:solidFill>
        <a:ln w="25400" cap="flat" cmpd="sng" algn="ctr">
          <a:solidFill>
            <a:schemeClr val="accent4"/>
          </a:solidFill>
          <a:prstDash val="solid"/>
        </a:ln>
        <a:effectLst/>
      </dsp:spPr>
      <dsp:style>
        <a:lnRef idx="2">
          <a:scrgbClr r="0" g="0" b="0"/>
        </a:lnRef>
        <a:fillRef idx="1">
          <a:scrgbClr r="0" g="0" b="0"/>
        </a:fillRef>
        <a:effectRef idx="0">
          <a:scrgbClr r="0" g="0" b="0"/>
        </a:effectRef>
        <a:fontRef idx="minor"/>
      </dsp:style>
    </dsp:sp>
    <dsp:sp modelId="{90AA0E6D-6216-4736-986E-368F0E6198B6}">
      <dsp:nvSpPr>
        <dsp:cNvPr id="0" name=""/>
        <dsp:cNvSpPr/>
      </dsp:nvSpPr>
      <dsp:spPr>
        <a:xfrm>
          <a:off x="862777" y="1318686"/>
          <a:ext cx="4183930" cy="659343"/>
        </a:xfrm>
        <a:prstGeom prst="rect">
          <a:avLst/>
        </a:prstGeom>
        <a:solidFill>
          <a:schemeClr val="bg2"/>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523354" tIns="27940" rIns="27940" bIns="27940" numCol="1" spcCol="1270" anchor="ctr" anchorCtr="0">
          <a:noAutofit/>
        </a:bodyPr>
        <a:lstStyle/>
        <a:p>
          <a:pPr lvl="0" algn="l" defTabSz="488950">
            <a:lnSpc>
              <a:spcPct val="90000"/>
            </a:lnSpc>
            <a:spcBef>
              <a:spcPct val="0"/>
            </a:spcBef>
            <a:spcAft>
              <a:spcPct val="35000"/>
            </a:spcAft>
          </a:pPr>
          <a:endParaRPr lang="en-US" sz="1100" kern="1200" dirty="0" smtClean="0"/>
        </a:p>
        <a:p>
          <a:pPr lvl="0" algn="l" defTabSz="488950">
            <a:lnSpc>
              <a:spcPct val="90000"/>
            </a:lnSpc>
            <a:spcBef>
              <a:spcPct val="0"/>
            </a:spcBef>
            <a:spcAft>
              <a:spcPct val="35000"/>
            </a:spcAft>
          </a:pPr>
          <a:r>
            <a:rPr lang="en-US" sz="1800" kern="1200" dirty="0" smtClean="0"/>
            <a:t>Educate about the process</a:t>
          </a:r>
        </a:p>
        <a:p>
          <a:pPr lvl="0" algn="l" defTabSz="488950">
            <a:lnSpc>
              <a:spcPct val="90000"/>
            </a:lnSpc>
            <a:spcBef>
              <a:spcPct val="0"/>
            </a:spcBef>
            <a:spcAft>
              <a:spcPct val="35000"/>
            </a:spcAft>
          </a:pPr>
          <a:endParaRPr lang="en-US" sz="1100" kern="1200" dirty="0"/>
        </a:p>
      </dsp:txBody>
      <dsp:txXfrm>
        <a:off x="862777" y="1318686"/>
        <a:ext cx="4183930" cy="659343"/>
      </dsp:txXfrm>
    </dsp:sp>
    <dsp:sp modelId="{73ACB4CC-1A88-44FC-AB6A-1718A833C969}">
      <dsp:nvSpPr>
        <dsp:cNvPr id="0" name=""/>
        <dsp:cNvSpPr/>
      </dsp:nvSpPr>
      <dsp:spPr>
        <a:xfrm>
          <a:off x="450688" y="1236268"/>
          <a:ext cx="824178" cy="824178"/>
        </a:xfrm>
        <a:prstGeom prst="ellipse">
          <a:avLst/>
        </a:prstGeom>
        <a:solidFill>
          <a:schemeClr val="lt1">
            <a:hueOff val="0"/>
            <a:satOff val="0"/>
            <a:lumOff val="0"/>
            <a:alphaOff val="0"/>
          </a:schemeClr>
        </a:solidFill>
        <a:ln w="25400" cap="flat" cmpd="sng" algn="ctr">
          <a:solidFill>
            <a:schemeClr val="bg2"/>
          </a:solidFill>
          <a:prstDash val="solid"/>
        </a:ln>
        <a:effectLst/>
      </dsp:spPr>
      <dsp:style>
        <a:lnRef idx="2">
          <a:scrgbClr r="0" g="0" b="0"/>
        </a:lnRef>
        <a:fillRef idx="1">
          <a:scrgbClr r="0" g="0" b="0"/>
        </a:fillRef>
        <a:effectRef idx="0">
          <a:scrgbClr r="0" g="0" b="0"/>
        </a:effectRef>
        <a:fontRef idx="minor"/>
      </dsp:style>
    </dsp:sp>
    <dsp:sp modelId="{F552D9F7-1239-49E0-A8DD-92774DA231DC}">
      <dsp:nvSpPr>
        <dsp:cNvPr id="0" name=""/>
        <dsp:cNvSpPr/>
      </dsp:nvSpPr>
      <dsp:spPr>
        <a:xfrm>
          <a:off x="862777" y="2307871"/>
          <a:ext cx="4183930" cy="659343"/>
        </a:xfrm>
        <a:prstGeom prst="rect">
          <a:avLst/>
        </a:prstGeom>
        <a:solidFill>
          <a:schemeClr val="accent4"/>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523354" tIns="53340" rIns="53340" bIns="53340" numCol="1" spcCol="1270" anchor="ctr" anchorCtr="0">
          <a:noAutofit/>
        </a:bodyPr>
        <a:lstStyle/>
        <a:p>
          <a:pPr lvl="0" algn="l" defTabSz="933450">
            <a:lnSpc>
              <a:spcPct val="90000"/>
            </a:lnSpc>
            <a:spcBef>
              <a:spcPct val="0"/>
            </a:spcBef>
            <a:spcAft>
              <a:spcPct val="35000"/>
            </a:spcAft>
          </a:pPr>
          <a:r>
            <a:rPr lang="en-US" sz="2100" kern="1200" dirty="0" smtClean="0"/>
            <a:t>Address needs vs. wants- prioritize who does what</a:t>
          </a:r>
          <a:endParaRPr lang="en-US" sz="2100" kern="1200" dirty="0"/>
        </a:p>
      </dsp:txBody>
      <dsp:txXfrm>
        <a:off x="862777" y="2307871"/>
        <a:ext cx="4183930" cy="659343"/>
      </dsp:txXfrm>
    </dsp:sp>
    <dsp:sp modelId="{29A0447F-6D17-49C2-A00C-57B3664BC096}">
      <dsp:nvSpPr>
        <dsp:cNvPr id="0" name=""/>
        <dsp:cNvSpPr/>
      </dsp:nvSpPr>
      <dsp:spPr>
        <a:xfrm>
          <a:off x="450688" y="2225454"/>
          <a:ext cx="824178" cy="824178"/>
        </a:xfrm>
        <a:prstGeom prst="ellipse">
          <a:avLst/>
        </a:prstGeom>
        <a:solidFill>
          <a:schemeClr val="lt1">
            <a:hueOff val="0"/>
            <a:satOff val="0"/>
            <a:lumOff val="0"/>
            <a:alphaOff val="0"/>
          </a:schemeClr>
        </a:solidFill>
        <a:ln w="25400" cap="flat" cmpd="sng" algn="ctr">
          <a:solidFill>
            <a:schemeClr val="accent4"/>
          </a:solidFill>
          <a:prstDash val="solid"/>
        </a:ln>
        <a:effectLst/>
      </dsp:spPr>
      <dsp:style>
        <a:lnRef idx="2">
          <a:scrgbClr r="0" g="0" b="0"/>
        </a:lnRef>
        <a:fillRef idx="1">
          <a:scrgbClr r="0" g="0" b="0"/>
        </a:fillRef>
        <a:effectRef idx="0">
          <a:scrgbClr r="0" g="0" b="0"/>
        </a:effectRef>
        <a:fontRef idx="minor"/>
      </dsp:style>
    </dsp:sp>
    <dsp:sp modelId="{34824565-E6AC-4CF4-A535-1FB73A599D61}">
      <dsp:nvSpPr>
        <dsp:cNvPr id="0" name=""/>
        <dsp:cNvSpPr/>
      </dsp:nvSpPr>
      <dsp:spPr>
        <a:xfrm>
          <a:off x="484760" y="3297057"/>
          <a:ext cx="4561946" cy="659343"/>
        </a:xfrm>
        <a:prstGeom prst="rect">
          <a:avLst/>
        </a:prstGeom>
        <a:solidFill>
          <a:schemeClr val="bg2"/>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523354" tIns="53340" rIns="53340" bIns="53340" numCol="1" spcCol="1270" anchor="ctr" anchorCtr="0">
          <a:noAutofit/>
        </a:bodyPr>
        <a:lstStyle/>
        <a:p>
          <a:pPr lvl="0" algn="l" defTabSz="933450">
            <a:lnSpc>
              <a:spcPct val="90000"/>
            </a:lnSpc>
            <a:spcBef>
              <a:spcPct val="0"/>
            </a:spcBef>
            <a:spcAft>
              <a:spcPct val="35000"/>
            </a:spcAft>
          </a:pPr>
          <a:r>
            <a:rPr lang="en-US" sz="2100" kern="1200" dirty="0" smtClean="0"/>
            <a:t>Develop a care team and start planning</a:t>
          </a:r>
          <a:endParaRPr lang="en-US" sz="2100" kern="1200" dirty="0"/>
        </a:p>
      </dsp:txBody>
      <dsp:txXfrm>
        <a:off x="484760" y="3297057"/>
        <a:ext cx="4561946" cy="659343"/>
      </dsp:txXfrm>
    </dsp:sp>
    <dsp:sp modelId="{16C2B647-B750-455A-B813-6B595D4CD445}">
      <dsp:nvSpPr>
        <dsp:cNvPr id="0" name=""/>
        <dsp:cNvSpPr/>
      </dsp:nvSpPr>
      <dsp:spPr>
        <a:xfrm>
          <a:off x="72671" y="3214640"/>
          <a:ext cx="824178" cy="824178"/>
        </a:xfrm>
        <a:prstGeom prst="ellipse">
          <a:avLst/>
        </a:prstGeom>
        <a:solidFill>
          <a:schemeClr val="lt1">
            <a:hueOff val="0"/>
            <a:satOff val="0"/>
            <a:lumOff val="0"/>
            <a:alphaOff val="0"/>
          </a:schemeClr>
        </a:solidFill>
        <a:ln w="25400" cap="flat" cmpd="sng" algn="ctr">
          <a:solidFill>
            <a:schemeClr val="bg2"/>
          </a:solidFill>
          <a:prstDash val="solid"/>
        </a:ln>
        <a:effectLst/>
      </dsp:spPr>
      <dsp:style>
        <a:lnRef idx="2">
          <a:scrgbClr r="0" g="0" b="0"/>
        </a:lnRef>
        <a:fillRef idx="1">
          <a:scrgbClr r="0" g="0" b="0"/>
        </a:fillRef>
        <a:effectRef idx="0">
          <a:scrgbClr r="0" g="0" b="0"/>
        </a:effectRef>
        <a:fontRef idx="minor"/>
      </dsp:style>
    </dsp:sp>
  </dsp:spTree>
</dsp:drawing>
</file>

<file path=ppt/diagrams/drawing15.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FA822F8A-834A-4C88-961F-9A8565FDA30F}">
      <dsp:nvSpPr>
        <dsp:cNvPr id="0" name=""/>
        <dsp:cNvSpPr/>
      </dsp:nvSpPr>
      <dsp:spPr>
        <a:xfrm>
          <a:off x="0" y="0"/>
          <a:ext cx="4429843" cy="812137"/>
        </a:xfrm>
        <a:prstGeom prst="roundRect">
          <a:avLst>
            <a:gd name="adj" fmla="val 10000"/>
          </a:avLst>
        </a:prstGeom>
        <a:solidFill>
          <a:srgbClr val="0081C6"/>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83820" tIns="83820" rIns="83820" bIns="83820" numCol="1" spcCol="1270" anchor="ctr" anchorCtr="0">
          <a:noAutofit/>
        </a:bodyPr>
        <a:lstStyle/>
        <a:p>
          <a:pPr lvl="0" algn="l" defTabSz="977900">
            <a:lnSpc>
              <a:spcPct val="90000"/>
            </a:lnSpc>
            <a:spcBef>
              <a:spcPct val="0"/>
            </a:spcBef>
            <a:spcAft>
              <a:spcPct val="35000"/>
            </a:spcAft>
          </a:pPr>
          <a:r>
            <a:rPr lang="en-US" sz="2200" kern="1200" dirty="0" smtClean="0"/>
            <a:t>The lease signing </a:t>
          </a:r>
          <a:endParaRPr lang="en-US" sz="2200" kern="1200" dirty="0"/>
        </a:p>
      </dsp:txBody>
      <dsp:txXfrm>
        <a:off x="23787" y="23787"/>
        <a:ext cx="3484856" cy="764563"/>
      </dsp:txXfrm>
    </dsp:sp>
    <dsp:sp modelId="{BFB4CB4A-AA3E-42F8-8478-86A0C3B1F511}">
      <dsp:nvSpPr>
        <dsp:cNvPr id="0" name=""/>
        <dsp:cNvSpPr/>
      </dsp:nvSpPr>
      <dsp:spPr>
        <a:xfrm>
          <a:off x="370999" y="959799"/>
          <a:ext cx="4429843" cy="812137"/>
        </a:xfrm>
        <a:prstGeom prst="roundRect">
          <a:avLst>
            <a:gd name="adj" fmla="val 10000"/>
          </a:avLst>
        </a:prstGeom>
        <a:solidFill>
          <a:schemeClr val="bg2"/>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83820" tIns="83820" rIns="83820" bIns="83820" numCol="1" spcCol="1270" anchor="ctr" anchorCtr="0">
          <a:noAutofit/>
        </a:bodyPr>
        <a:lstStyle/>
        <a:p>
          <a:pPr lvl="0" algn="l" defTabSz="977900">
            <a:lnSpc>
              <a:spcPct val="90000"/>
            </a:lnSpc>
            <a:spcBef>
              <a:spcPct val="0"/>
            </a:spcBef>
            <a:spcAft>
              <a:spcPct val="35000"/>
            </a:spcAft>
          </a:pPr>
          <a:r>
            <a:rPr lang="en-US" sz="2200" kern="1200" dirty="0" smtClean="0"/>
            <a:t>Address immediate needs</a:t>
          </a:r>
          <a:endParaRPr lang="en-US" sz="2200" kern="1200" dirty="0"/>
        </a:p>
      </dsp:txBody>
      <dsp:txXfrm>
        <a:off x="394786" y="983586"/>
        <a:ext cx="3483380" cy="764563"/>
      </dsp:txXfrm>
    </dsp:sp>
    <dsp:sp modelId="{87F2A667-D03A-43B0-AC0B-39FC99BDA19A}">
      <dsp:nvSpPr>
        <dsp:cNvPr id="0" name=""/>
        <dsp:cNvSpPr/>
      </dsp:nvSpPr>
      <dsp:spPr>
        <a:xfrm>
          <a:off x="736461" y="1919598"/>
          <a:ext cx="4429843" cy="812137"/>
        </a:xfrm>
        <a:prstGeom prst="roundRect">
          <a:avLst>
            <a:gd name="adj" fmla="val 10000"/>
          </a:avLst>
        </a:prstGeom>
        <a:solidFill>
          <a:schemeClr val="accent4"/>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83820" tIns="83820" rIns="83820" bIns="83820" numCol="1" spcCol="1270" anchor="ctr" anchorCtr="0">
          <a:noAutofit/>
        </a:bodyPr>
        <a:lstStyle/>
        <a:p>
          <a:pPr lvl="0" algn="l" defTabSz="977900">
            <a:lnSpc>
              <a:spcPct val="90000"/>
            </a:lnSpc>
            <a:spcBef>
              <a:spcPct val="0"/>
            </a:spcBef>
            <a:spcAft>
              <a:spcPct val="35000"/>
            </a:spcAft>
          </a:pPr>
          <a:r>
            <a:rPr lang="en-US" sz="2200" kern="1200" dirty="0" smtClean="0"/>
            <a:t>Celebrate (but maybe not too much)</a:t>
          </a:r>
          <a:endParaRPr lang="en-US" sz="2200" kern="1200" dirty="0"/>
        </a:p>
      </dsp:txBody>
      <dsp:txXfrm>
        <a:off x="760248" y="1943385"/>
        <a:ext cx="3488917" cy="764563"/>
      </dsp:txXfrm>
    </dsp:sp>
    <dsp:sp modelId="{8195A29E-ED65-43DF-83AD-1725AAEC31C4}">
      <dsp:nvSpPr>
        <dsp:cNvPr id="0" name=""/>
        <dsp:cNvSpPr/>
      </dsp:nvSpPr>
      <dsp:spPr>
        <a:xfrm>
          <a:off x="1107460" y="2879398"/>
          <a:ext cx="4429843" cy="812137"/>
        </a:xfrm>
        <a:prstGeom prst="roundRect">
          <a:avLst>
            <a:gd name="adj" fmla="val 10000"/>
          </a:avLst>
        </a:prstGeom>
        <a:solidFill>
          <a:schemeClr val="accent5"/>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83820" tIns="83820" rIns="83820" bIns="83820" numCol="1" spcCol="1270" anchor="ctr" anchorCtr="0">
          <a:noAutofit/>
        </a:bodyPr>
        <a:lstStyle/>
        <a:p>
          <a:pPr lvl="0" algn="l" defTabSz="977900">
            <a:lnSpc>
              <a:spcPct val="90000"/>
            </a:lnSpc>
            <a:spcBef>
              <a:spcPct val="0"/>
            </a:spcBef>
            <a:spcAft>
              <a:spcPct val="35000"/>
            </a:spcAft>
          </a:pPr>
          <a:r>
            <a:rPr lang="en-US" sz="2200" kern="1200" dirty="0" smtClean="0"/>
            <a:t>Recognize the major transition</a:t>
          </a:r>
        </a:p>
      </dsp:txBody>
      <dsp:txXfrm>
        <a:off x="1131247" y="2903185"/>
        <a:ext cx="3483380" cy="764563"/>
      </dsp:txXfrm>
    </dsp:sp>
    <dsp:sp modelId="{4FDF352E-8353-4AE1-987F-C083276E5EE6}">
      <dsp:nvSpPr>
        <dsp:cNvPr id="0" name=""/>
        <dsp:cNvSpPr/>
      </dsp:nvSpPr>
      <dsp:spPr>
        <a:xfrm>
          <a:off x="3901953" y="622023"/>
          <a:ext cx="527889" cy="527889"/>
        </a:xfrm>
        <a:prstGeom prst="downArrow">
          <a:avLst>
            <a:gd name="adj1" fmla="val 55000"/>
            <a:gd name="adj2" fmla="val 45000"/>
          </a:avLst>
        </a:prstGeom>
        <a:solidFill>
          <a:schemeClr val="accent1">
            <a:alpha val="90000"/>
            <a:tint val="40000"/>
            <a:hueOff val="0"/>
            <a:satOff val="0"/>
            <a:lumOff val="0"/>
            <a:alphaOff val="0"/>
          </a:schemeClr>
        </a:solidFill>
        <a:ln w="25400" cap="flat" cmpd="sng" algn="ctr">
          <a:solidFill>
            <a:schemeClr val="accent1">
              <a:alpha val="90000"/>
              <a:tint val="40000"/>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31750" tIns="31750" rIns="31750" bIns="31750" numCol="1" spcCol="1270" anchor="ctr" anchorCtr="0">
          <a:noAutofit/>
        </a:bodyPr>
        <a:lstStyle/>
        <a:p>
          <a:pPr lvl="0" algn="ctr" defTabSz="1111250">
            <a:lnSpc>
              <a:spcPct val="90000"/>
            </a:lnSpc>
            <a:spcBef>
              <a:spcPct val="0"/>
            </a:spcBef>
            <a:spcAft>
              <a:spcPct val="35000"/>
            </a:spcAft>
          </a:pPr>
          <a:endParaRPr lang="en-US" sz="2500" kern="1200" dirty="0"/>
        </a:p>
      </dsp:txBody>
      <dsp:txXfrm>
        <a:off x="4020728" y="622023"/>
        <a:ext cx="290339" cy="397236"/>
      </dsp:txXfrm>
    </dsp:sp>
    <dsp:sp modelId="{E098A45D-E2DB-4C84-B8C7-A31D9ADF4ED5}">
      <dsp:nvSpPr>
        <dsp:cNvPr id="0" name=""/>
        <dsp:cNvSpPr/>
      </dsp:nvSpPr>
      <dsp:spPr>
        <a:xfrm>
          <a:off x="4272952" y="1581823"/>
          <a:ext cx="527889" cy="527889"/>
        </a:xfrm>
        <a:prstGeom prst="downArrow">
          <a:avLst>
            <a:gd name="adj1" fmla="val 55000"/>
            <a:gd name="adj2" fmla="val 45000"/>
          </a:avLst>
        </a:prstGeom>
        <a:solidFill>
          <a:schemeClr val="accent1">
            <a:alpha val="90000"/>
            <a:tint val="40000"/>
            <a:hueOff val="0"/>
            <a:satOff val="0"/>
            <a:lumOff val="0"/>
            <a:alphaOff val="0"/>
          </a:schemeClr>
        </a:solidFill>
        <a:ln w="25400" cap="flat" cmpd="sng" algn="ctr">
          <a:solidFill>
            <a:schemeClr val="accent1">
              <a:alpha val="90000"/>
              <a:tint val="40000"/>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31750" tIns="31750" rIns="31750" bIns="31750" numCol="1" spcCol="1270" anchor="ctr" anchorCtr="0">
          <a:noAutofit/>
        </a:bodyPr>
        <a:lstStyle/>
        <a:p>
          <a:pPr lvl="0" algn="ctr" defTabSz="1111250">
            <a:lnSpc>
              <a:spcPct val="90000"/>
            </a:lnSpc>
            <a:spcBef>
              <a:spcPct val="0"/>
            </a:spcBef>
            <a:spcAft>
              <a:spcPct val="35000"/>
            </a:spcAft>
          </a:pPr>
          <a:endParaRPr lang="en-US" sz="2500" kern="1200" dirty="0"/>
        </a:p>
      </dsp:txBody>
      <dsp:txXfrm>
        <a:off x="4391727" y="1581823"/>
        <a:ext cx="290339" cy="397236"/>
      </dsp:txXfrm>
    </dsp:sp>
    <dsp:sp modelId="{1804A77B-01E5-423E-AFDD-65930CCFA196}">
      <dsp:nvSpPr>
        <dsp:cNvPr id="0" name=""/>
        <dsp:cNvSpPr/>
      </dsp:nvSpPr>
      <dsp:spPr>
        <a:xfrm>
          <a:off x="4638414" y="2541622"/>
          <a:ext cx="527889" cy="527889"/>
        </a:xfrm>
        <a:prstGeom prst="downArrow">
          <a:avLst>
            <a:gd name="adj1" fmla="val 55000"/>
            <a:gd name="adj2" fmla="val 45000"/>
          </a:avLst>
        </a:prstGeom>
        <a:solidFill>
          <a:schemeClr val="accent1">
            <a:alpha val="90000"/>
            <a:tint val="40000"/>
            <a:hueOff val="0"/>
            <a:satOff val="0"/>
            <a:lumOff val="0"/>
            <a:alphaOff val="0"/>
          </a:schemeClr>
        </a:solidFill>
        <a:ln w="25400" cap="flat" cmpd="sng" algn="ctr">
          <a:solidFill>
            <a:schemeClr val="accent1">
              <a:alpha val="90000"/>
              <a:tint val="40000"/>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31750" tIns="31750" rIns="31750" bIns="31750" numCol="1" spcCol="1270" anchor="ctr" anchorCtr="0">
          <a:noAutofit/>
        </a:bodyPr>
        <a:lstStyle/>
        <a:p>
          <a:pPr lvl="0" algn="ctr" defTabSz="1111250">
            <a:lnSpc>
              <a:spcPct val="90000"/>
            </a:lnSpc>
            <a:spcBef>
              <a:spcPct val="0"/>
            </a:spcBef>
            <a:spcAft>
              <a:spcPct val="35000"/>
            </a:spcAft>
          </a:pPr>
          <a:endParaRPr lang="en-US" sz="2500" kern="1200" dirty="0"/>
        </a:p>
      </dsp:txBody>
      <dsp:txXfrm>
        <a:off x="4757189" y="2541622"/>
        <a:ext cx="290339" cy="397236"/>
      </dsp:txXfrm>
    </dsp:sp>
  </dsp:spTree>
</dsp:drawing>
</file>

<file path=ppt/diagrams/drawing16.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85E58020-FB53-4014-AD5D-FF469ECDF4F0}">
      <dsp:nvSpPr>
        <dsp:cNvPr id="0" name=""/>
        <dsp:cNvSpPr/>
      </dsp:nvSpPr>
      <dsp:spPr>
        <a:xfrm>
          <a:off x="0" y="0"/>
          <a:ext cx="2866977" cy="1720186"/>
        </a:xfrm>
        <a:prstGeom prst="rect">
          <a:avLst/>
        </a:prstGeom>
        <a:solidFill>
          <a:schemeClr val="accent3"/>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18110" tIns="118110" rIns="118110" bIns="118110" numCol="1" spcCol="1270" anchor="ctr" anchorCtr="0">
          <a:noAutofit/>
        </a:bodyPr>
        <a:lstStyle/>
        <a:p>
          <a:pPr lvl="0" algn="ctr" defTabSz="1377950">
            <a:lnSpc>
              <a:spcPct val="90000"/>
            </a:lnSpc>
            <a:spcBef>
              <a:spcPct val="0"/>
            </a:spcBef>
            <a:spcAft>
              <a:spcPct val="35000"/>
            </a:spcAft>
          </a:pPr>
          <a:r>
            <a:rPr lang="en-US" sz="3100" kern="1200" dirty="0" smtClean="0">
              <a:solidFill>
                <a:schemeClr val="bg1"/>
              </a:solidFill>
            </a:rPr>
            <a:t>What needs to happen now v. what can wait?</a:t>
          </a:r>
          <a:endParaRPr lang="en-US" sz="3100" kern="1200" dirty="0">
            <a:solidFill>
              <a:schemeClr val="bg1"/>
            </a:solidFill>
          </a:endParaRPr>
        </a:p>
      </dsp:txBody>
      <dsp:txXfrm>
        <a:off x="0" y="0"/>
        <a:ext cx="2866977" cy="1720186"/>
      </dsp:txXfrm>
    </dsp:sp>
    <dsp:sp modelId="{E0F32992-12D1-4F38-B26D-FDF3F2A3BF03}">
      <dsp:nvSpPr>
        <dsp:cNvPr id="0" name=""/>
        <dsp:cNvSpPr/>
      </dsp:nvSpPr>
      <dsp:spPr>
        <a:xfrm>
          <a:off x="3242877" y="0"/>
          <a:ext cx="2866977" cy="1720186"/>
        </a:xfrm>
        <a:prstGeom prst="rect">
          <a:avLst/>
        </a:prstGeom>
        <a:solidFill>
          <a:schemeClr val="accent4"/>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18110" tIns="118110" rIns="118110" bIns="118110" numCol="1" spcCol="1270" anchor="ctr" anchorCtr="0">
          <a:noAutofit/>
        </a:bodyPr>
        <a:lstStyle/>
        <a:p>
          <a:pPr lvl="0" algn="ctr" defTabSz="1377950">
            <a:lnSpc>
              <a:spcPct val="90000"/>
            </a:lnSpc>
            <a:spcBef>
              <a:spcPct val="0"/>
            </a:spcBef>
            <a:spcAft>
              <a:spcPct val="35000"/>
            </a:spcAft>
          </a:pPr>
          <a:r>
            <a:rPr lang="en-US" sz="3100" kern="1200" dirty="0" smtClean="0">
              <a:solidFill>
                <a:schemeClr val="bg1"/>
              </a:solidFill>
            </a:rPr>
            <a:t>Be sensitive around privacy</a:t>
          </a:r>
          <a:endParaRPr lang="en-US" sz="3100" kern="1200" dirty="0">
            <a:solidFill>
              <a:schemeClr val="bg1"/>
            </a:solidFill>
          </a:endParaRPr>
        </a:p>
      </dsp:txBody>
      <dsp:txXfrm>
        <a:off x="3242877" y="0"/>
        <a:ext cx="2866977" cy="1720186"/>
      </dsp:txXfrm>
    </dsp:sp>
    <dsp:sp modelId="{809B93EE-D6E2-4B82-9B17-4D93EEDA82AF}">
      <dsp:nvSpPr>
        <dsp:cNvPr id="0" name=""/>
        <dsp:cNvSpPr/>
      </dsp:nvSpPr>
      <dsp:spPr>
        <a:xfrm>
          <a:off x="44600" y="2007828"/>
          <a:ext cx="2866977" cy="1720186"/>
        </a:xfrm>
        <a:prstGeom prst="rect">
          <a:avLst/>
        </a:prstGeom>
        <a:solidFill>
          <a:schemeClr val="accent5"/>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18110" tIns="118110" rIns="118110" bIns="118110" numCol="1" spcCol="1270" anchor="ctr" anchorCtr="0">
          <a:noAutofit/>
        </a:bodyPr>
        <a:lstStyle/>
        <a:p>
          <a:pPr lvl="0" algn="ctr" defTabSz="1377950">
            <a:lnSpc>
              <a:spcPct val="90000"/>
            </a:lnSpc>
            <a:spcBef>
              <a:spcPct val="0"/>
            </a:spcBef>
            <a:spcAft>
              <a:spcPct val="35000"/>
            </a:spcAft>
          </a:pPr>
          <a:r>
            <a:rPr lang="en-US" sz="3100" kern="1200" dirty="0" smtClean="0">
              <a:solidFill>
                <a:schemeClr val="bg1"/>
              </a:solidFill>
            </a:rPr>
            <a:t>Welcoming without being overbearing </a:t>
          </a:r>
          <a:endParaRPr lang="en-US" sz="3100" kern="1200" dirty="0">
            <a:solidFill>
              <a:schemeClr val="bg1"/>
            </a:solidFill>
          </a:endParaRPr>
        </a:p>
      </dsp:txBody>
      <dsp:txXfrm>
        <a:off x="44600" y="2007828"/>
        <a:ext cx="2866977" cy="1720186"/>
      </dsp:txXfrm>
    </dsp:sp>
    <dsp:sp modelId="{D36D8F91-A51C-42A5-8938-B6E9AEA9EA30}">
      <dsp:nvSpPr>
        <dsp:cNvPr id="0" name=""/>
        <dsp:cNvSpPr/>
      </dsp:nvSpPr>
      <dsp:spPr>
        <a:xfrm>
          <a:off x="3198276" y="2007828"/>
          <a:ext cx="2866977" cy="1720186"/>
        </a:xfrm>
        <a:prstGeom prst="rect">
          <a:avLst/>
        </a:prstGeom>
        <a:solidFill>
          <a:schemeClr val="accent1">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18110" tIns="118110" rIns="118110" bIns="118110" numCol="1" spcCol="1270" anchor="ctr" anchorCtr="0">
          <a:noAutofit/>
        </a:bodyPr>
        <a:lstStyle/>
        <a:p>
          <a:pPr lvl="0" algn="ctr" defTabSz="1377950">
            <a:lnSpc>
              <a:spcPct val="90000"/>
            </a:lnSpc>
            <a:spcBef>
              <a:spcPct val="0"/>
            </a:spcBef>
            <a:spcAft>
              <a:spcPct val="35000"/>
            </a:spcAft>
          </a:pPr>
          <a:r>
            <a:rPr lang="en-US" sz="3100" kern="1200" dirty="0" smtClean="0">
              <a:solidFill>
                <a:schemeClr val="bg1"/>
              </a:solidFill>
            </a:rPr>
            <a:t>Address your staff’s concerns </a:t>
          </a:r>
          <a:endParaRPr lang="en-US" sz="3100" kern="1200" dirty="0">
            <a:solidFill>
              <a:schemeClr val="bg1"/>
            </a:solidFill>
          </a:endParaRPr>
        </a:p>
      </dsp:txBody>
      <dsp:txXfrm>
        <a:off x="3198276" y="2007828"/>
        <a:ext cx="2866977" cy="1720186"/>
      </dsp:txXfrm>
    </dsp:sp>
  </dsp:spTree>
</dsp:drawing>
</file>

<file path=ppt/diagrams/drawing17.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D673E74B-0BA4-4FA9-95D4-1E2C691C88AE}">
      <dsp:nvSpPr>
        <dsp:cNvPr id="0" name=""/>
        <dsp:cNvSpPr/>
      </dsp:nvSpPr>
      <dsp:spPr>
        <a:xfrm>
          <a:off x="717" y="247022"/>
          <a:ext cx="2797205" cy="1678323"/>
        </a:xfrm>
        <a:prstGeom prst="rect">
          <a:avLst/>
        </a:prstGeom>
        <a:solidFill>
          <a:schemeClr val="accent3"/>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06680" tIns="106680" rIns="106680" bIns="106680" numCol="1" spcCol="1270" anchor="ctr" anchorCtr="0">
          <a:noAutofit/>
        </a:bodyPr>
        <a:lstStyle/>
        <a:p>
          <a:pPr lvl="0" algn="ctr" defTabSz="1244600">
            <a:lnSpc>
              <a:spcPct val="90000"/>
            </a:lnSpc>
            <a:spcBef>
              <a:spcPct val="0"/>
            </a:spcBef>
            <a:spcAft>
              <a:spcPct val="35000"/>
            </a:spcAft>
          </a:pPr>
          <a:r>
            <a:rPr lang="en-US" sz="2800" b="1" kern="1200" dirty="0" smtClean="0">
              <a:solidFill>
                <a:schemeClr val="bg1"/>
              </a:solidFill>
            </a:rPr>
            <a:t>How often should I meet with my client?</a:t>
          </a:r>
          <a:endParaRPr lang="en-US" sz="2800" kern="1200" dirty="0">
            <a:solidFill>
              <a:schemeClr val="bg1"/>
            </a:solidFill>
          </a:endParaRPr>
        </a:p>
      </dsp:txBody>
      <dsp:txXfrm>
        <a:off x="717" y="247022"/>
        <a:ext cx="2797205" cy="1678323"/>
      </dsp:txXfrm>
    </dsp:sp>
    <dsp:sp modelId="{A81FFABE-D9AE-4D23-B9C6-CF8074B32B15}">
      <dsp:nvSpPr>
        <dsp:cNvPr id="0" name=""/>
        <dsp:cNvSpPr/>
      </dsp:nvSpPr>
      <dsp:spPr>
        <a:xfrm>
          <a:off x="3077642" y="247022"/>
          <a:ext cx="2797205" cy="1678323"/>
        </a:xfrm>
        <a:prstGeom prst="rect">
          <a:avLst/>
        </a:prstGeom>
        <a:solidFill>
          <a:schemeClr val="accent5"/>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06680" tIns="106680" rIns="106680" bIns="106680" numCol="1" spcCol="1270" anchor="ctr" anchorCtr="0">
          <a:noAutofit/>
        </a:bodyPr>
        <a:lstStyle/>
        <a:p>
          <a:pPr lvl="0" algn="ctr" defTabSz="1244600">
            <a:lnSpc>
              <a:spcPct val="90000"/>
            </a:lnSpc>
            <a:spcBef>
              <a:spcPct val="0"/>
            </a:spcBef>
            <a:spcAft>
              <a:spcPct val="35000"/>
            </a:spcAft>
          </a:pPr>
          <a:r>
            <a:rPr lang="en-US" sz="2800" b="1" kern="1200" dirty="0" smtClean="0">
              <a:solidFill>
                <a:schemeClr val="bg1"/>
              </a:solidFill>
            </a:rPr>
            <a:t>Where should we meet?</a:t>
          </a:r>
          <a:endParaRPr lang="en-US" sz="2800" kern="1200" dirty="0">
            <a:solidFill>
              <a:schemeClr val="bg1"/>
            </a:solidFill>
          </a:endParaRPr>
        </a:p>
      </dsp:txBody>
      <dsp:txXfrm>
        <a:off x="3077642" y="247022"/>
        <a:ext cx="2797205" cy="1678323"/>
      </dsp:txXfrm>
    </dsp:sp>
    <dsp:sp modelId="{81C507D3-5A6D-4422-BAA2-2861F927C7C1}">
      <dsp:nvSpPr>
        <dsp:cNvPr id="0" name=""/>
        <dsp:cNvSpPr/>
      </dsp:nvSpPr>
      <dsp:spPr>
        <a:xfrm>
          <a:off x="717" y="2205065"/>
          <a:ext cx="2797205" cy="1678323"/>
        </a:xfrm>
        <a:prstGeom prst="rect">
          <a:avLst/>
        </a:prstGeom>
        <a:solidFill>
          <a:schemeClr val="accent4"/>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06680" tIns="106680" rIns="106680" bIns="106680" numCol="1" spcCol="1270" anchor="ctr" anchorCtr="0">
          <a:noAutofit/>
        </a:bodyPr>
        <a:lstStyle/>
        <a:p>
          <a:pPr lvl="0" algn="ctr" defTabSz="1244600">
            <a:lnSpc>
              <a:spcPct val="90000"/>
            </a:lnSpc>
            <a:spcBef>
              <a:spcPct val="0"/>
            </a:spcBef>
            <a:spcAft>
              <a:spcPct val="35000"/>
            </a:spcAft>
          </a:pPr>
          <a:r>
            <a:rPr lang="en-US" sz="2800" b="1" kern="1200" dirty="0" smtClean="0">
              <a:solidFill>
                <a:schemeClr val="bg1"/>
              </a:solidFill>
            </a:rPr>
            <a:t>What should I share about myself? </a:t>
          </a:r>
          <a:endParaRPr lang="en-US" sz="2800" kern="1200" dirty="0">
            <a:solidFill>
              <a:schemeClr val="bg1"/>
            </a:solidFill>
          </a:endParaRPr>
        </a:p>
      </dsp:txBody>
      <dsp:txXfrm>
        <a:off x="717" y="2205065"/>
        <a:ext cx="2797205" cy="1678323"/>
      </dsp:txXfrm>
    </dsp:sp>
    <dsp:sp modelId="{ACA3A7C9-DBE9-4C9B-ABEF-28CC8F7486FF}">
      <dsp:nvSpPr>
        <dsp:cNvPr id="0" name=""/>
        <dsp:cNvSpPr/>
      </dsp:nvSpPr>
      <dsp:spPr>
        <a:xfrm>
          <a:off x="3077642" y="2205065"/>
          <a:ext cx="2797205" cy="1678323"/>
        </a:xfrm>
        <a:prstGeom prst="rect">
          <a:avLst/>
        </a:prstGeom>
        <a:solidFill>
          <a:schemeClr val="accent1">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06680" tIns="106680" rIns="106680" bIns="106680" numCol="1" spcCol="1270" anchor="ctr" anchorCtr="0">
          <a:noAutofit/>
        </a:bodyPr>
        <a:lstStyle/>
        <a:p>
          <a:pPr lvl="0" algn="ctr" defTabSz="1244600">
            <a:lnSpc>
              <a:spcPct val="90000"/>
            </a:lnSpc>
            <a:spcBef>
              <a:spcPct val="0"/>
            </a:spcBef>
            <a:spcAft>
              <a:spcPct val="35000"/>
            </a:spcAft>
          </a:pPr>
          <a:r>
            <a:rPr lang="en-US" sz="2800" b="1" kern="1200" dirty="0" smtClean="0">
              <a:solidFill>
                <a:schemeClr val="bg1"/>
              </a:solidFill>
            </a:rPr>
            <a:t>How much should I do for my client? </a:t>
          </a:r>
          <a:endParaRPr lang="en-US" sz="2800" kern="1200" dirty="0">
            <a:solidFill>
              <a:schemeClr val="bg1"/>
            </a:solidFill>
          </a:endParaRPr>
        </a:p>
      </dsp:txBody>
      <dsp:txXfrm>
        <a:off x="3077642" y="2205065"/>
        <a:ext cx="2797205" cy="1678323"/>
      </dsp:txXfrm>
    </dsp:sp>
  </dsp:spTree>
</dsp:drawing>
</file>

<file path=ppt/diagrams/layout1.xml><?xml version="1.0" encoding="utf-8"?>
<dgm:layoutDef xmlns:dgm="http://schemas.openxmlformats.org/drawingml/2006/diagram" xmlns:a="http://schemas.openxmlformats.org/drawingml/2006/main" uniqueId="urn:microsoft.com/office/officeart/2008/layout/PictureAccentList">
  <dgm:title val=""/>
  <dgm:desc val=""/>
  <dgm:catLst>
    <dgm:cat type="picture" pri="14000"/>
    <dgm:cat type="list" pri="14500"/>
  </dgm:catLst>
  <dgm:sampData>
    <dgm:dataModel>
      <dgm:ptLst>
        <dgm:pt modelId="0" type="doc"/>
        <dgm:pt modelId="1">
          <dgm:prSet phldr="1"/>
        </dgm:pt>
        <dgm:pt modelId="11">
          <dgm:prSet phldr="1"/>
        </dgm:pt>
        <dgm:pt modelId="12">
          <dgm:prSet phldr="1"/>
        </dgm:pt>
      </dgm:ptLst>
      <dgm:cxnLst>
        <dgm:cxn modelId="4" srcId="0" destId="1" srcOrd="0" destOrd="0"/>
        <dgm:cxn modelId="5" srcId="1" destId="11" srcOrd="0" destOrd="0"/>
        <dgm:cxn modelId="6" srcId="1" destId="12" srcOrd="1" destOrd="0"/>
      </dgm:cxnLst>
      <dgm:bg/>
      <dgm:whole/>
    </dgm:dataModel>
  </dgm:sampData>
  <dgm:styleData>
    <dgm:dataModel>
      <dgm:ptLst>
        <dgm:pt modelId="0" type="doc"/>
        <dgm:pt modelId="1"/>
        <dgm:pt modelId="11"/>
        <dgm:pt modelId="12"/>
        <dgm:pt modelId="13"/>
      </dgm:ptLst>
      <dgm:cxnLst>
        <dgm:cxn modelId="4" srcId="0" destId="1" srcOrd="0" destOrd="0"/>
        <dgm:cxn modelId="5" srcId="1" destId="11" srcOrd="0" destOrd="0"/>
        <dgm:cxn modelId="6" srcId="1" destId="12" srcOrd="0" destOrd="0"/>
        <dgm:cxn modelId="14" srcId="1" destId="13" srcOrd="0" destOrd="0"/>
      </dgm:cxnLst>
      <dgm:bg/>
      <dgm:whole/>
    </dgm:dataModel>
  </dgm:styleData>
  <dgm:clrData>
    <dgm:dataModel>
      <dgm:ptLst>
        <dgm:pt modelId="0" type="doc"/>
        <dgm:pt modelId="1"/>
        <dgm:pt modelId="11"/>
        <dgm:pt modelId="12"/>
        <dgm:pt modelId="13"/>
      </dgm:ptLst>
      <dgm:cxnLst>
        <dgm:cxn modelId="4" srcId="0" destId="1" srcOrd="0" destOrd="0"/>
        <dgm:cxn modelId="5" srcId="1" destId="11" srcOrd="0" destOrd="0"/>
        <dgm:cxn modelId="6" srcId="1" destId="12" srcOrd="0" destOrd="0"/>
        <dgm:cxn modelId="14" srcId="1" destId="13" srcOrd="0" destOrd="0"/>
      </dgm:cxnLst>
      <dgm:bg/>
      <dgm:whole/>
    </dgm:dataModel>
  </dgm:clrData>
  <dgm:layoutNode name="layout">
    <dgm:varLst>
      <dgm:chMax/>
      <dgm:chPref/>
      <dgm:dir/>
      <dgm:animOne val="branch"/>
      <dgm:animLvl val="lvl"/>
      <dgm:resizeHandles/>
    </dgm:varLst>
    <dgm:choose name="Name0">
      <dgm:if name="Name1" func="var" arg="dir" op="equ" val="norm">
        <dgm:alg type="hierChild">
          <dgm:param type="linDir" val="fromL"/>
        </dgm:alg>
      </dgm:if>
      <dgm:else name="Name2">
        <dgm:alg type="hierChild">
          <dgm:param type="linDir" val="fromL"/>
        </dgm:alg>
      </dgm:else>
    </dgm:choose>
    <dgm:shape xmlns:r="http://schemas.openxmlformats.org/officeDocument/2006/relationships" r:blip="">
      <dgm:adjLst/>
    </dgm:shape>
    <dgm:presOf/>
    <dgm:constrLst>
      <dgm:constr type="primFontSz" for="des" forName="rootText" op="equ" val="65"/>
      <dgm:constr type="primFontSz" for="des" forName="childText" op="equ" val="65"/>
      <dgm:constr type="primFontSz" for="des" forName="childText" refType="primFontSz" refFor="des" refForName="rootText" op="lte"/>
      <dgm:constr type="w" for="des" forName="rootComposite" refType="w" fact="4"/>
      <dgm:constr type="h" for="des" forName="rootComposite" refType="h"/>
      <dgm:constr type="w" for="des" forName="childComposite" refType="w" refFor="des" refForName="rootComposite"/>
      <dgm:constr type="h" for="des" forName="childComposite" refType="h" refFor="des" refForName="rootComposite"/>
      <dgm:constr type="sibSp" refType="w" refFor="des" refForName="rootComposite" fact="0.1"/>
      <dgm:constr type="sibSp" for="des" forName="childShape" refType="h" refFor="des" refForName="rootComposite" fact="0.12"/>
      <dgm:constr type="sp" for="des" forName="root" refType="h" refFor="des" refForName="rootComposite" fact="0.18"/>
    </dgm:constrLst>
    <dgm:ruleLst/>
    <dgm:forEach name="Name3" axis="ch">
      <dgm:forEach name="Name4" axis="self" ptType="node" cnt="1">
        <dgm:layoutNode name="root">
          <dgm:varLst>
            <dgm:chMax/>
            <dgm:chPref val="4"/>
          </dgm:varLst>
          <dgm:alg type="hierRoot"/>
          <dgm:shape xmlns:r="http://schemas.openxmlformats.org/officeDocument/2006/relationships" r:blip="">
            <dgm:adjLst/>
          </dgm:shape>
          <dgm:presOf/>
          <dgm:constrLst/>
          <dgm:ruleLst/>
          <dgm:layoutNode name="rootComposite">
            <dgm:varLst/>
            <dgm:alg type="composite"/>
            <dgm:shape xmlns:r="http://schemas.openxmlformats.org/officeDocument/2006/relationships" r:blip="">
              <dgm:adjLst/>
            </dgm:shape>
            <dgm:presOf axis="self" ptType="node" cnt="1"/>
            <dgm:constrLst>
              <dgm:constr type="l" for="ch" forName="rootText"/>
              <dgm:constr type="t" for="ch" forName="rootText"/>
              <dgm:constr type="w" for="ch" forName="rootText" refType="w"/>
              <dgm:constr type="h" for="ch" forName="rootText" refType="h"/>
            </dgm:constrLst>
            <dgm:ruleLst/>
            <dgm:layoutNode name="rootText" styleLbl="node0">
              <dgm:varLst>
                <dgm:chMax/>
                <dgm:chPref val="4"/>
              </dgm:varLst>
              <dgm:alg type="tx"/>
              <dgm:shape xmlns:r="http://schemas.openxmlformats.org/officeDocument/2006/relationships" type="roundRect" r:blip="">
                <dgm:adjLst>
                  <dgm:adj idx="1" val="0.1"/>
                </dgm:adjLst>
              </dgm:shape>
              <dgm:presOf axis="self" ptType="node" cnt="1"/>
              <dgm:constrLst>
                <dgm:constr type="tMarg" refType="primFontSz" fact="0.1"/>
                <dgm:constr type="bMarg" refType="primFontSz" fact="0.1"/>
                <dgm:constr type="lMarg" refType="primFontSz" fact="0.15"/>
                <dgm:constr type="rMarg" refType="primFontSz" fact="0.15"/>
              </dgm:constrLst>
              <dgm:ruleLst>
                <dgm:rule type="primFontSz" val="5" fact="NaN" max="NaN"/>
                <dgm:rule type="primFontSz" val="65" fact="NaN" max="NaN"/>
              </dgm:ruleLst>
            </dgm:layoutNode>
          </dgm:layoutNode>
          <dgm:layoutNode name="childShape">
            <dgm:varLst>
              <dgm:chMax val="0"/>
              <dgm:chPref val="0"/>
            </dgm:varLst>
            <dgm:alg type="hierChild">
              <dgm:param type="chAlign" val="r"/>
              <dgm:param type="linDir" val="fromT"/>
              <dgm:param type="fallback" val="2D"/>
            </dgm:alg>
            <dgm:shape xmlns:r="http://schemas.openxmlformats.org/officeDocument/2006/relationships" r:blip="">
              <dgm:adjLst/>
            </dgm:shape>
            <dgm:presOf/>
            <dgm:constrLst/>
            <dgm:ruleLst/>
            <dgm:forEach name="Name5" axis="ch">
              <dgm:forEach name="Name6" axis="self" ptType="node">
                <dgm:layoutNode name="childComposite">
                  <dgm:varLst>
                    <dgm:chMax val="0"/>
                    <dgm:chPref val="0"/>
                  </dgm:varLst>
                  <dgm:alg type="composite"/>
                  <dgm:shape xmlns:r="http://schemas.openxmlformats.org/officeDocument/2006/relationships" r:blip="">
                    <dgm:adjLst/>
                  </dgm:shape>
                  <dgm:presOf/>
                  <dgm:choose name="Name7">
                    <dgm:if name="Name8" func="var" arg="dir" op="equ" val="norm">
                      <dgm:constrLst>
                        <dgm:constr type="w" for="ch" forName="Image" refType="h"/>
                        <dgm:constr type="h" for="ch" forName="Image" refType="h"/>
                        <dgm:constr type="l" for="ch" forName="Image"/>
                        <dgm:constr type="t" for="ch" forName="Image"/>
                        <dgm:constr type="h" for="ch" forName="childText" refType="h"/>
                        <dgm:constr type="l" for="ch" forName="childText" refType="w" refFor="ch" refForName="Image" fact="1.06"/>
                        <dgm:constr type="t" for="ch" forName="childText"/>
                      </dgm:constrLst>
                    </dgm:if>
                    <dgm:else name="Name9">
                      <dgm:constrLst>
                        <dgm:constr type="w" for="ch" forName="Image" refType="h"/>
                        <dgm:constr type="h" for="ch" forName="Image" refType="h"/>
                        <dgm:constr type="r" for="ch" forName="Image" refType="w"/>
                        <dgm:constr type="t" for="ch" forName="Image"/>
                        <dgm:constr type="h" for="ch" forName="childText" refType="h"/>
                        <dgm:constr type="t" for="ch" forName="childText"/>
                        <dgm:constr type="wOff" for="ch" forName="childText" refType="w" refFor="ch" refForName="Image" fact="-1.06"/>
                      </dgm:constrLst>
                    </dgm:else>
                  </dgm:choose>
                  <dgm:ruleLst/>
                  <dgm:layoutNode name="Image" styleLbl="node1">
                    <dgm:alg type="sp"/>
                    <dgm:shape xmlns:r="http://schemas.openxmlformats.org/officeDocument/2006/relationships" type="roundRect" r:blip="" blipPhldr="1">
                      <dgm:adjLst>
                        <dgm:adj idx="1" val="0.1667"/>
                      </dgm:adjLst>
                    </dgm:shape>
                    <dgm:presOf/>
                  </dgm:layoutNode>
                  <dgm:layoutNode name="childText" styleLbl="lnNode1">
                    <dgm:varLst>
                      <dgm:chMax val="0"/>
                      <dgm:chPref val="0"/>
                      <dgm:bulletEnabled val="1"/>
                    </dgm:varLst>
                    <dgm:alg type="tx"/>
                    <dgm:shape xmlns:r="http://schemas.openxmlformats.org/officeDocument/2006/relationships" type="roundRect" r:blip="">
                      <dgm:adjLst>
                        <dgm:adj idx="1" val="0.1667"/>
                      </dgm:adjLst>
                    </dgm:shape>
                    <dgm:presOf axis="self desOrSelf" ptType="node node" st="1 1" cnt="1 0"/>
                    <dgm:ruleLst>
                      <dgm:rule type="primFontSz" val="5" fact="NaN" max="NaN"/>
                    </dgm:ruleLst>
                  </dgm:layoutNode>
                </dgm:layoutNode>
              </dgm:forEach>
            </dgm:forEach>
          </dgm:layoutNode>
        </dgm:layoutNode>
      </dgm:forEach>
    </dgm:forEach>
  </dgm:layoutNode>
</dgm:layoutDef>
</file>

<file path=ppt/diagrams/layout2.xml><?xml version="1.0" encoding="utf-8"?>
<dgm:layoutDef xmlns:dgm="http://schemas.openxmlformats.org/drawingml/2006/diagram" xmlns:a="http://schemas.openxmlformats.org/drawingml/2006/main" uniqueId="urn:microsoft.com/office/officeart/2008/layout/PictureAccentList">
  <dgm:title val=""/>
  <dgm:desc val=""/>
  <dgm:catLst>
    <dgm:cat type="picture" pri="14000"/>
    <dgm:cat type="list" pri="14500"/>
  </dgm:catLst>
  <dgm:sampData>
    <dgm:dataModel>
      <dgm:ptLst>
        <dgm:pt modelId="0" type="doc"/>
        <dgm:pt modelId="1">
          <dgm:prSet phldr="1"/>
        </dgm:pt>
        <dgm:pt modelId="11">
          <dgm:prSet phldr="1"/>
        </dgm:pt>
        <dgm:pt modelId="12">
          <dgm:prSet phldr="1"/>
        </dgm:pt>
      </dgm:ptLst>
      <dgm:cxnLst>
        <dgm:cxn modelId="4" srcId="0" destId="1" srcOrd="0" destOrd="0"/>
        <dgm:cxn modelId="5" srcId="1" destId="11" srcOrd="0" destOrd="0"/>
        <dgm:cxn modelId="6" srcId="1" destId="12" srcOrd="1" destOrd="0"/>
      </dgm:cxnLst>
      <dgm:bg/>
      <dgm:whole/>
    </dgm:dataModel>
  </dgm:sampData>
  <dgm:styleData>
    <dgm:dataModel>
      <dgm:ptLst>
        <dgm:pt modelId="0" type="doc"/>
        <dgm:pt modelId="1"/>
        <dgm:pt modelId="11"/>
        <dgm:pt modelId="12"/>
        <dgm:pt modelId="13"/>
      </dgm:ptLst>
      <dgm:cxnLst>
        <dgm:cxn modelId="4" srcId="0" destId="1" srcOrd="0" destOrd="0"/>
        <dgm:cxn modelId="5" srcId="1" destId="11" srcOrd="0" destOrd="0"/>
        <dgm:cxn modelId="6" srcId="1" destId="12" srcOrd="0" destOrd="0"/>
        <dgm:cxn modelId="14" srcId="1" destId="13" srcOrd="0" destOrd="0"/>
      </dgm:cxnLst>
      <dgm:bg/>
      <dgm:whole/>
    </dgm:dataModel>
  </dgm:styleData>
  <dgm:clrData>
    <dgm:dataModel>
      <dgm:ptLst>
        <dgm:pt modelId="0" type="doc"/>
        <dgm:pt modelId="1"/>
        <dgm:pt modelId="11"/>
        <dgm:pt modelId="12"/>
        <dgm:pt modelId="13"/>
      </dgm:ptLst>
      <dgm:cxnLst>
        <dgm:cxn modelId="4" srcId="0" destId="1" srcOrd="0" destOrd="0"/>
        <dgm:cxn modelId="5" srcId="1" destId="11" srcOrd="0" destOrd="0"/>
        <dgm:cxn modelId="6" srcId="1" destId="12" srcOrd="0" destOrd="0"/>
        <dgm:cxn modelId="14" srcId="1" destId="13" srcOrd="0" destOrd="0"/>
      </dgm:cxnLst>
      <dgm:bg/>
      <dgm:whole/>
    </dgm:dataModel>
  </dgm:clrData>
  <dgm:layoutNode name="layout">
    <dgm:varLst>
      <dgm:chMax/>
      <dgm:chPref/>
      <dgm:dir/>
      <dgm:animOne val="branch"/>
      <dgm:animLvl val="lvl"/>
      <dgm:resizeHandles/>
    </dgm:varLst>
    <dgm:choose name="Name0">
      <dgm:if name="Name1" func="var" arg="dir" op="equ" val="norm">
        <dgm:alg type="hierChild">
          <dgm:param type="linDir" val="fromL"/>
        </dgm:alg>
      </dgm:if>
      <dgm:else name="Name2">
        <dgm:alg type="hierChild">
          <dgm:param type="linDir" val="fromL"/>
        </dgm:alg>
      </dgm:else>
    </dgm:choose>
    <dgm:shape xmlns:r="http://schemas.openxmlformats.org/officeDocument/2006/relationships" r:blip="">
      <dgm:adjLst/>
    </dgm:shape>
    <dgm:presOf/>
    <dgm:constrLst>
      <dgm:constr type="primFontSz" for="des" forName="rootText" op="equ" val="65"/>
      <dgm:constr type="primFontSz" for="des" forName="childText" op="equ" val="65"/>
      <dgm:constr type="primFontSz" for="des" forName="childText" refType="primFontSz" refFor="des" refForName="rootText" op="lte"/>
      <dgm:constr type="w" for="des" forName="rootComposite" refType="w" fact="4"/>
      <dgm:constr type="h" for="des" forName="rootComposite" refType="h"/>
      <dgm:constr type="w" for="des" forName="childComposite" refType="w" refFor="des" refForName="rootComposite"/>
      <dgm:constr type="h" for="des" forName="childComposite" refType="h" refFor="des" refForName="rootComposite"/>
      <dgm:constr type="sibSp" refType="w" refFor="des" refForName="rootComposite" fact="0.1"/>
      <dgm:constr type="sibSp" for="des" forName="childShape" refType="h" refFor="des" refForName="rootComposite" fact="0.12"/>
      <dgm:constr type="sp" for="des" forName="root" refType="h" refFor="des" refForName="rootComposite" fact="0.18"/>
    </dgm:constrLst>
    <dgm:ruleLst/>
    <dgm:forEach name="Name3" axis="ch">
      <dgm:forEach name="Name4" axis="self" ptType="node" cnt="1">
        <dgm:layoutNode name="root">
          <dgm:varLst>
            <dgm:chMax/>
            <dgm:chPref val="4"/>
          </dgm:varLst>
          <dgm:alg type="hierRoot"/>
          <dgm:shape xmlns:r="http://schemas.openxmlformats.org/officeDocument/2006/relationships" r:blip="">
            <dgm:adjLst/>
          </dgm:shape>
          <dgm:presOf/>
          <dgm:constrLst/>
          <dgm:ruleLst/>
          <dgm:layoutNode name="rootComposite">
            <dgm:varLst/>
            <dgm:alg type="composite"/>
            <dgm:shape xmlns:r="http://schemas.openxmlformats.org/officeDocument/2006/relationships" r:blip="">
              <dgm:adjLst/>
            </dgm:shape>
            <dgm:presOf axis="self" ptType="node" cnt="1"/>
            <dgm:constrLst>
              <dgm:constr type="l" for="ch" forName="rootText"/>
              <dgm:constr type="t" for="ch" forName="rootText"/>
              <dgm:constr type="w" for="ch" forName="rootText" refType="w"/>
              <dgm:constr type="h" for="ch" forName="rootText" refType="h"/>
            </dgm:constrLst>
            <dgm:ruleLst/>
            <dgm:layoutNode name="rootText" styleLbl="node0">
              <dgm:varLst>
                <dgm:chMax/>
                <dgm:chPref val="4"/>
              </dgm:varLst>
              <dgm:alg type="tx"/>
              <dgm:shape xmlns:r="http://schemas.openxmlformats.org/officeDocument/2006/relationships" type="roundRect" r:blip="">
                <dgm:adjLst>
                  <dgm:adj idx="1" val="0.1"/>
                </dgm:adjLst>
              </dgm:shape>
              <dgm:presOf axis="self" ptType="node" cnt="1"/>
              <dgm:constrLst>
                <dgm:constr type="tMarg" refType="primFontSz" fact="0.1"/>
                <dgm:constr type="bMarg" refType="primFontSz" fact="0.1"/>
                <dgm:constr type="lMarg" refType="primFontSz" fact="0.15"/>
                <dgm:constr type="rMarg" refType="primFontSz" fact="0.15"/>
              </dgm:constrLst>
              <dgm:ruleLst>
                <dgm:rule type="primFontSz" val="5" fact="NaN" max="NaN"/>
                <dgm:rule type="primFontSz" val="65" fact="NaN" max="NaN"/>
              </dgm:ruleLst>
            </dgm:layoutNode>
          </dgm:layoutNode>
          <dgm:layoutNode name="childShape">
            <dgm:varLst>
              <dgm:chMax val="0"/>
              <dgm:chPref val="0"/>
            </dgm:varLst>
            <dgm:alg type="hierChild">
              <dgm:param type="chAlign" val="r"/>
              <dgm:param type="linDir" val="fromT"/>
              <dgm:param type="fallback" val="2D"/>
            </dgm:alg>
            <dgm:shape xmlns:r="http://schemas.openxmlformats.org/officeDocument/2006/relationships" r:blip="">
              <dgm:adjLst/>
            </dgm:shape>
            <dgm:presOf/>
            <dgm:constrLst/>
            <dgm:ruleLst/>
            <dgm:forEach name="Name5" axis="ch">
              <dgm:forEach name="Name6" axis="self" ptType="node">
                <dgm:layoutNode name="childComposite">
                  <dgm:varLst>
                    <dgm:chMax val="0"/>
                    <dgm:chPref val="0"/>
                  </dgm:varLst>
                  <dgm:alg type="composite"/>
                  <dgm:shape xmlns:r="http://schemas.openxmlformats.org/officeDocument/2006/relationships" r:blip="">
                    <dgm:adjLst/>
                  </dgm:shape>
                  <dgm:presOf/>
                  <dgm:choose name="Name7">
                    <dgm:if name="Name8" func="var" arg="dir" op="equ" val="norm">
                      <dgm:constrLst>
                        <dgm:constr type="w" for="ch" forName="Image" refType="h"/>
                        <dgm:constr type="h" for="ch" forName="Image" refType="h"/>
                        <dgm:constr type="l" for="ch" forName="Image"/>
                        <dgm:constr type="t" for="ch" forName="Image"/>
                        <dgm:constr type="h" for="ch" forName="childText" refType="h"/>
                        <dgm:constr type="l" for="ch" forName="childText" refType="w" refFor="ch" refForName="Image" fact="1.06"/>
                        <dgm:constr type="t" for="ch" forName="childText"/>
                      </dgm:constrLst>
                    </dgm:if>
                    <dgm:else name="Name9">
                      <dgm:constrLst>
                        <dgm:constr type="w" for="ch" forName="Image" refType="h"/>
                        <dgm:constr type="h" for="ch" forName="Image" refType="h"/>
                        <dgm:constr type="r" for="ch" forName="Image" refType="w"/>
                        <dgm:constr type="t" for="ch" forName="Image"/>
                        <dgm:constr type="h" for="ch" forName="childText" refType="h"/>
                        <dgm:constr type="t" for="ch" forName="childText"/>
                        <dgm:constr type="wOff" for="ch" forName="childText" refType="w" refFor="ch" refForName="Image" fact="-1.06"/>
                      </dgm:constrLst>
                    </dgm:else>
                  </dgm:choose>
                  <dgm:ruleLst/>
                  <dgm:layoutNode name="Image" styleLbl="node1">
                    <dgm:alg type="sp"/>
                    <dgm:shape xmlns:r="http://schemas.openxmlformats.org/officeDocument/2006/relationships" type="roundRect" r:blip="" blipPhldr="1">
                      <dgm:adjLst>
                        <dgm:adj idx="1" val="0.1667"/>
                      </dgm:adjLst>
                    </dgm:shape>
                    <dgm:presOf/>
                  </dgm:layoutNode>
                  <dgm:layoutNode name="childText" styleLbl="lnNode1">
                    <dgm:varLst>
                      <dgm:chMax val="0"/>
                      <dgm:chPref val="0"/>
                      <dgm:bulletEnabled val="1"/>
                    </dgm:varLst>
                    <dgm:alg type="tx"/>
                    <dgm:shape xmlns:r="http://schemas.openxmlformats.org/officeDocument/2006/relationships" type="roundRect" r:blip="">
                      <dgm:adjLst>
                        <dgm:adj idx="1" val="0.1667"/>
                      </dgm:adjLst>
                    </dgm:shape>
                    <dgm:presOf axis="self desOrSelf" ptType="node node" st="1 1" cnt="1 0"/>
                    <dgm:ruleLst>
                      <dgm:rule type="primFontSz" val="5" fact="NaN" max="NaN"/>
                    </dgm:ruleLst>
                  </dgm:layoutNode>
                </dgm:layoutNode>
              </dgm:forEach>
            </dgm:forEach>
          </dgm:layoutNode>
        </dgm:layoutNode>
      </dgm:forEach>
    </dgm:forEach>
  </dgm:layoutNode>
</dgm:layoutDef>
</file>

<file path=ppt/diagrams/layout3.xml><?xml version="1.0" encoding="utf-8"?>
<dgm:layoutDef xmlns:dgm="http://schemas.openxmlformats.org/drawingml/2006/diagram" xmlns:a="http://schemas.openxmlformats.org/drawingml/2006/main" uniqueId="urn:microsoft.com/office/officeart/2005/8/layout/radial3">
  <dgm:title val=""/>
  <dgm:desc val=""/>
  <dgm:catLst>
    <dgm:cat type="relationship" pri="31000"/>
    <dgm:cat type="cycle" pri="12000"/>
  </dgm:catLst>
  <dgm:sampData>
    <dgm:dataModel>
      <dgm:ptLst>
        <dgm:pt modelId="0" type="doc"/>
        <dgm:pt modelId="1">
          <dgm:prSet phldr="1"/>
        </dgm:pt>
        <dgm:pt modelId="11">
          <dgm:prSet phldr="1"/>
        </dgm:pt>
        <dgm:pt modelId="12">
          <dgm:prSet phldr="1"/>
        </dgm:pt>
        <dgm:pt modelId="13">
          <dgm:prSet phldr="1"/>
        </dgm:pt>
        <dgm:pt modelId="14">
          <dgm:prSet phldr="1"/>
        </dgm:pt>
      </dgm:ptLst>
      <dgm:cxnLst>
        <dgm:cxn modelId="2" srcId="0" destId="1" srcOrd="0" destOrd="0"/>
        <dgm:cxn modelId="3" srcId="1" destId="11" srcOrd="0" destOrd="0"/>
        <dgm:cxn modelId="4" srcId="1" destId="12" srcOrd="1" destOrd="0"/>
        <dgm:cxn modelId="5" srcId="1" destId="13" srcOrd="2" destOrd="0"/>
        <dgm:cxn modelId="6" srcId="1" destId="14" srcOrd="3" destOrd="0"/>
      </dgm:cxnLst>
      <dgm:bg/>
      <dgm:whole/>
    </dgm:dataModel>
  </dgm:sampData>
  <dgm:styleData>
    <dgm:dataModel>
      <dgm:ptLst>
        <dgm:pt modelId="0" type="doc"/>
        <dgm:pt modelId="1"/>
        <dgm:pt modelId="11"/>
        <dgm:pt modelId="12"/>
        <dgm:pt modelId="13"/>
      </dgm:ptLst>
      <dgm:cxnLst>
        <dgm:cxn modelId="2" srcId="0" destId="1" srcOrd="0" destOrd="0"/>
        <dgm:cxn modelId="15" srcId="1" destId="11" srcOrd="0" destOrd="0"/>
        <dgm:cxn modelId="16" srcId="1" destId="12" srcOrd="1" destOrd="0"/>
        <dgm:cxn modelId="17" srcId="1" destId="13" srcOrd="2" destOrd="0"/>
      </dgm:cxnLst>
      <dgm:bg/>
      <dgm:whole/>
    </dgm:dataModel>
  </dgm:styleData>
  <dgm:clrData>
    <dgm:dataModel>
      <dgm:ptLst>
        <dgm:pt modelId="0" type="doc"/>
        <dgm:pt modelId="1"/>
        <dgm:pt modelId="11"/>
        <dgm:pt modelId="12"/>
        <dgm:pt modelId="13"/>
        <dgm:pt modelId="14"/>
        <dgm:pt modelId="15"/>
        <dgm:pt modelId="16"/>
      </dgm:ptLst>
      <dgm:cxnLst>
        <dgm:cxn modelId="2" srcId="0" destId="1" srcOrd="0" destOrd="0"/>
        <dgm:cxn modelId="16" srcId="1" destId="11" srcOrd="0" destOrd="0"/>
        <dgm:cxn modelId="17" srcId="1" destId="12" srcOrd="1" destOrd="0"/>
        <dgm:cxn modelId="18" srcId="1" destId="13" srcOrd="2" destOrd="0"/>
        <dgm:cxn modelId="19" srcId="1" destId="14" srcOrd="3" destOrd="0"/>
        <dgm:cxn modelId="20" srcId="1" destId="15" srcOrd="4" destOrd="0"/>
        <dgm:cxn modelId="21" srcId="1" destId="16" srcOrd="5" destOrd="0"/>
      </dgm:cxnLst>
      <dgm:bg/>
      <dgm:whole/>
    </dgm:dataModel>
  </dgm:clrData>
  <dgm:layoutNode name="composite">
    <dgm:varLst>
      <dgm:chMax val="1"/>
      <dgm:dir/>
      <dgm:resizeHandles val="exact"/>
    </dgm:varLst>
    <dgm:alg type="composite">
      <dgm:param type="ar" val="1"/>
    </dgm:alg>
    <dgm:shape xmlns:r="http://schemas.openxmlformats.org/officeDocument/2006/relationships" r:blip="">
      <dgm:adjLst/>
    </dgm:shape>
    <dgm:presOf/>
    <dgm:constrLst/>
    <dgm:ruleLst/>
    <dgm:layoutNode name="radial">
      <dgm:varLst>
        <dgm:animLvl val="ctr"/>
      </dgm:varLst>
      <dgm:choose name="Name0">
        <dgm:if name="Name1" func="var" arg="dir" op="equ" val="norm">
          <dgm:choose name="Name2">
            <dgm:if name="Name3" axis="ch ch" ptType="node node" st="1 1" cnt="1 0" func="cnt" op="lte" val="1">
              <dgm:alg type="cycle">
                <dgm:param type="stAng" val="90"/>
                <dgm:param type="spanAng" val="360"/>
                <dgm:param type="ctrShpMap" val="fNode"/>
              </dgm:alg>
            </dgm:if>
            <dgm:else name="Name4">
              <dgm:alg type="cycle">
                <dgm:param type="stAng" val="0"/>
                <dgm:param type="spanAng" val="360"/>
                <dgm:param type="ctrShpMap" val="fNode"/>
              </dgm:alg>
            </dgm:else>
          </dgm:choose>
        </dgm:if>
        <dgm:else name="Name5">
          <dgm:alg type="cycle">
            <dgm:param type="stAng" val="0"/>
            <dgm:param type="spanAng" val="-360"/>
            <dgm:param type="ctrShpMap" val="fNode"/>
          </dgm:alg>
        </dgm:else>
      </dgm:choose>
      <dgm:shape xmlns:r="http://schemas.openxmlformats.org/officeDocument/2006/relationships" r:blip="">
        <dgm:adjLst/>
      </dgm:shape>
      <dgm:presOf/>
      <dgm:constrLst>
        <dgm:constr type="w" for="ch" forName="centerShape" refType="w"/>
        <dgm:constr type="h" for="ch" forName="centerShape" refType="h"/>
        <dgm:constr type="w" for="ch" forName="node" refType="w" fact="0.5"/>
        <dgm:constr type="h" for="ch" forName="node" refType="h" fact="0.5"/>
        <dgm:constr type="sp" refType="w" refFor="ch" refForName="node" fact="-0.2"/>
        <dgm:constr type="sibSp" refType="w" refFor="ch" refForName="node" fact="-0.2"/>
        <dgm:constr type="primFontSz" for="ch" forName="centerShape" val="65"/>
        <dgm:constr type="primFontSz" for="des" forName="node" val="65"/>
        <dgm:constr type="primFontSz" for="ch" forName="node" refType="primFontSz" refFor="ch" refForName="centerShape" op="lte"/>
      </dgm:constrLst>
      <dgm:ruleLst/>
      <dgm:forEach name="Name6" axis="ch" ptType="node" cnt="1">
        <dgm:layoutNode name="centerShape" styleLbl="vennNode1">
          <dgm:alg type="tx"/>
          <dgm:shape xmlns:r="http://schemas.openxmlformats.org/officeDocument/2006/relationships" type="ellipse" r:blip="">
            <dgm:adjLst/>
          </dgm:shape>
          <dgm:presOf axis="self"/>
          <dgm:constrLst>
            <dgm:constr type="tMarg" refType="primFontSz" fact="0.1"/>
            <dgm:constr type="bMarg" refType="primFontSz" fact="0.1"/>
            <dgm:constr type="lMarg" refType="primFontSz" fact="0.1"/>
            <dgm:constr type="rMarg" refType="primFontSz" fact="0.1"/>
          </dgm:constrLst>
          <dgm:ruleLst>
            <dgm:rule type="primFontSz" val="5" fact="NaN" max="NaN"/>
          </dgm:ruleLst>
        </dgm:layoutNode>
        <dgm:forEach name="Name7" axis="ch" ptType="node">
          <dgm:layoutNode name="node" styleLbl="vennNode1">
            <dgm:varLst>
              <dgm:bulletEnabled val="1"/>
            </dgm:varLst>
            <dgm:alg type="tx">
              <dgm:param type="txAnchorVertCh" val="mid"/>
            </dgm:alg>
            <dgm:shape xmlns:r="http://schemas.openxmlformats.org/officeDocument/2006/relationships" type="ellipse" r:blip="">
              <dgm:adjLst/>
            </dgm:shape>
            <dgm:presOf axis="desOrSelf" ptType="node"/>
            <dgm:constrLst>
              <dgm:constr type="tMarg" refType="primFontSz" fact="0.1"/>
              <dgm:constr type="bMarg" refType="primFontSz" fact="0.1"/>
              <dgm:constr type="lMarg" refType="primFontSz" fact="0.1"/>
              <dgm:constr type="rMarg" refType="primFontSz" fact="0.1"/>
            </dgm:constrLst>
            <dgm:ruleLst>
              <dgm:rule type="primFontSz" val="5" fact="NaN" max="NaN"/>
            </dgm:ruleLst>
          </dgm:layoutNode>
        </dgm:forEach>
      </dgm:forEach>
    </dgm:layoutNode>
  </dgm:layoutNode>
</dgm:layoutDef>
</file>

<file path=ppt/diagrams/layout4.xml><?xml version="1.0" encoding="utf-8"?>
<dgm:layoutDef xmlns:dgm="http://schemas.openxmlformats.org/drawingml/2006/diagram" xmlns:a="http://schemas.openxmlformats.org/drawingml/2006/main" uniqueId="urn:microsoft.com/office/officeart/2005/8/layout/hProcess9">
  <dgm:title val=""/>
  <dgm:desc val=""/>
  <dgm:catLst>
    <dgm:cat type="process" pri="5000"/>
    <dgm:cat type="convert" pri="13000"/>
  </dgm:catLst>
  <dgm:sampData useDef="1">
    <dgm:dataModel>
      <dgm:pt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CompostProcess">
    <dgm:varLst>
      <dgm:dir/>
      <dgm:resizeHandles val="exact"/>
    </dgm:varLst>
    <dgm:alg type="composite">
      <dgm:param type="horzAlign" val="ctr"/>
      <dgm:param type="vertAlign" val="mid"/>
    </dgm:alg>
    <dgm:shape xmlns:r="http://schemas.openxmlformats.org/officeDocument/2006/relationships" r:blip="">
      <dgm:adjLst/>
    </dgm:shape>
    <dgm:presOf/>
    <dgm:constrLst>
      <dgm:constr type="w" for="ch" forName="arrow" refType="w" fact="0.85"/>
      <dgm:constr type="h" for="ch" forName="arrow" refType="h"/>
      <dgm:constr type="ctrX" for="ch" forName="arrow" refType="w" fact="0.5"/>
      <dgm:constr type="ctrY" for="ch" forName="arrow" refType="h" fact="0.5"/>
      <dgm:constr type="w" for="ch" forName="linearProcess" refType="w"/>
      <dgm:constr type="h" for="ch" forName="linearProcess" refType="h" fact="0.4"/>
      <dgm:constr type="ctrX" for="ch" forName="linearProcess" refType="w" fact="0.5"/>
      <dgm:constr type="ctrY" for="ch" forName="linearProcess" refType="h" fact="0.5"/>
    </dgm:constrLst>
    <dgm:ruleLst/>
    <dgm:layoutNode name="arrow" styleLbl="bgShp">
      <dgm:alg type="sp"/>
      <dgm:choose name="Name0">
        <dgm:if name="Name1" func="var" arg="dir" op="equ" val="norm">
          <dgm:shape xmlns:r="http://schemas.openxmlformats.org/officeDocument/2006/relationships" type="rightArrow" r:blip="">
            <dgm:adjLst/>
          </dgm:shape>
        </dgm:if>
        <dgm:else name="Name2">
          <dgm:shape xmlns:r="http://schemas.openxmlformats.org/officeDocument/2006/relationships" type="leftArrow" r:blip="">
            <dgm:adjLst/>
          </dgm:shape>
        </dgm:else>
      </dgm:choose>
      <dgm:presOf/>
      <dgm:constrLst/>
      <dgm:ruleLst/>
    </dgm:layoutNode>
    <dgm:layoutNode name="linearProcess">
      <dgm:choose name="Name3">
        <dgm:if name="Name4" func="var" arg="dir" op="equ" val="norm">
          <dgm:alg type="lin"/>
        </dgm:if>
        <dgm:else name="Name5">
          <dgm:alg type="lin">
            <dgm:param type="linDir" val="fromR"/>
          </dgm:alg>
        </dgm:else>
      </dgm:choose>
      <dgm:shape xmlns:r="http://schemas.openxmlformats.org/officeDocument/2006/relationships" r:blip="">
        <dgm:adjLst/>
      </dgm:shape>
      <dgm:presOf/>
      <dgm:constrLst>
        <dgm:constr type="userA" for="ch" ptType="node" refType="w"/>
        <dgm:constr type="h" for="ch" ptType="node" refType="h"/>
        <dgm:constr type="w" for="ch" ptType="node" op="equ"/>
        <dgm:constr type="w" for="ch" forName="sibTrans" refType="w" fact="0.05"/>
        <dgm:constr type="primFontSz" for="ch" ptType="node" op="equ" val="65"/>
      </dgm:constrLst>
      <dgm:ruleLst/>
      <dgm:forEach name="Name6" axis="ch" ptType="node">
        <dgm:layoutNode name="textNode" styleLbl="node1">
          <dgm:varLst>
            <dgm:bulletEnabled val="1"/>
          </dgm:varLst>
          <dgm:alg type="tx"/>
          <dgm:shape xmlns:r="http://schemas.openxmlformats.org/officeDocument/2006/relationships" type="roundRect" r:blip="">
            <dgm:adjLst/>
          </dgm:shape>
          <dgm:presOf axis="desOrSelf" ptType="node"/>
          <dgm:constrLst>
            <dgm:constr type="userA"/>
            <dgm:constr type="w" refType="userA" fact="0.3"/>
            <dgm:constr type="tMarg" refType="primFontSz" fact="0.3"/>
            <dgm:constr type="bMarg" refType="primFontSz" fact="0.3"/>
            <dgm:constr type="lMarg" refType="primFontSz" fact="0.3"/>
            <dgm:constr type="rMarg" refType="primFontSz" fact="0.3"/>
          </dgm:constrLst>
          <dgm:ruleLst>
            <dgm:rule type="w" val="NaN" fact="1" max="NaN"/>
            <dgm:rule type="primFontSz" val="5" fact="NaN" max="NaN"/>
          </dgm:ruleLst>
        </dgm:layoutNode>
        <dgm:forEach name="Name7" axis="followSib" ptType="sibTrans" cnt="1">
          <dgm:layoutNode name="sibTrans">
            <dgm:alg type="sp"/>
            <dgm:shape xmlns:r="http://schemas.openxmlformats.org/officeDocument/2006/relationships" r:blip="">
              <dgm:adjLst/>
            </dgm:shape>
            <dgm:presOf/>
            <dgm:constrLst/>
            <dgm:ruleLst/>
          </dgm:layoutNode>
        </dgm:forEach>
      </dgm:forEach>
    </dgm:layoutNode>
  </dgm:layoutNode>
</dgm:layoutDef>
</file>

<file path=ppt/diagrams/layout5.xml><?xml version="1.0" encoding="utf-8"?>
<dgm:layoutDef xmlns:dgm="http://schemas.openxmlformats.org/drawingml/2006/diagram" xmlns:a="http://schemas.openxmlformats.org/drawingml/2006/main" uniqueId="urn:microsoft.com/office/officeart/2005/8/layout/pyramid2">
  <dgm:title val=""/>
  <dgm:desc val=""/>
  <dgm:catLst>
    <dgm:cat type="pyramid" pri="3000"/>
    <dgm:cat type="list" pri="21000"/>
    <dgm:cat type="convert" pri="17000"/>
  </dgm:catLst>
  <dgm:sampData useDef="1">
    <dgm:dataModel>
      <dgm:ptLst/>
      <dgm:bg/>
      <dgm:whole/>
    </dgm:dataModel>
  </dgm:sampData>
  <dgm:styleData useDef="1">
    <dgm:dataModel>
      <dgm:ptLst/>
      <dgm:bg/>
      <dgm:whole/>
    </dgm:dataModel>
  </dgm:styleData>
  <dgm:clrData useDef="1">
    <dgm:dataModel>
      <dgm:ptLst/>
      <dgm:bg/>
      <dgm:whole/>
    </dgm:dataModel>
  </dgm:clrData>
  <dgm:layoutNode name="compositeShape">
    <dgm:alg type="composite"/>
    <dgm:shape xmlns:r="http://schemas.openxmlformats.org/officeDocument/2006/relationships" r:blip="">
      <dgm:adjLst/>
    </dgm:shape>
    <dgm:presOf/>
    <dgm:varLst>
      <dgm:dir/>
      <dgm:resizeHandles/>
    </dgm:varLst>
    <dgm:choose name="Name0">
      <dgm:if name="Name1" func="var" arg="dir" op="equ" val="norm">
        <dgm:constrLst>
          <dgm:constr type="w" for="ch" forName="pyramid" refType="h"/>
          <dgm:constr type="h" for="ch" forName="pyramid" refType="h"/>
          <dgm:constr type="h" for="ch" forName="theList" refType="h" fact="0.8"/>
          <dgm:constr type="w" for="ch" forName="theList" refType="h" fact="0.65"/>
          <dgm:constr type="ctrY" for="ch" forName="theList" refType="h" refFor="ch" refForName="pyramid" fact="0.5"/>
          <dgm:constr type="l" for="ch" forName="theList" refType="w" refFor="ch" refForName="pyramid" fact="0.5"/>
          <dgm:constr type="h" for="des" forName="aSpace" refType="h" fact="0.1"/>
        </dgm:constrLst>
      </dgm:if>
      <dgm:else name="Name2">
        <dgm:constrLst>
          <dgm:constr type="w" for="ch" forName="pyramid" refType="h"/>
          <dgm:constr type="h" for="ch" forName="pyramid" refType="h"/>
          <dgm:constr type="h" for="ch" forName="theList" refType="h" fact="0.8"/>
          <dgm:constr type="w" for="ch" forName="theList" refType="h" fact="0.65"/>
          <dgm:constr type="ctrY" for="ch" forName="theList" refType="h" refFor="ch" refForName="pyramid" fact="0.5"/>
          <dgm:constr type="r" for="ch" forName="theList" refType="w" refFor="ch" refForName="pyramid" fact="0.5"/>
          <dgm:constr type="h" for="des" forName="aSpace" refType="h" fact="0.1"/>
        </dgm:constrLst>
      </dgm:else>
    </dgm:choose>
    <dgm:ruleLst/>
    <dgm:choose name="Name3">
      <dgm:if name="Name4" axis="ch" ptType="node" func="cnt" op="gte" val="1">
        <dgm:layoutNode name="pyramid" styleLbl="node1">
          <dgm:alg type="sp"/>
          <dgm:shape xmlns:r="http://schemas.openxmlformats.org/officeDocument/2006/relationships" type="triangle" r:blip="">
            <dgm:adjLst/>
          </dgm:shape>
          <dgm:presOf/>
          <dgm:constrLst/>
          <dgm:ruleLst/>
        </dgm:layoutNode>
        <dgm:layoutNode name="theList">
          <dgm:alg type="lin">
            <dgm:param type="linDir" val="fromT"/>
          </dgm:alg>
          <dgm:shape xmlns:r="http://schemas.openxmlformats.org/officeDocument/2006/relationships" r:blip="">
            <dgm:adjLst/>
          </dgm:shape>
          <dgm:presOf/>
          <dgm:constrLst>
            <dgm:constr type="w" for="ch" forName="aNode" refType="w"/>
            <dgm:constr type="h" for="ch" forName="aNode" refType="h"/>
            <dgm:constr type="primFontSz" for="ch" ptType="node" op="equ"/>
          </dgm:constrLst>
          <dgm:ruleLst/>
          <dgm:forEach name="aNodeForEach" axis="ch" ptType="node">
            <dgm:layoutNode name="aNode" styleLbl="fgAcc1">
              <dgm:varLst>
                <dgm:bulletEnabled val="1"/>
              </dgm:varLst>
              <dgm:alg type="tx"/>
              <dgm:shape xmlns:r="http://schemas.openxmlformats.org/officeDocument/2006/relationships" type="roundRect" r:blip="">
                <dgm:adjLst/>
              </dgm:shape>
              <dgm:presOf axis="desOrSelf" ptType="node"/>
              <dgm:constrLst>
                <dgm:constr type="primFontSz" val="65"/>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name="aSpace">
              <dgm:alg type="sp"/>
              <dgm:shape xmlns:r="http://schemas.openxmlformats.org/officeDocument/2006/relationships" r:blip="">
                <dgm:adjLst/>
              </dgm:shape>
              <dgm:presOf/>
              <dgm:constrLst/>
              <dgm:ruleLst/>
            </dgm:layoutNode>
          </dgm:forEach>
        </dgm:layoutNode>
      </dgm:if>
      <dgm:else name="Name5"/>
    </dgm:choose>
  </dgm:layoutNode>
</dgm:layoutDef>
</file>

<file path=ppt/diagrams/layout6.xml><?xml version="1.0" encoding="utf-8"?>
<dgm:layoutDef xmlns:dgm="http://schemas.openxmlformats.org/drawingml/2006/diagram" xmlns:a="http://schemas.openxmlformats.org/drawingml/2006/main" uniqueId="urn:microsoft.com/office/officeart/2008/layout/VerticalCurvedList">
  <dgm:title val=""/>
  <dgm:desc val=""/>
  <dgm:catLst>
    <dgm:cat type="list" pri="20000"/>
  </dgm:catLst>
  <dgm:sampData>
    <dgm:dataModel>
      <dgm:ptLst>
        <dgm:pt modelId="0" type="doc"/>
        <dgm:pt modelId="1">
          <dgm:prSet phldr="1"/>
        </dgm:pt>
        <dgm:pt modelId="2">
          <dgm:prSet phldr="1"/>
        </dgm:pt>
        <dgm:pt modelId="3">
          <dgm:prSet phldr="1"/>
        </dgm:pt>
      </dgm:ptLst>
      <dgm:cxnLst>
        <dgm:cxn modelId="4" srcId="0" destId="1" srcOrd="0" destOrd="0"/>
        <dgm:cxn modelId="5" srcId="0" destId="2" srcOrd="1" destOrd="0"/>
        <dgm:cxn modelId="6" srcId="0" destId="3" srcOrd="2" destOrd="0"/>
      </dgm:cxnLst>
      <dgm:bg/>
      <dgm:whole/>
    </dgm:dataModel>
  </dgm:sampData>
  <dgm:styleData>
    <dgm:dataModel>
      <dgm:ptLst>
        <dgm:pt modelId="0" type="doc"/>
        <dgm:pt modelId="1">
          <dgm:prSet phldr="1"/>
        </dgm:pt>
        <dgm:pt modelId="2">
          <dgm:prSet phldr="1"/>
        </dgm:pt>
      </dgm:ptLst>
      <dgm:cxnLst>
        <dgm:cxn modelId="3" srcId="0" destId="1" srcOrd="0" destOrd="0"/>
        <dgm:cxn modelId="4" srcId="0" destId="2" srcOrd="1" destOrd="0"/>
      </dgm:cxnLst>
      <dgm:bg/>
      <dgm:whole/>
    </dgm:dataModel>
  </dgm:styleData>
  <dgm:clrData>
    <dgm:dataModel>
      <dgm:ptLst>
        <dgm:pt modelId="0" type="doc"/>
        <dgm:pt modelId="1">
          <dgm:prSet phldr="1"/>
        </dgm:pt>
        <dgm:pt modelId="2">
          <dgm:prSet phldr="1"/>
        </dgm:pt>
        <dgm:pt modelId="3">
          <dgm:prSet phldr="1"/>
        </dgm:pt>
        <dgm:pt modelId="4">
          <dgm:prSet phldr="1"/>
        </dgm:pt>
      </dgm:ptLst>
      <dgm:cxnLst>
        <dgm:cxn modelId="5" srcId="0" destId="1" srcOrd="0" destOrd="0"/>
        <dgm:cxn modelId="6" srcId="0" destId="2" srcOrd="1" destOrd="0"/>
        <dgm:cxn modelId="7" srcId="0" destId="3" srcOrd="2" destOrd="0"/>
        <dgm:cxn modelId="8" srcId="0" destId="4" srcOrd="3" destOrd="0"/>
      </dgm:cxnLst>
      <dgm:bg/>
      <dgm:whole/>
    </dgm:dataModel>
  </dgm:clrData>
  <dgm:layoutNode name="Name0">
    <dgm:varLst>
      <dgm:chMax val="7"/>
      <dgm:chPref val="7"/>
      <dgm:dir/>
    </dgm:varLst>
    <dgm:alg type="composite"/>
    <dgm:shape xmlns:r="http://schemas.openxmlformats.org/officeDocument/2006/relationships" r:blip="">
      <dgm:adjLst/>
    </dgm:shape>
    <dgm:constrLst>
      <dgm:constr type="w" for="ch" refType="h" refFor="ch" op="gte" fact="0.8"/>
    </dgm:constrLst>
    <dgm:layoutNode name="Name1">
      <dgm:alg type="composite"/>
      <dgm:shape xmlns:r="http://schemas.openxmlformats.org/officeDocument/2006/relationships" r:blip="">
        <dgm:adjLst/>
      </dgm:shape>
      <dgm:choose name="Name2">
        <dgm:if name="Name3" func="var" arg="dir" op="equ" val="norm">
          <dgm:choose name="Name4">
            <dgm:if name="Name5" axis="ch" ptType="node" func="cnt" op="equ" val="1">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625"/>
                <dgm:constr type="w" for="ch" forName="accent_1" refType="h" refFor="ch" refForName="accent_1" op="equ"/>
                <dgm:constr type="ctrY" for="ch" forName="accent_1" refType="h" fact="0.5"/>
                <dgm:constr type="ctrX" for="ch" forName="accent_1" refType="h" fact="0.2253"/>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primFontSz" for="ch" ptType="node" op="equ" val="65"/>
              </dgm:constrLst>
            </dgm:if>
            <dgm:if name="Name6" axis="ch" ptType="node" func="cnt" op="equ" val="2">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3571"/>
                <dgm:constr type="w" for="ch" forName="accent_1" refType="h" refFor="ch" refForName="accent_1" op="equ"/>
                <dgm:constr type="ctrY" for="ch" forName="accent_1" refType="h" fact="0.2857"/>
                <dgm:constr type="ctrX" for="ch" forName="accent_1" refType="h" fact="0.1891"/>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3571"/>
                <dgm:constr type="w" for="ch" forName="accent_2" refType="h" refFor="ch" refForName="accent_2" op="equ"/>
                <dgm:constr type="ctrY" for="ch" forName="accent_2" refType="h" fact="0.7143"/>
                <dgm:constr type="ctrX" for="ch" forName="accent_2" refType="h" fact="0.1891"/>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primFontSz" for="ch" ptType="node" op="equ" val="65"/>
              </dgm:constrLst>
            </dgm:if>
            <dgm:if name="Name7" axis="ch" ptType="node" func="cnt" op="equ" val="3">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25"/>
                <dgm:constr type="w" for="ch" forName="accent_1" refType="h" refFor="ch" refForName="accent_1" op="equ"/>
                <dgm:constr type="ctrY" for="ch" forName="accent_1" refType="h" fact="0.2"/>
                <dgm:constr type="ctrX" for="ch" forName="accent_1" refType="h" fact="0.1526"/>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25"/>
                <dgm:constr type="w" for="ch" forName="accent_2" refType="h" refFor="ch" refForName="accent_2" op="equ"/>
                <dgm:constr type="ctrY" for="ch" forName="accent_2" refType="h" fact="0.5"/>
                <dgm:constr type="ctrX" for="ch" forName="accent_2" refType="h" fact="0.2253"/>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h" for="ch" forName="accent_3" refType="h" fact="0.25"/>
                <dgm:constr type="w" for="ch" forName="accent_3" refType="h" refFor="ch" refForName="accent_3" op="equ"/>
                <dgm:constr type="ctrY" for="ch" forName="accent_3" refType="h" fact="0.8"/>
                <dgm:constr type="ctrX" for="ch" forName="accent_3" refType="h" fact="0.1526"/>
                <dgm:constr type="l" for="ch" forName="text_3" refType="ctrX" refFor="ch" refForName="accent_3"/>
                <dgm:constr type="r" for="ch" forName="text_3" refType="w"/>
                <dgm:constr type="w" for="ch" forName="text_3" refType="h" refFor="ch" refForName="text_3" op="gte"/>
                <dgm:constr type="h" for="ch" forName="text_3" refType="h" refFor="ch" refForName="accent_3" fact="0.8"/>
                <dgm:constr type="ctrY" for="ch" forName="text_3" refType="ctrY" refFor="ch" refForName="accent_3"/>
                <dgm:constr type="lMarg" for="ch" forName="text_3" refType="w" refFor="ch" refForName="accent_3" fact="1.8"/>
                <dgm:constr type="primFontSz" for="ch" ptType="node" op="equ" val="65"/>
              </dgm:constrLst>
            </dgm:if>
            <dgm:if name="Name8" axis="ch" ptType="node" func="cnt" op="equ" val="4">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1923"/>
                <dgm:constr type="w" for="ch" forName="accent_1" refType="h" refFor="ch" refForName="accent_1" op="equ"/>
                <dgm:constr type="ctrY" for="ch" forName="accent_1" refType="h" fact="0.1538"/>
                <dgm:constr type="ctrX" for="ch" forName="accent_1" refType="h" fact="0.1268"/>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1923"/>
                <dgm:constr type="w" for="ch" forName="accent_2" refType="h" refFor="ch" refForName="accent_2" op="equ"/>
                <dgm:constr type="ctrY" for="ch" forName="accent_2" refType="h" fact="0.3846"/>
                <dgm:constr type="ctrX" for="ch" forName="accent_2" refType="h" fact="0.215"/>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h" for="ch" forName="accent_3" refType="h" fact="0.1923"/>
                <dgm:constr type="w" for="ch" forName="accent_3" refType="h" refFor="ch" refForName="accent_3" op="equ"/>
                <dgm:constr type="ctrY" for="ch" forName="accent_3" refType="h" fact="0.6154"/>
                <dgm:constr type="ctrX" for="ch" forName="accent_3" refType="h" fact="0.215"/>
                <dgm:constr type="l" for="ch" forName="text_3" refType="ctrX" refFor="ch" refForName="accent_3"/>
                <dgm:constr type="r" for="ch" forName="text_3" refType="w"/>
                <dgm:constr type="w" for="ch" forName="text_3" refType="h" refFor="ch" refForName="text_3" op="gte"/>
                <dgm:constr type="h" for="ch" forName="text_3" refType="h" refFor="ch" refForName="accent_3" fact="0.8"/>
                <dgm:constr type="ctrY" for="ch" forName="text_3" refType="ctrY" refFor="ch" refForName="accent_3"/>
                <dgm:constr type="lMarg" for="ch" forName="text_3" refType="w" refFor="ch" refForName="accent_3" fact="1.8"/>
                <dgm:constr type="h" for="ch" forName="accent_4" refType="h" fact="0.1923"/>
                <dgm:constr type="w" for="ch" forName="accent_4" refType="h" refFor="ch" refForName="accent_4" op="equ"/>
                <dgm:constr type="ctrY" for="ch" forName="accent_4" refType="h" fact="0.8462"/>
                <dgm:constr type="ctrX" for="ch" forName="accent_4" refType="h" fact="0.1268"/>
                <dgm:constr type="l" for="ch" forName="text_4" refType="ctrX" refFor="ch" refForName="accent_4"/>
                <dgm:constr type="r" for="ch" forName="text_4" refType="w"/>
                <dgm:constr type="w" for="ch" forName="text_4" refType="h" refFor="ch" refForName="text_4" op="gte"/>
                <dgm:constr type="h" for="ch" forName="text_4" refType="h" refFor="ch" refForName="accent_4" fact="0.8"/>
                <dgm:constr type="ctrY" for="ch" forName="text_4" refType="ctrY" refFor="ch" refForName="accent_4"/>
                <dgm:constr type="lMarg" for="ch" forName="text_4" refType="w" refFor="ch" refForName="accent_4" fact="1.8"/>
                <dgm:constr type="primFontSz" for="ch" ptType="node" op="equ" val="65"/>
              </dgm:constrLst>
            </dgm:if>
            <dgm:if name="Name9" axis="ch" ptType="node" func="cnt" op="equ" val="5">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1563"/>
                <dgm:constr type="w" for="ch" forName="accent_1" refType="h" refFor="ch" refForName="accent_1" op="equ"/>
                <dgm:constr type="ctrY" for="ch" forName="accent_1" refType="h" fact="0.125"/>
                <dgm:constr type="ctrX" for="ch" forName="accent_1" refType="h" fact="0.1082"/>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1563"/>
                <dgm:constr type="w" for="ch" forName="accent_2" refType="h" refFor="ch" refForName="accent_2" op="equ"/>
                <dgm:constr type="ctrY" for="ch" forName="accent_2" refType="h" fact="0.3125"/>
                <dgm:constr type="ctrX" for="ch" forName="accent_2" refType="h" fact="0.1978"/>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h" for="ch" forName="accent_3" refType="h" fact="0.1563"/>
                <dgm:constr type="w" for="ch" forName="accent_3" refType="h" refFor="ch" refForName="accent_3" op="equ"/>
                <dgm:constr type="ctrY" for="ch" forName="accent_3" refType="h" fact="0.5"/>
                <dgm:constr type="ctrX" for="ch" forName="accent_3" refType="h" fact="0.2253"/>
                <dgm:constr type="l" for="ch" forName="text_3" refType="ctrX" refFor="ch" refForName="accent_3"/>
                <dgm:constr type="r" for="ch" forName="text_3" refType="w"/>
                <dgm:constr type="w" for="ch" forName="text_3" refType="h" refFor="ch" refForName="text_3" op="gte"/>
                <dgm:constr type="h" for="ch" forName="text_3" refType="h" refFor="ch" refForName="accent_3" fact="0.8"/>
                <dgm:constr type="ctrY" for="ch" forName="text_3" refType="ctrY" refFor="ch" refForName="accent_3"/>
                <dgm:constr type="lMarg" for="ch" forName="text_3" refType="w" refFor="ch" refForName="accent_3" fact="1.8"/>
                <dgm:constr type="h" for="ch" forName="accent_4" refType="h" fact="0.1563"/>
                <dgm:constr type="w" for="ch" forName="accent_4" refType="h" refFor="ch" refForName="accent_4" op="equ"/>
                <dgm:constr type="ctrY" for="ch" forName="accent_4" refType="h" fact="0.6875"/>
                <dgm:constr type="ctrX" for="ch" forName="accent_4" refType="h" fact="0.1978"/>
                <dgm:constr type="l" for="ch" forName="text_4" refType="ctrX" refFor="ch" refForName="accent_4"/>
                <dgm:constr type="r" for="ch" forName="text_4" refType="w"/>
                <dgm:constr type="w" for="ch" forName="text_4" refType="h" refFor="ch" refForName="text_4" op="gte"/>
                <dgm:constr type="h" for="ch" forName="text_4" refType="h" refFor="ch" refForName="accent_4" fact="0.8"/>
                <dgm:constr type="ctrY" for="ch" forName="text_4" refType="ctrY" refFor="ch" refForName="accent_4"/>
                <dgm:constr type="lMarg" for="ch" forName="text_4" refType="w" refFor="ch" refForName="accent_4" fact="1.8"/>
                <dgm:constr type="h" for="ch" forName="accent_5" refType="h" fact="0.1563"/>
                <dgm:constr type="w" for="ch" forName="accent_5" refType="h" refFor="ch" refForName="accent_5" op="equ"/>
                <dgm:constr type="ctrY" for="ch" forName="accent_5" refType="h" fact="0.875"/>
                <dgm:constr type="ctrX" for="ch" forName="accent_5" refType="h" fact="0.1082"/>
                <dgm:constr type="l" for="ch" forName="text_5" refType="ctrX" refFor="ch" refForName="accent_5"/>
                <dgm:constr type="r" for="ch" forName="text_5" refType="w"/>
                <dgm:constr type="w" for="ch" forName="text_5" refType="h" refFor="ch" refForName="text_5" op="gte"/>
                <dgm:constr type="h" for="ch" forName="text_5" refType="h" refFor="ch" refForName="accent_5" fact="0.8"/>
                <dgm:constr type="ctrY" for="ch" forName="text_5" refType="ctrY" refFor="ch" refForName="accent_5"/>
                <dgm:constr type="lMarg" for="ch" forName="text_5" refType="w" refFor="ch" refForName="accent_5" fact="1.8"/>
                <dgm:constr type="primFontSz" for="ch" ptType="node" op="equ" val="65"/>
              </dgm:constrLst>
            </dgm:if>
            <dgm:if name="Name10" axis="ch" ptType="node" func="cnt" op="equ" val="6">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1316"/>
                <dgm:constr type="w" for="ch" forName="accent_1" refType="h" refFor="ch" refForName="accent_1" op="equ"/>
                <dgm:constr type="ctrY" for="ch" forName="accent_1" refType="h" fact="0.1053"/>
                <dgm:constr type="ctrX" for="ch" forName="accent_1" refType="h" fact="0.0943"/>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1316"/>
                <dgm:constr type="w" for="ch" forName="accent_2" refType="h" refFor="ch" refForName="accent_2" op="equ"/>
                <dgm:constr type="ctrY" for="ch" forName="accent_2" refType="h" fact="0.2632"/>
                <dgm:constr type="ctrX" for="ch" forName="accent_2" refType="h" fact="0.1809"/>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h" for="ch" forName="accent_3" refType="h" fact="0.1316"/>
                <dgm:constr type="w" for="ch" forName="accent_3" refType="h" refFor="ch" refForName="accent_3" op="equ"/>
                <dgm:constr type="ctrY" for="ch" forName="accent_3" refType="h" fact="0.4211"/>
                <dgm:constr type="ctrX" for="ch" forName="accent_3" refType="h" fact="0.2205"/>
                <dgm:constr type="l" for="ch" forName="text_3" refType="ctrX" refFor="ch" refForName="accent_3"/>
                <dgm:constr type="r" for="ch" forName="text_3" refType="w"/>
                <dgm:constr type="w" for="ch" forName="text_3" refType="h" refFor="ch" refForName="text_3" op="gte"/>
                <dgm:constr type="h" for="ch" forName="text_3" refType="h" refFor="ch" refForName="accent_3" fact="0.8"/>
                <dgm:constr type="ctrY" for="ch" forName="text_3" refType="ctrY" refFor="ch" refForName="accent_3"/>
                <dgm:constr type="lMarg" for="ch" forName="text_3" refType="w" refFor="ch" refForName="accent_3" fact="1.8"/>
                <dgm:constr type="h" for="ch" forName="accent_4" refType="h" fact="0.1316"/>
                <dgm:constr type="w" for="ch" forName="accent_4" refType="h" refFor="ch" refForName="accent_4" op="equ"/>
                <dgm:constr type="ctrY" for="ch" forName="accent_4" refType="h" fact="0.5789"/>
                <dgm:constr type="ctrX" for="ch" forName="accent_4" refType="h" fact="0.2205"/>
                <dgm:constr type="l" for="ch" forName="text_4" refType="ctrX" refFor="ch" refForName="accent_4"/>
                <dgm:constr type="r" for="ch" forName="text_4" refType="w"/>
                <dgm:constr type="w" for="ch" forName="text_4" refType="h" refFor="ch" refForName="text_4" op="gte"/>
                <dgm:constr type="h" for="ch" forName="text_4" refType="h" refFor="ch" refForName="accent_4" fact="0.8"/>
                <dgm:constr type="ctrY" for="ch" forName="text_4" refType="ctrY" refFor="ch" refForName="accent_4"/>
                <dgm:constr type="lMarg" for="ch" forName="text_4" refType="w" refFor="ch" refForName="accent_4" fact="1.8"/>
                <dgm:constr type="h" for="ch" forName="accent_5" refType="h" fact="0.1316"/>
                <dgm:constr type="w" for="ch" forName="accent_5" refType="h" refFor="ch" refForName="accent_5" op="equ"/>
                <dgm:constr type="ctrY" for="ch" forName="accent_5" refType="h" fact="0.7368"/>
                <dgm:constr type="ctrX" for="ch" forName="accent_5" refType="h" fact="0.1809"/>
                <dgm:constr type="l" for="ch" forName="text_5" refType="ctrX" refFor="ch" refForName="accent_5"/>
                <dgm:constr type="r" for="ch" forName="text_5" refType="w"/>
                <dgm:constr type="w" for="ch" forName="text_5" refType="h" refFor="ch" refForName="text_5" op="gte"/>
                <dgm:constr type="h" for="ch" forName="text_5" refType="h" refFor="ch" refForName="accent_5" fact="0.8"/>
                <dgm:constr type="ctrY" for="ch" forName="text_5" refType="ctrY" refFor="ch" refForName="accent_5"/>
                <dgm:constr type="lMarg" for="ch" forName="text_5" refType="w" refFor="ch" refForName="accent_5" fact="1.8"/>
                <dgm:constr type="h" for="ch" forName="accent_6" refType="h" fact="0.1316"/>
                <dgm:constr type="w" for="ch" forName="accent_6" refType="h" refFor="ch" refForName="accent_6" op="equ"/>
                <dgm:constr type="ctrY" for="ch" forName="accent_6" refType="h" fact="0.8947"/>
                <dgm:constr type="ctrX" for="ch" forName="accent_6" refType="h" fact="0.0943"/>
                <dgm:constr type="l" for="ch" forName="text_6" refType="ctrX" refFor="ch" refForName="accent_6"/>
                <dgm:constr type="r" for="ch" forName="text_6" refType="w"/>
                <dgm:constr type="w" for="ch" forName="text_6" refType="h" refFor="ch" refForName="text_6" op="gte"/>
                <dgm:constr type="h" for="ch" forName="text_6" refType="h" refFor="ch" refForName="accent_6" fact="0.8"/>
                <dgm:constr type="ctrY" for="ch" forName="text_6" refType="ctrY" refFor="ch" refForName="accent_6"/>
                <dgm:constr type="lMarg" for="ch" forName="text_6" refType="w" refFor="ch" refForName="accent_6" fact="1.8"/>
                <dgm:constr type="primFontSz" for="ch" ptType="node" op="equ" val="65"/>
              </dgm:constrLst>
            </dgm:if>
            <dgm:else name="Name11">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1136"/>
                <dgm:constr type="w" for="ch" forName="accent_1" refType="h" refFor="ch" refForName="accent_1" op="equ"/>
                <dgm:constr type="ctrY" for="ch" forName="accent_1" refType="h" fact="0.0909"/>
                <dgm:constr type="ctrX" for="ch" forName="accent_1" refType="h" fact="0.0835"/>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1136"/>
                <dgm:constr type="w" for="ch" forName="accent_2" refType="h" refFor="ch" refForName="accent_2" op="equ"/>
                <dgm:constr type="ctrY" for="ch" forName="accent_2" refType="h" fact="0.2273"/>
                <dgm:constr type="ctrX" for="ch" forName="accent_2" refType="h" fact="0.1658"/>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h" for="ch" forName="accent_3" refType="h" fact="0.1136"/>
                <dgm:constr type="w" for="ch" forName="accent_3" refType="h" refFor="ch" refForName="accent_3" op="equ"/>
                <dgm:constr type="ctrY" for="ch" forName="accent_3" refType="h" fact="0.3636"/>
                <dgm:constr type="ctrX" for="ch" forName="accent_3" refType="h" fact="0.2109"/>
                <dgm:constr type="l" for="ch" forName="text_3" refType="ctrX" refFor="ch" refForName="accent_3"/>
                <dgm:constr type="r" for="ch" forName="text_3" refType="w"/>
                <dgm:constr type="w" for="ch" forName="text_3" refType="h" refFor="ch" refForName="text_3" op="gte"/>
                <dgm:constr type="h" for="ch" forName="text_3" refType="h" refFor="ch" refForName="accent_3" fact="0.8"/>
                <dgm:constr type="ctrY" for="ch" forName="text_3" refType="ctrY" refFor="ch" refForName="accent_3"/>
                <dgm:constr type="lMarg" for="ch" forName="text_3" refType="w" refFor="ch" refForName="accent_3" fact="1.8"/>
                <dgm:constr type="h" for="ch" forName="accent_4" refType="h" fact="0.1136"/>
                <dgm:constr type="w" for="ch" forName="accent_4" refType="h" refFor="ch" refForName="accent_4" op="equ"/>
                <dgm:constr type="ctrY" for="ch" forName="accent_4" refType="h" fact="0.5"/>
                <dgm:constr type="ctrX" for="ch" forName="accent_4" refType="h" fact="0.2253"/>
                <dgm:constr type="l" for="ch" forName="text_4" refType="ctrX" refFor="ch" refForName="accent_4"/>
                <dgm:constr type="r" for="ch" forName="text_4" refType="w"/>
                <dgm:constr type="w" for="ch" forName="text_4" refType="h" refFor="ch" refForName="text_4" op="gte"/>
                <dgm:constr type="h" for="ch" forName="text_4" refType="h" refFor="ch" refForName="accent_4" fact="0.8"/>
                <dgm:constr type="ctrY" for="ch" forName="text_4" refType="ctrY" refFor="ch" refForName="accent_4"/>
                <dgm:constr type="lMarg" for="ch" forName="text_4" refType="w" refFor="ch" refForName="accent_4" fact="1.8"/>
                <dgm:constr type="h" for="ch" forName="accent_5" refType="h" fact="0.1136"/>
                <dgm:constr type="w" for="ch" forName="accent_5" refType="h" refFor="ch" refForName="accent_5" op="equ"/>
                <dgm:constr type="ctrY" for="ch" forName="accent_5" refType="h" fact="0.6364"/>
                <dgm:constr type="ctrX" for="ch" forName="accent_5" refType="h" fact="0.2109"/>
                <dgm:constr type="l" for="ch" forName="text_5" refType="ctrX" refFor="ch" refForName="accent_5"/>
                <dgm:constr type="r" for="ch" forName="text_5" refType="w"/>
                <dgm:constr type="w" for="ch" forName="text_5" refType="h" refFor="ch" refForName="text_5" op="gte"/>
                <dgm:constr type="h" for="ch" forName="text_5" refType="h" refFor="ch" refForName="accent_5" fact="0.8"/>
                <dgm:constr type="ctrY" for="ch" forName="text_5" refType="ctrY" refFor="ch" refForName="accent_5"/>
                <dgm:constr type="lMarg" for="ch" forName="text_5" refType="w" refFor="ch" refForName="accent_5" fact="1.8"/>
                <dgm:constr type="h" for="ch" forName="accent_6" refType="h" fact="0.1136"/>
                <dgm:constr type="w" for="ch" forName="accent_6" refType="h" refFor="ch" refForName="accent_6" op="equ"/>
                <dgm:constr type="ctrY" for="ch" forName="accent_6" refType="h" fact="0.7727"/>
                <dgm:constr type="ctrX" for="ch" forName="accent_6" refType="h" fact="0.1658"/>
                <dgm:constr type="l" for="ch" forName="text_6" refType="ctrX" refFor="ch" refForName="accent_6"/>
                <dgm:constr type="r" for="ch" forName="text_6" refType="w"/>
                <dgm:constr type="w" for="ch" forName="text_6" refType="h" refFor="ch" refForName="text_6" op="gte"/>
                <dgm:constr type="h" for="ch" forName="text_6" refType="h" refFor="ch" refForName="accent_6" fact="0.8"/>
                <dgm:constr type="ctrY" for="ch" forName="text_6" refType="ctrY" refFor="ch" refForName="accent_6"/>
                <dgm:constr type="lMarg" for="ch" forName="text_6" refType="w" refFor="ch" refForName="accent_6" fact="1.8"/>
                <dgm:constr type="h" for="ch" forName="accent_7" refType="h" fact="0.1136"/>
                <dgm:constr type="w" for="ch" forName="accent_7" refType="h" refFor="ch" refForName="accent_7" op="equ"/>
                <dgm:constr type="ctrY" for="ch" forName="accent_7" refType="h" fact="0.9091"/>
                <dgm:constr type="ctrX" for="ch" forName="accent_7" refType="h" fact="0.0835"/>
                <dgm:constr type="l" for="ch" forName="text_7" refType="ctrX" refFor="ch" refForName="accent_7"/>
                <dgm:constr type="r" for="ch" forName="text_7" refType="w"/>
                <dgm:constr type="w" for="ch" forName="text_7" refType="h" refFor="ch" refForName="text_7" op="gte"/>
                <dgm:constr type="h" for="ch" forName="text_7" refType="h" refFor="ch" refForName="accent_7" fact="0.8"/>
                <dgm:constr type="ctrY" for="ch" forName="text_7" refType="ctrY" refFor="ch" refForName="accent_7"/>
                <dgm:constr type="lMarg" for="ch" forName="text_7" refType="w" refFor="ch" refForName="accent_7" fact="1.8"/>
                <dgm:constr type="primFontSz" for="ch" ptType="node" op="equ" val="65"/>
              </dgm:constrLst>
            </dgm:else>
          </dgm:choose>
        </dgm:if>
        <dgm:else name="Name12">
          <dgm:choose name="Name13">
            <dgm:if name="Name14" axis="ch" ptType="node" func="cnt" op="equ" val="1">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625"/>
                <dgm:constr type="w" for="ch" forName="accent_1" refType="h" refFor="ch" refForName="accent_1" op="equ"/>
                <dgm:constr type="ctrY" for="ch" forName="accent_1" refType="h" fact="0.5"/>
                <dgm:constr type="ctrX" for="ch" forName="accent_1" refType="w"/>
                <dgm:constr type="ctrXOff" for="ch" forName="accent_1" refType="h" fact="-0.2253"/>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primFontSz" for="ch" ptType="node" op="equ" val="65"/>
              </dgm:constrLst>
            </dgm:if>
            <dgm:if name="Name15" axis="ch" ptType="node" func="cnt" op="equ" val="2">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3571"/>
                <dgm:constr type="w" for="ch" forName="accent_1" refType="h" refFor="ch" refForName="accent_1" op="equ"/>
                <dgm:constr type="ctrY" for="ch" forName="accent_1" refType="h" fact="0.2857"/>
                <dgm:constr type="ctrX" for="ch" forName="accent_1" refType="w"/>
                <dgm:constr type="ctrXOff" for="ch" forName="accent_1" refType="h" fact="-0.1891"/>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3571"/>
                <dgm:constr type="w" for="ch" forName="accent_2" refType="h" refFor="ch" refForName="accent_2" op="equ"/>
                <dgm:constr type="ctrY" for="ch" forName="accent_2" refType="h" fact="0.7143"/>
                <dgm:constr type="ctrX" for="ch" forName="accent_2" refType="w"/>
                <dgm:constr type="ctrXOff" for="ch" forName="accent_2" refType="h" fact="-0.1891"/>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primFontSz" for="ch" ptType="node" op="equ" val="65"/>
              </dgm:constrLst>
            </dgm:if>
            <dgm:if name="Name16" axis="ch" ptType="node" func="cnt" op="equ" val="3">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25"/>
                <dgm:constr type="w" for="ch" forName="accent_1" refType="h" refFor="ch" refForName="accent_1" op="equ"/>
                <dgm:constr type="ctrY" for="ch" forName="accent_1" refType="h" fact="0.2"/>
                <dgm:constr type="ctrX" for="ch" forName="accent_1" refType="w"/>
                <dgm:constr type="ctrXOff" for="ch" forName="accent_1" refType="h" fact="-0.1526"/>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25"/>
                <dgm:constr type="w" for="ch" forName="accent_2" refType="h" refFor="ch" refForName="accent_2" op="equ"/>
                <dgm:constr type="ctrY" for="ch" forName="accent_2" refType="h" fact="0.5"/>
                <dgm:constr type="ctrX" for="ch" forName="accent_2" refType="w"/>
                <dgm:constr type="ctrXOff" for="ch" forName="accent_2" refType="h" fact="-0.2253"/>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h" for="ch" forName="accent_3" refType="h" fact="0.25"/>
                <dgm:constr type="w" for="ch" forName="accent_3" refType="h" refFor="ch" refForName="accent_3" op="equ"/>
                <dgm:constr type="ctrY" for="ch" forName="accent_3" refType="h" fact="0.8"/>
                <dgm:constr type="ctrX" for="ch" forName="accent_3" refType="w"/>
                <dgm:constr type="ctrXOff" for="ch" forName="accent_3" refType="h" fact="-0.1526"/>
                <dgm:constr type="r" for="ch" forName="text_3" refType="ctrX" refFor="ch" refForName="accent_3"/>
                <dgm:constr type="rOff" for="ch" forName="text_3" refType="ctrXOff" refFor="ch" refForName="accent_3"/>
                <dgm:constr type="l" for="ch" forName="text_3"/>
                <dgm:constr type="w" for="ch" forName="text_3" refType="h" refFor="ch" refForName="text_3" op="gte"/>
                <dgm:constr type="h" for="ch" forName="text_3" refType="h" refFor="ch" refForName="accent_3" fact="0.8"/>
                <dgm:constr type="ctrY" for="ch" forName="text_3" refType="ctrY" refFor="ch" refForName="accent_3"/>
                <dgm:constr type="rMarg" for="ch" forName="text_3" refType="w" refFor="ch" refForName="accent_3" fact="1.8"/>
                <dgm:constr type="primFontSz" for="ch" ptType="node" op="equ" val="65"/>
              </dgm:constrLst>
            </dgm:if>
            <dgm:if name="Name17" axis="ch" ptType="node" func="cnt" op="equ" val="4">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1923"/>
                <dgm:constr type="w" for="ch" forName="accent_1" refType="h" refFor="ch" refForName="accent_1" op="equ"/>
                <dgm:constr type="ctrY" for="ch" forName="accent_1" refType="h" fact="0.1538"/>
                <dgm:constr type="ctrX" for="ch" forName="accent_1" refType="w"/>
                <dgm:constr type="ctrXOff" for="ch" forName="accent_1" refType="h" fact="-0.1268"/>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1923"/>
                <dgm:constr type="w" for="ch" forName="accent_2" refType="h" refFor="ch" refForName="accent_2" op="equ"/>
                <dgm:constr type="ctrY" for="ch" forName="accent_2" refType="h" fact="0.3846"/>
                <dgm:constr type="ctrX" for="ch" forName="accent_2" refType="w"/>
                <dgm:constr type="ctrXOff" for="ch" forName="accent_2" refType="h" fact="-0.215"/>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h" for="ch" forName="accent_3" refType="h" fact="0.1923"/>
                <dgm:constr type="w" for="ch" forName="accent_3" refType="h" refFor="ch" refForName="accent_3" op="equ"/>
                <dgm:constr type="ctrY" for="ch" forName="accent_3" refType="h" fact="0.6154"/>
                <dgm:constr type="ctrX" for="ch" forName="accent_3" refType="w"/>
                <dgm:constr type="ctrXOff" for="ch" forName="accent_3" refType="h" fact="-0.215"/>
                <dgm:constr type="r" for="ch" forName="text_3" refType="ctrX" refFor="ch" refForName="accent_3"/>
                <dgm:constr type="rOff" for="ch" forName="text_3" refType="ctrXOff" refFor="ch" refForName="accent_3"/>
                <dgm:constr type="l" for="ch" forName="text_3"/>
                <dgm:constr type="w" for="ch" forName="text_3" refType="h" refFor="ch" refForName="text_3" op="gte"/>
                <dgm:constr type="h" for="ch" forName="text_3" refType="h" refFor="ch" refForName="accent_3" fact="0.8"/>
                <dgm:constr type="ctrY" for="ch" forName="text_3" refType="ctrY" refFor="ch" refForName="accent_3"/>
                <dgm:constr type="rMarg" for="ch" forName="text_3" refType="w" refFor="ch" refForName="accent_3" fact="1.8"/>
                <dgm:constr type="h" for="ch" forName="accent_4" refType="h" fact="0.1923"/>
                <dgm:constr type="w" for="ch" forName="accent_4" refType="h" refFor="ch" refForName="accent_4" op="equ"/>
                <dgm:constr type="ctrY" for="ch" forName="accent_4" refType="h" fact="0.8462"/>
                <dgm:constr type="ctrX" for="ch" forName="accent_4" refType="w"/>
                <dgm:constr type="ctrXOff" for="ch" forName="accent_4" refType="h" fact="-0.1268"/>
                <dgm:constr type="r" for="ch" forName="text_4" refType="ctrX" refFor="ch" refForName="accent_4"/>
                <dgm:constr type="rOff" for="ch" forName="text_4" refType="ctrXOff" refFor="ch" refForName="accent_4"/>
                <dgm:constr type="l" for="ch" forName="text_4"/>
                <dgm:constr type="w" for="ch" forName="text_4" refType="h" refFor="ch" refForName="text_4" op="gte"/>
                <dgm:constr type="h" for="ch" forName="text_4" refType="h" refFor="ch" refForName="accent_4" fact="0.8"/>
                <dgm:constr type="ctrY" for="ch" forName="text_4" refType="ctrY" refFor="ch" refForName="accent_4"/>
                <dgm:constr type="rMarg" for="ch" forName="text_4" refType="w" refFor="ch" refForName="accent_4" fact="1.8"/>
                <dgm:constr type="primFontSz" for="ch" ptType="node" op="equ" val="65"/>
              </dgm:constrLst>
            </dgm:if>
            <dgm:if name="Name18" axis="ch" ptType="node" func="cnt" op="equ" val="5">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1563"/>
                <dgm:constr type="w" for="ch" forName="accent_1" refType="h" refFor="ch" refForName="accent_1" op="equ"/>
                <dgm:constr type="ctrY" for="ch" forName="accent_1" refType="h" fact="0.125"/>
                <dgm:constr type="ctrX" for="ch" forName="accent_1" refType="w"/>
                <dgm:constr type="ctrXOff" for="ch" forName="accent_1" refType="h" fact="-0.1082"/>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1563"/>
                <dgm:constr type="w" for="ch" forName="accent_2" refType="h" refFor="ch" refForName="accent_2" op="equ"/>
                <dgm:constr type="ctrY" for="ch" forName="accent_2" refType="h" fact="0.3125"/>
                <dgm:constr type="ctrX" for="ch" forName="accent_2" refType="w"/>
                <dgm:constr type="ctrXOff" for="ch" forName="accent_2" refType="h" fact="-0.1978"/>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h" for="ch" forName="accent_3" refType="h" fact="0.1563"/>
                <dgm:constr type="w" for="ch" forName="accent_3" refType="h" refFor="ch" refForName="accent_3" op="equ"/>
                <dgm:constr type="ctrY" for="ch" forName="accent_3" refType="h" fact="0.5"/>
                <dgm:constr type="ctrX" for="ch" forName="accent_3" refType="w"/>
                <dgm:constr type="ctrXOff" for="ch" forName="accent_3" refType="h" fact="-0.2253"/>
                <dgm:constr type="r" for="ch" forName="text_3" refType="ctrX" refFor="ch" refForName="accent_3"/>
                <dgm:constr type="rOff" for="ch" forName="text_3" refType="ctrXOff" refFor="ch" refForName="accent_3"/>
                <dgm:constr type="l" for="ch" forName="text_3"/>
                <dgm:constr type="w" for="ch" forName="text_3" refType="h" refFor="ch" refForName="text_3" op="gte"/>
                <dgm:constr type="h" for="ch" forName="text_3" refType="h" refFor="ch" refForName="accent_3" fact="0.8"/>
                <dgm:constr type="ctrY" for="ch" forName="text_3" refType="ctrY" refFor="ch" refForName="accent_3"/>
                <dgm:constr type="rMarg" for="ch" forName="text_3" refType="w" refFor="ch" refForName="accent_3" fact="1.8"/>
                <dgm:constr type="h" for="ch" forName="accent_4" refType="h" fact="0.1563"/>
                <dgm:constr type="w" for="ch" forName="accent_4" refType="h" refFor="ch" refForName="accent_4" op="equ"/>
                <dgm:constr type="ctrY" for="ch" forName="accent_4" refType="h" fact="0.6875"/>
                <dgm:constr type="ctrX" for="ch" forName="accent_4" refType="w"/>
                <dgm:constr type="ctrXOff" for="ch" forName="accent_4" refType="h" fact="-0.1978"/>
                <dgm:constr type="r" for="ch" forName="text_4" refType="ctrX" refFor="ch" refForName="accent_4"/>
                <dgm:constr type="rOff" for="ch" forName="text_4" refType="ctrXOff" refFor="ch" refForName="accent_4"/>
                <dgm:constr type="l" for="ch" forName="text_4"/>
                <dgm:constr type="w" for="ch" forName="text_4" refType="h" refFor="ch" refForName="text_4" op="gte"/>
                <dgm:constr type="h" for="ch" forName="text_4" refType="h" refFor="ch" refForName="accent_4" fact="0.8"/>
                <dgm:constr type="ctrY" for="ch" forName="text_4" refType="ctrY" refFor="ch" refForName="accent_4"/>
                <dgm:constr type="rMarg" for="ch" forName="text_4" refType="w" refFor="ch" refForName="accent_4" fact="1.8"/>
                <dgm:constr type="h" for="ch" forName="accent_5" refType="h" fact="0.1563"/>
                <dgm:constr type="w" for="ch" forName="accent_5" refType="h" refFor="ch" refForName="accent_5" op="equ"/>
                <dgm:constr type="ctrY" for="ch" forName="accent_5" refType="h" fact="0.875"/>
                <dgm:constr type="ctrX" for="ch" forName="accent_5" refType="w"/>
                <dgm:constr type="ctrXOff" for="ch" forName="accent_5" refType="h" fact="-0.1082"/>
                <dgm:constr type="r" for="ch" forName="text_5" refType="ctrX" refFor="ch" refForName="accent_5"/>
                <dgm:constr type="rOff" for="ch" forName="text_5" refType="ctrXOff" refFor="ch" refForName="accent_5"/>
                <dgm:constr type="l" for="ch" forName="text_5"/>
                <dgm:constr type="w" for="ch" forName="text_5" refType="h" refFor="ch" refForName="text_5" op="gte"/>
                <dgm:constr type="h" for="ch" forName="text_5" refType="h" refFor="ch" refForName="accent_5" fact="0.8"/>
                <dgm:constr type="ctrY" for="ch" forName="text_5" refType="ctrY" refFor="ch" refForName="accent_5"/>
                <dgm:constr type="rMarg" for="ch" forName="text_5" refType="w" refFor="ch" refForName="accent_5" fact="1.8"/>
                <dgm:constr type="primFontSz" for="ch" ptType="node" op="equ" val="65"/>
              </dgm:constrLst>
            </dgm:if>
            <dgm:if name="Name19" axis="ch" ptType="node" func="cnt" op="equ" val="6">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1316"/>
                <dgm:constr type="w" for="ch" forName="accent_1" refType="h" refFor="ch" refForName="accent_1" op="equ"/>
                <dgm:constr type="ctrY" for="ch" forName="accent_1" refType="h" fact="0.1053"/>
                <dgm:constr type="ctrX" for="ch" forName="accent_1" refType="w"/>
                <dgm:constr type="ctrXOff" for="ch" forName="accent_1" refType="h" fact="-0.0943"/>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1316"/>
                <dgm:constr type="w" for="ch" forName="accent_2" refType="h" refFor="ch" refForName="accent_2" op="equ"/>
                <dgm:constr type="ctrY" for="ch" forName="accent_2" refType="h" fact="0.2632"/>
                <dgm:constr type="ctrX" for="ch" forName="accent_2" refType="w"/>
                <dgm:constr type="ctrXOff" for="ch" forName="accent_2" refType="h" fact="-0.1809"/>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h" for="ch" forName="accent_3" refType="h" fact="0.1316"/>
                <dgm:constr type="w" for="ch" forName="accent_3" refType="h" refFor="ch" refForName="accent_3" op="equ"/>
                <dgm:constr type="ctrY" for="ch" forName="accent_3" refType="h" fact="0.4211"/>
                <dgm:constr type="ctrX" for="ch" forName="accent_3" refType="w"/>
                <dgm:constr type="ctrXOff" for="ch" forName="accent_3" refType="h" fact="-0.2205"/>
                <dgm:constr type="r" for="ch" forName="text_3" refType="ctrX" refFor="ch" refForName="accent_3"/>
                <dgm:constr type="rOff" for="ch" forName="text_3" refType="ctrXOff" refFor="ch" refForName="accent_3"/>
                <dgm:constr type="l" for="ch" forName="text_3"/>
                <dgm:constr type="w" for="ch" forName="text_3" refType="h" refFor="ch" refForName="text_3" op="gte"/>
                <dgm:constr type="h" for="ch" forName="text_3" refType="h" refFor="ch" refForName="accent_3" fact="0.8"/>
                <dgm:constr type="ctrY" for="ch" forName="text_3" refType="ctrY" refFor="ch" refForName="accent_3"/>
                <dgm:constr type="rMarg" for="ch" forName="text_3" refType="w" refFor="ch" refForName="accent_3" fact="1.8"/>
                <dgm:constr type="h" for="ch" forName="accent_4" refType="h" fact="0.1316"/>
                <dgm:constr type="w" for="ch" forName="accent_4" refType="h" refFor="ch" refForName="accent_4" op="equ"/>
                <dgm:constr type="ctrY" for="ch" forName="accent_4" refType="h" fact="0.5789"/>
                <dgm:constr type="ctrX" for="ch" forName="accent_4" refType="w"/>
                <dgm:constr type="ctrXOff" for="ch" forName="accent_4" refType="h" fact="-0.2205"/>
                <dgm:constr type="r" for="ch" forName="text_4" refType="ctrX" refFor="ch" refForName="accent_4"/>
                <dgm:constr type="rOff" for="ch" forName="text_4" refType="ctrXOff" refFor="ch" refForName="accent_4"/>
                <dgm:constr type="l" for="ch" forName="text_4"/>
                <dgm:constr type="w" for="ch" forName="text_4" refType="h" refFor="ch" refForName="text_4" op="gte"/>
                <dgm:constr type="h" for="ch" forName="text_4" refType="h" refFor="ch" refForName="accent_4" fact="0.8"/>
                <dgm:constr type="ctrY" for="ch" forName="text_4" refType="ctrY" refFor="ch" refForName="accent_4"/>
                <dgm:constr type="rMarg" for="ch" forName="text_4" refType="w" refFor="ch" refForName="accent_4" fact="1.8"/>
                <dgm:constr type="h" for="ch" forName="accent_5" refType="h" fact="0.1316"/>
                <dgm:constr type="w" for="ch" forName="accent_5" refType="h" refFor="ch" refForName="accent_5" op="equ"/>
                <dgm:constr type="ctrY" for="ch" forName="accent_5" refType="h" fact="0.7368"/>
                <dgm:constr type="ctrX" for="ch" forName="accent_5" refType="w"/>
                <dgm:constr type="ctrXOff" for="ch" forName="accent_5" refType="h" fact="-0.1809"/>
                <dgm:constr type="r" for="ch" forName="text_5" refType="ctrX" refFor="ch" refForName="accent_5"/>
                <dgm:constr type="rOff" for="ch" forName="text_5" refType="ctrXOff" refFor="ch" refForName="accent_5"/>
                <dgm:constr type="l" for="ch" forName="text_5"/>
                <dgm:constr type="w" for="ch" forName="text_5" refType="h" refFor="ch" refForName="text_5" op="gte"/>
                <dgm:constr type="h" for="ch" forName="text_5" refType="h" refFor="ch" refForName="accent_5" fact="0.8"/>
                <dgm:constr type="ctrY" for="ch" forName="text_5" refType="ctrY" refFor="ch" refForName="accent_5"/>
                <dgm:constr type="rMarg" for="ch" forName="text_5" refType="w" refFor="ch" refForName="accent_5" fact="1.8"/>
                <dgm:constr type="h" for="ch" forName="accent_6" refType="h" fact="0.1316"/>
                <dgm:constr type="w" for="ch" forName="accent_6" refType="h" refFor="ch" refForName="accent_6" op="equ"/>
                <dgm:constr type="ctrY" for="ch" forName="accent_6" refType="h" fact="0.8947"/>
                <dgm:constr type="ctrX" for="ch" forName="accent_6" refType="w"/>
                <dgm:constr type="ctrXOff" for="ch" forName="accent_6" refType="h" fact="-0.0943"/>
                <dgm:constr type="r" for="ch" forName="text_6" refType="ctrX" refFor="ch" refForName="accent_6"/>
                <dgm:constr type="rOff" for="ch" forName="text_6" refType="ctrXOff" refFor="ch" refForName="accent_6"/>
                <dgm:constr type="l" for="ch" forName="text_6"/>
                <dgm:constr type="w" for="ch" forName="text_6" refType="h" refFor="ch" refForName="text_6" op="gte"/>
                <dgm:constr type="h" for="ch" forName="text_6" refType="h" refFor="ch" refForName="accent_6" fact="0.8"/>
                <dgm:constr type="ctrY" for="ch" forName="text_6" refType="ctrY" refFor="ch" refForName="accent_6"/>
                <dgm:constr type="rMarg" for="ch" forName="text_6" refType="w" refFor="ch" refForName="accent_6" fact="1.8"/>
                <dgm:constr type="primFontSz" for="ch" ptType="node" op="equ" val="65"/>
              </dgm:constrLst>
            </dgm:if>
            <dgm:else name="Name20">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1136"/>
                <dgm:constr type="w" for="ch" forName="accent_1" refType="h" refFor="ch" refForName="accent_1" op="equ"/>
                <dgm:constr type="ctrY" for="ch" forName="accent_1" refType="h" fact="0.0909"/>
                <dgm:constr type="ctrX" for="ch" forName="accent_1" refType="w"/>
                <dgm:constr type="ctrXOff" for="ch" forName="accent_1" refType="h" fact="-0.0835"/>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1136"/>
                <dgm:constr type="w" for="ch" forName="accent_2" refType="h" refFor="ch" refForName="accent_2" op="equ"/>
                <dgm:constr type="ctrY" for="ch" forName="accent_2" refType="h" fact="0.2273"/>
                <dgm:constr type="ctrX" for="ch" forName="accent_2" refType="w"/>
                <dgm:constr type="ctrXOff" for="ch" forName="accent_2" refType="h" fact="-0.1658"/>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h" for="ch" forName="accent_3" refType="h" fact="0.1136"/>
                <dgm:constr type="w" for="ch" forName="accent_3" refType="h" refFor="ch" refForName="accent_3" op="equ"/>
                <dgm:constr type="ctrY" for="ch" forName="accent_3" refType="h" fact="0.3636"/>
                <dgm:constr type="ctrX" for="ch" forName="accent_3" refType="w"/>
                <dgm:constr type="ctrXOff" for="ch" forName="accent_3" refType="h" fact="-0.2109"/>
                <dgm:constr type="r" for="ch" forName="text_3" refType="ctrX" refFor="ch" refForName="accent_3"/>
                <dgm:constr type="rOff" for="ch" forName="text_3" refType="ctrXOff" refFor="ch" refForName="accent_3"/>
                <dgm:constr type="l" for="ch" forName="text_3"/>
                <dgm:constr type="w" for="ch" forName="text_3" refType="h" refFor="ch" refForName="text_3" op="gte"/>
                <dgm:constr type="h" for="ch" forName="text_3" refType="h" refFor="ch" refForName="accent_3" fact="0.8"/>
                <dgm:constr type="ctrY" for="ch" forName="text_3" refType="ctrY" refFor="ch" refForName="accent_3"/>
                <dgm:constr type="rMarg" for="ch" forName="text_3" refType="w" refFor="ch" refForName="accent_3" fact="1.8"/>
                <dgm:constr type="h" for="ch" forName="accent_4" refType="h" fact="0.1136"/>
                <dgm:constr type="w" for="ch" forName="accent_4" refType="h" refFor="ch" refForName="accent_4" op="equ"/>
                <dgm:constr type="ctrY" for="ch" forName="accent_4" refType="h" fact="0.5"/>
                <dgm:constr type="ctrX" for="ch" forName="accent_4" refType="w"/>
                <dgm:constr type="ctrXOff" for="ch" forName="accent_4" refType="h" fact="-0.2253"/>
                <dgm:constr type="r" for="ch" forName="text_4" refType="ctrX" refFor="ch" refForName="accent_4"/>
                <dgm:constr type="rOff" for="ch" forName="text_4" refType="ctrXOff" refFor="ch" refForName="accent_4"/>
                <dgm:constr type="l" for="ch" forName="text_4"/>
                <dgm:constr type="w" for="ch" forName="text_4" refType="h" refFor="ch" refForName="text_4" op="gte"/>
                <dgm:constr type="h" for="ch" forName="text_4" refType="h" refFor="ch" refForName="accent_4" fact="0.8"/>
                <dgm:constr type="ctrY" for="ch" forName="text_4" refType="ctrY" refFor="ch" refForName="accent_4"/>
                <dgm:constr type="rMarg" for="ch" forName="text_4" refType="w" refFor="ch" refForName="accent_4" fact="1.8"/>
                <dgm:constr type="h" for="ch" forName="accent_5" refType="h" fact="0.1136"/>
                <dgm:constr type="w" for="ch" forName="accent_5" refType="h" refFor="ch" refForName="accent_5" op="equ"/>
                <dgm:constr type="ctrY" for="ch" forName="accent_5" refType="h" fact="0.6364"/>
                <dgm:constr type="ctrX" for="ch" forName="accent_5" refType="w"/>
                <dgm:constr type="ctrXOff" for="ch" forName="accent_5" refType="h" fact="-0.2109"/>
                <dgm:constr type="r" for="ch" forName="text_5" refType="ctrX" refFor="ch" refForName="accent_5"/>
                <dgm:constr type="rOff" for="ch" forName="text_5" refType="ctrXOff" refFor="ch" refForName="accent_5"/>
                <dgm:constr type="l" for="ch" forName="text_5"/>
                <dgm:constr type="w" for="ch" forName="text_5" refType="h" refFor="ch" refForName="text_5" op="gte"/>
                <dgm:constr type="h" for="ch" forName="text_5" refType="h" refFor="ch" refForName="accent_5" fact="0.8"/>
                <dgm:constr type="ctrY" for="ch" forName="text_5" refType="ctrY" refFor="ch" refForName="accent_5"/>
                <dgm:constr type="rMarg" for="ch" forName="text_5" refType="w" refFor="ch" refForName="accent_5" fact="1.8"/>
                <dgm:constr type="h" for="ch" forName="accent_6" refType="h" fact="0.1136"/>
                <dgm:constr type="w" for="ch" forName="accent_6" refType="h" refFor="ch" refForName="accent_6" op="equ"/>
                <dgm:constr type="ctrY" for="ch" forName="accent_6" refType="h" fact="0.7727"/>
                <dgm:constr type="ctrX" for="ch" forName="accent_6" refType="w"/>
                <dgm:constr type="ctrXOff" for="ch" forName="accent_6" refType="h" fact="-0.1658"/>
                <dgm:constr type="r" for="ch" forName="text_6" refType="ctrX" refFor="ch" refForName="accent_6"/>
                <dgm:constr type="rOff" for="ch" forName="text_6" refType="ctrXOff" refFor="ch" refForName="accent_6"/>
                <dgm:constr type="l" for="ch" forName="text_6"/>
                <dgm:constr type="w" for="ch" forName="text_6" refType="h" refFor="ch" refForName="text_6" op="gte"/>
                <dgm:constr type="h" for="ch" forName="text_6" refType="h" refFor="ch" refForName="accent_6" fact="0.8"/>
                <dgm:constr type="ctrY" for="ch" forName="text_6" refType="ctrY" refFor="ch" refForName="accent_6"/>
                <dgm:constr type="rMarg" for="ch" forName="text_6" refType="w" refFor="ch" refForName="accent_6" fact="1.8"/>
                <dgm:constr type="h" for="ch" forName="accent_7" refType="h" fact="0.1136"/>
                <dgm:constr type="w" for="ch" forName="accent_7" refType="h" refFor="ch" refForName="accent_7" op="equ"/>
                <dgm:constr type="ctrY" for="ch" forName="accent_7" refType="h" fact="0.9091"/>
                <dgm:constr type="ctrX" for="ch" forName="accent_7" refType="w"/>
                <dgm:constr type="ctrXOff" for="ch" forName="accent_7" refType="h" fact="-0.0835"/>
                <dgm:constr type="r" for="ch" forName="text_7" refType="ctrX" refFor="ch" refForName="accent_7"/>
                <dgm:constr type="rOff" for="ch" forName="text_7" refType="ctrXOff" refFor="ch" refForName="accent_7"/>
                <dgm:constr type="l" for="ch" forName="text_7"/>
                <dgm:constr type="w" for="ch" forName="text_7" refType="h" refFor="ch" refForName="text_7" op="gte"/>
                <dgm:constr type="h" for="ch" forName="text_7" refType="h" refFor="ch" refForName="accent_7" fact="0.8"/>
                <dgm:constr type="ctrY" for="ch" forName="text_7" refType="ctrY" refFor="ch" refForName="accent_7"/>
                <dgm:constr type="rMarg" for="ch" forName="text_7" refType="w" refFor="ch" refForName="accent_7" fact="1.8"/>
                <dgm:constr type="primFontSz" for="ch" ptType="node" op="equ" val="65"/>
              </dgm:constrLst>
            </dgm:else>
          </dgm:choose>
        </dgm:else>
      </dgm:choose>
      <dgm:layoutNode name="cycle">
        <dgm:choose name="Name21">
          <dgm:if name="Name22" func="var" arg="dir" op="equ" val="norm">
            <dgm:alg type="cycle">
              <dgm:param type="stAng" val="45"/>
              <dgm:param type="spanAng" val="90"/>
            </dgm:alg>
          </dgm:if>
          <dgm:else name="Name23">
            <dgm:alg type="cycle">
              <dgm:param type="stAng" val="225"/>
              <dgm:param type="spanAng" val="90"/>
            </dgm:alg>
          </dgm:else>
        </dgm:choose>
        <dgm:shape xmlns:r="http://schemas.openxmlformats.org/officeDocument/2006/relationships" r:blip="">
          <dgm:adjLst/>
        </dgm:shape>
        <dgm:presOf/>
        <dgm:constrLst>
          <dgm:constr type="w" for="ch" val="1"/>
          <dgm:constr type="h" for="ch" val="1"/>
          <dgm:constr type="diam" for="ch" forName="conn" refType="diam"/>
        </dgm:constrLst>
        <dgm:layoutNode name="srcNode">
          <dgm:alg type="sp"/>
          <dgm:shape xmlns:r="http://schemas.openxmlformats.org/officeDocument/2006/relationships" type="rect" r:blip="" hideGeom="1">
            <dgm:adjLst/>
          </dgm:shape>
          <dgm:presOf/>
        </dgm:layoutNode>
        <dgm:layoutNode name="conn" styleLbl="parChTrans1D2">
          <dgm:alg type="conn">
            <dgm:param type="connRout" val="curve"/>
            <dgm:param type="srcNode" val="srcNode"/>
            <dgm:param type="dstNode" val="dstNode"/>
            <dgm:param type="begPts" val="ctr"/>
            <dgm:param type="endPts" val="ctr"/>
            <dgm:param type="endSty" val="noArr"/>
          </dgm:alg>
          <dgm:shape xmlns:r="http://schemas.openxmlformats.org/officeDocument/2006/relationships" type="conn" r:blip="">
            <dgm:adjLst/>
          </dgm:shape>
          <dgm:presOf axis="desOrSelf" ptType="sibTrans" hideLastTrans="0" st="0" cnt="1"/>
          <dgm:constrLst>
            <dgm:constr type="begPad"/>
            <dgm:constr type="endPad"/>
          </dgm:constrLst>
        </dgm:layoutNode>
        <dgm:layoutNode name="extraNode">
          <dgm:alg type="sp"/>
          <dgm:shape xmlns:r="http://schemas.openxmlformats.org/officeDocument/2006/relationships" type="rect" r:blip="" hideGeom="1">
            <dgm:adjLst/>
          </dgm:shape>
          <dgm:presOf/>
        </dgm:layoutNode>
        <dgm:layoutNode name="dstNode">
          <dgm:alg type="sp"/>
          <dgm:shape xmlns:r="http://schemas.openxmlformats.org/officeDocument/2006/relationships" type="rect" r:blip="" hideGeom="1">
            <dgm:adjLst/>
          </dgm:shape>
          <dgm:presOf/>
        </dgm:layoutNode>
      </dgm:layoutNode>
      <dgm:forEach name="wrapper" axis="self" ptType="parTrans">
        <dgm:forEach name="wrapper2" axis="self" ptType="sibTrans" st="2">
          <dgm:forEach name="accentRepeat" axis="self">
            <dgm:layoutNode name="accentRepeatNode" styleLbl="solidFgAcc1">
              <dgm:alg type="sp"/>
              <dgm:shape xmlns:r="http://schemas.openxmlformats.org/officeDocument/2006/relationships" type="ellipse" r:blip="">
                <dgm:adjLst/>
              </dgm:shape>
              <dgm:presOf/>
            </dgm:layoutNode>
          </dgm:forEach>
        </dgm:forEach>
      </dgm:forEach>
      <dgm:forEach name="Name24" axis="ch" ptType="node" cnt="1">
        <dgm:layoutNode name="text_1" styleLbl="node1">
          <dgm:varLst>
            <dgm:bulletEnabled val="1"/>
          </dgm:varLst>
          <dgm:choose name="Name25">
            <dgm:if name="Name26" func="var" arg="dir" op="equ" val="norm">
              <dgm:alg type="tx">
                <dgm:param type="parTxLTRAlign" val="l"/>
                <dgm:param type="shpTxLTRAlignCh" val="l"/>
                <dgm:param type="parTxRTLAlign" val="l"/>
                <dgm:param type="shpTxRTLAlignCh" val="l"/>
              </dgm:alg>
            </dgm:if>
            <dgm:else name="Name27">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1">
          <dgm:alg type="sp"/>
          <dgm:shape xmlns:r="http://schemas.openxmlformats.org/officeDocument/2006/relationships" r:blip="">
            <dgm:adjLst/>
          </dgm:shape>
          <dgm:presOf/>
          <dgm:constrLst/>
          <dgm:forEach name="Name28" ref="accentRepeat"/>
        </dgm:layoutNode>
      </dgm:forEach>
      <dgm:forEach name="Name29" axis="ch" ptType="node" st="2" cnt="1">
        <dgm:layoutNode name="text_2" styleLbl="node1">
          <dgm:varLst>
            <dgm:bulletEnabled val="1"/>
          </dgm:varLst>
          <dgm:choose name="Name30">
            <dgm:if name="Name31" func="var" arg="dir" op="equ" val="norm">
              <dgm:alg type="tx">
                <dgm:param type="parTxLTRAlign" val="l"/>
                <dgm:param type="shpTxLTRAlignCh" val="l"/>
                <dgm:param type="parTxRTLAlign" val="l"/>
                <dgm:param type="shpTxRTLAlignCh" val="l"/>
              </dgm:alg>
            </dgm:if>
            <dgm:else name="Name32">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2">
          <dgm:alg type="sp"/>
          <dgm:shape xmlns:r="http://schemas.openxmlformats.org/officeDocument/2006/relationships" r:blip="">
            <dgm:adjLst/>
          </dgm:shape>
          <dgm:presOf/>
          <dgm:constrLst/>
          <dgm:forEach name="Name33" ref="accentRepeat"/>
        </dgm:layoutNode>
      </dgm:forEach>
      <dgm:forEach name="Name34" axis="ch" ptType="node" st="3" cnt="1">
        <dgm:layoutNode name="text_3" styleLbl="node1">
          <dgm:varLst>
            <dgm:bulletEnabled val="1"/>
          </dgm:varLst>
          <dgm:choose name="Name35">
            <dgm:if name="Name36" func="var" arg="dir" op="equ" val="norm">
              <dgm:alg type="tx">
                <dgm:param type="parTxLTRAlign" val="l"/>
                <dgm:param type="shpTxLTRAlignCh" val="l"/>
                <dgm:param type="parTxRTLAlign" val="l"/>
                <dgm:param type="shpTxRTLAlignCh" val="l"/>
              </dgm:alg>
            </dgm:if>
            <dgm:else name="Name37">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3">
          <dgm:alg type="sp"/>
          <dgm:shape xmlns:r="http://schemas.openxmlformats.org/officeDocument/2006/relationships" r:blip="">
            <dgm:adjLst/>
          </dgm:shape>
          <dgm:presOf/>
          <dgm:constrLst/>
          <dgm:forEach name="Name38" ref="accentRepeat"/>
        </dgm:layoutNode>
      </dgm:forEach>
      <dgm:forEach name="Name39" axis="ch" ptType="node" st="4" cnt="1">
        <dgm:layoutNode name="text_4" styleLbl="node1">
          <dgm:varLst>
            <dgm:bulletEnabled val="1"/>
          </dgm:varLst>
          <dgm:choose name="Name40">
            <dgm:if name="Name41" func="var" arg="dir" op="equ" val="norm">
              <dgm:alg type="tx">
                <dgm:param type="parTxLTRAlign" val="l"/>
                <dgm:param type="shpTxLTRAlignCh" val="l"/>
                <dgm:param type="parTxRTLAlign" val="l"/>
                <dgm:param type="shpTxRTLAlignCh" val="l"/>
              </dgm:alg>
            </dgm:if>
            <dgm:else name="Name42">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4">
          <dgm:alg type="sp"/>
          <dgm:shape xmlns:r="http://schemas.openxmlformats.org/officeDocument/2006/relationships" r:blip="">
            <dgm:adjLst/>
          </dgm:shape>
          <dgm:presOf/>
          <dgm:constrLst/>
          <dgm:forEach name="Name43" ref="accentRepeat"/>
        </dgm:layoutNode>
      </dgm:forEach>
      <dgm:forEach name="Name44" axis="ch" ptType="node" st="5" cnt="1">
        <dgm:layoutNode name="text_5" styleLbl="node1">
          <dgm:varLst>
            <dgm:bulletEnabled val="1"/>
          </dgm:varLst>
          <dgm:choose name="Name45">
            <dgm:if name="Name46" func="var" arg="dir" op="equ" val="norm">
              <dgm:alg type="tx">
                <dgm:param type="parTxLTRAlign" val="l"/>
                <dgm:param type="shpTxLTRAlignCh" val="l"/>
                <dgm:param type="parTxRTLAlign" val="l"/>
                <dgm:param type="shpTxRTLAlignCh" val="l"/>
              </dgm:alg>
            </dgm:if>
            <dgm:else name="Name47">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5">
          <dgm:alg type="sp"/>
          <dgm:shape xmlns:r="http://schemas.openxmlformats.org/officeDocument/2006/relationships" r:blip="">
            <dgm:adjLst/>
          </dgm:shape>
          <dgm:presOf/>
          <dgm:constrLst/>
          <dgm:forEach name="Name48" ref="accentRepeat"/>
        </dgm:layoutNode>
      </dgm:forEach>
      <dgm:forEach name="Name49" axis="ch" ptType="node" st="6" cnt="1">
        <dgm:layoutNode name="text_6" styleLbl="node1">
          <dgm:varLst>
            <dgm:bulletEnabled val="1"/>
          </dgm:varLst>
          <dgm:choose name="Name50">
            <dgm:if name="Name51" func="var" arg="dir" op="equ" val="norm">
              <dgm:alg type="tx">
                <dgm:param type="parTxLTRAlign" val="l"/>
                <dgm:param type="shpTxLTRAlignCh" val="l"/>
                <dgm:param type="parTxRTLAlign" val="l"/>
                <dgm:param type="shpTxRTLAlignCh" val="l"/>
              </dgm:alg>
            </dgm:if>
            <dgm:else name="Name52">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6">
          <dgm:alg type="sp"/>
          <dgm:shape xmlns:r="http://schemas.openxmlformats.org/officeDocument/2006/relationships" r:blip="">
            <dgm:adjLst/>
          </dgm:shape>
          <dgm:presOf/>
          <dgm:constrLst/>
          <dgm:forEach name="Name53" ref="accentRepeat"/>
        </dgm:layoutNode>
      </dgm:forEach>
      <dgm:forEach name="Name54" axis="ch" ptType="node" st="7" cnt="1">
        <dgm:layoutNode name="text_7" styleLbl="node1">
          <dgm:varLst>
            <dgm:bulletEnabled val="1"/>
          </dgm:varLst>
          <dgm:choose name="Name55">
            <dgm:if name="Name56" func="var" arg="dir" op="equ" val="norm">
              <dgm:alg type="tx">
                <dgm:param type="parTxLTRAlign" val="l"/>
                <dgm:param type="shpTxLTRAlignCh" val="l"/>
                <dgm:param type="parTxRTLAlign" val="l"/>
                <dgm:param type="shpTxRTLAlignCh" val="l"/>
              </dgm:alg>
            </dgm:if>
            <dgm:else name="Name57">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7">
          <dgm:alg type="sp"/>
          <dgm:shape xmlns:r="http://schemas.openxmlformats.org/officeDocument/2006/relationships" r:blip="">
            <dgm:adjLst/>
          </dgm:shape>
          <dgm:presOf/>
          <dgm:constrLst/>
          <dgm:forEach name="Name58" ref="accentRepeat"/>
        </dgm:layoutNode>
      </dgm:forEach>
    </dgm:layoutNode>
  </dgm:layoutNode>
</dgm:layoutDef>
</file>

<file path=ppt/diagrams/layout7.xml><?xml version="1.0" encoding="utf-8"?>
<dgm:layoutDef xmlns:dgm="http://schemas.openxmlformats.org/drawingml/2006/diagram" xmlns:a="http://schemas.openxmlformats.org/drawingml/2006/main" uniqueId="urn:microsoft.com/office/officeart/2005/8/layout/hList3">
  <dgm:title val=""/>
  <dgm:desc val=""/>
  <dgm:catLst>
    <dgm:cat type="list" pri="19000"/>
  </dgm:catLst>
  <dgm:sampData>
    <dgm:dataModel>
      <dgm:ptLst>
        <dgm:pt modelId="0" type="doc"/>
        <dgm:pt modelId="1">
          <dgm:prSet phldr="1"/>
        </dgm:pt>
        <dgm:pt modelId="2">
          <dgm:prSet phldr="1"/>
        </dgm:pt>
        <dgm:pt modelId="3">
          <dgm:prSet phldr="1"/>
        </dgm:pt>
        <dgm:pt modelId="4">
          <dgm:prSet phldr="1"/>
        </dgm:pt>
      </dgm:ptLst>
      <dgm:cxnLst>
        <dgm:cxn modelId="5" srcId="0" destId="1" srcOrd="0" destOrd="0"/>
        <dgm:cxn modelId="6" srcId="1" destId="2" srcOrd="0" destOrd="0"/>
        <dgm:cxn modelId="7" srcId="1" destId="3" srcOrd="1" destOrd="0"/>
        <dgm:cxn modelId="8" srcId="1" destId="4" srcOrd="2" destOrd="0"/>
      </dgm:cxnLst>
      <dgm:bg/>
      <dgm:whole/>
    </dgm:dataModel>
  </dgm:sampData>
  <dgm:styleData>
    <dgm:dataModel>
      <dgm:ptLst>
        <dgm:pt modelId="0" type="doc"/>
        <dgm:pt modelId="1"/>
        <dgm:pt modelId="2"/>
        <dgm:pt modelId="3"/>
      </dgm:ptLst>
      <dgm:cxnLst>
        <dgm:cxn modelId="5" srcId="0" destId="1" srcOrd="0" destOrd="0"/>
        <dgm:cxn modelId="6" srcId="1" destId="2" srcOrd="0" destOrd="0"/>
        <dgm:cxn modelId="7" srcId="1" destId="3" srcOrd="1" destOrd="0"/>
      </dgm:cxnLst>
      <dgm:bg/>
      <dgm:whole/>
    </dgm:dataModel>
  </dgm:styleData>
  <dgm:clrData>
    <dgm:dataModel>
      <dgm:ptLst>
        <dgm:pt modelId="0" type="doc"/>
        <dgm:pt modelId="1"/>
        <dgm:pt modelId="2"/>
        <dgm:pt modelId="3"/>
        <dgm:pt modelId="4"/>
        <dgm:pt modelId="5"/>
      </dgm:ptLst>
      <dgm:cxnLst>
        <dgm:cxn modelId="6" srcId="0" destId="1" srcOrd="0" destOrd="0"/>
        <dgm:cxn modelId="7" srcId="1" destId="2" srcOrd="0" destOrd="0"/>
        <dgm:cxn modelId="8" srcId="1" destId="3" srcOrd="1" destOrd="0"/>
        <dgm:cxn modelId="9" srcId="1" destId="4" srcOrd="2" destOrd="0"/>
        <dgm:cxn modelId="10" srcId="1" destId="5" srcOrd="3" destOrd="0"/>
      </dgm:cxnLst>
      <dgm:bg/>
      <dgm:whole/>
    </dgm:dataModel>
  </dgm:clrData>
  <dgm:layoutNode name="composite">
    <dgm:varLst>
      <dgm:chMax val="1"/>
      <dgm:dir/>
      <dgm:resizeHandles val="exact"/>
    </dgm:varLst>
    <dgm:alg type="composite"/>
    <dgm:shape xmlns:r="http://schemas.openxmlformats.org/officeDocument/2006/relationships" r:blip="">
      <dgm:adjLst/>
    </dgm:shape>
    <dgm:presOf/>
    <dgm:constrLst>
      <dgm:constr type="w" for="ch" forName="roof" refType="w"/>
      <dgm:constr type="h" for="ch" forName="roof" refType="h" fact="0.3"/>
      <dgm:constr type="primFontSz" for="ch" forName="roof" val="65"/>
      <dgm:constr type="w" for="ch" forName="pillars" refType="w"/>
      <dgm:constr type="h" for="ch" forName="pillars" refType="h" fact="0.63"/>
      <dgm:constr type="t" for="ch" forName="pillars" refType="h" fact="0.3"/>
      <dgm:constr type="primFontSz" for="des" forName="pillar1" val="65"/>
      <dgm:constr type="primFontSz" for="des" forName="pillarX" refType="primFontSz" refFor="des" refForName="pillar1" op="equ"/>
      <dgm:constr type="w" for="ch" forName="base" refType="w"/>
      <dgm:constr type="h" for="ch" forName="base" refType="h" fact="0.07"/>
      <dgm:constr type="t" for="ch" forName="base" refType="h" fact="0.93"/>
    </dgm:constrLst>
    <dgm:ruleLst/>
    <dgm:forEach name="Name0" axis="ch" ptType="node" cnt="1">
      <dgm:layoutNode name="roof" styleLbl="dkBgShp">
        <dgm:alg type="tx"/>
        <dgm:shape xmlns:r="http://schemas.openxmlformats.org/officeDocument/2006/relationships" type="rect" r:blip="">
          <dgm:adjLst/>
        </dgm:shape>
        <dgm:presOf axis="self"/>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pillars" styleLbl="node1">
        <dgm:choose name="Name1">
          <dgm:if name="Name2" func="var" arg="dir" op="equ" val="norm">
            <dgm:alg type="lin">
              <dgm:param type="linDir" val="fromL"/>
            </dgm:alg>
          </dgm:if>
          <dgm:else name="Name3">
            <dgm:alg type="lin">
              <dgm:param type="linDir" val="fromR"/>
            </dgm:alg>
          </dgm:else>
        </dgm:choose>
        <dgm:shape xmlns:r="http://schemas.openxmlformats.org/officeDocument/2006/relationships" r:blip="">
          <dgm:adjLst/>
        </dgm:shape>
        <dgm:presOf/>
        <dgm:constrLst>
          <dgm:constr type="w" for="ch" forName="pillar1" refType="w"/>
          <dgm:constr type="h" for="ch" forName="pillar1" refType="h"/>
          <dgm:constr type="w" for="ch" forName="pillarX" refType="w"/>
          <dgm:constr type="h" for="ch" forName="pillarX" refType="h"/>
        </dgm:constrLst>
        <dgm:ruleLst/>
        <dgm:layoutNode name="pillar1" styleLbl="node1">
          <dgm:varLst>
            <dgm:bulletEnabled val="1"/>
          </dgm:varLst>
          <dgm:alg type="tx"/>
          <dgm:shape xmlns:r="http://schemas.openxmlformats.org/officeDocument/2006/relationships" type="rect" r:blip="">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forEach name="Name4" axis="ch" ptType="node" st="2">
          <dgm:layoutNode name="pillarX" styleLbl="node1">
            <dgm:varLst>
              <dgm:bulletEnabled val="1"/>
            </dgm:varLst>
            <dgm:alg type="tx"/>
            <dgm:shape xmlns:r="http://schemas.openxmlformats.org/officeDocument/2006/relationships" type="rect" r:blip="">
              <dgm:adjLst/>
            </dgm:shape>
            <dgm:presOf axis="desOrSelf" ptType="node"/>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forEach>
      </dgm:layoutNode>
      <dgm:layoutNode name="base" styleLbl="dkBgShp">
        <dgm:alg type="sp"/>
        <dgm:shape xmlns:r="http://schemas.openxmlformats.org/officeDocument/2006/relationships" type="rect" r:blip="">
          <dgm:adjLst/>
        </dgm:shape>
        <dgm:presOf/>
        <dgm:constrLst/>
        <dgm:ruleLst/>
      </dgm:layoutNode>
    </dgm:forEach>
  </dgm:layoutNode>
</dgm:layoutDef>
</file>

<file path=ppt/diagrams/layout8.xml><?xml version="1.0" encoding="utf-8"?>
<dgm:layoutDef xmlns:dgm="http://schemas.openxmlformats.org/drawingml/2006/diagram" xmlns:a="http://schemas.openxmlformats.org/drawingml/2006/main" uniqueId="urn:microsoft.com/office/officeart/2009/layout/ReverseList">
  <dgm:title val=""/>
  <dgm:desc val=""/>
  <dgm:catLst>
    <dgm:cat type="relationship" pri="3800"/>
  </dgm:catLst>
  <dgm:sampData>
    <dgm:dataModel>
      <dgm:ptLst>
        <dgm:pt modelId="0" type="doc"/>
        <dgm:pt modelId="10">
          <dgm:prSet phldr="1"/>
        </dgm:pt>
        <dgm:pt modelId="20">
          <dgm:prSet phldr="1"/>
        </dgm:pt>
      </dgm:ptLst>
      <dgm:cxnLst>
        <dgm:cxn modelId="40" srcId="0" destId="10" srcOrd="0" destOrd="0"/>
        <dgm:cxn modelId="50" srcId="0" destId="20" srcOrd="1" destOrd="0"/>
      </dgm:cxnLst>
      <dgm:bg/>
      <dgm:whole/>
    </dgm:dataModel>
  </dgm:sampData>
  <dgm:styleData>
    <dgm:dataModel>
      <dgm:ptLst>
        <dgm:pt modelId="0" type="doc"/>
        <dgm:pt modelId="10">
          <dgm:prSet phldr="1"/>
        </dgm:pt>
        <dgm:pt modelId="20">
          <dgm:prSet phldr="1"/>
        </dgm:pt>
      </dgm:ptLst>
      <dgm:cxnLst>
        <dgm:cxn modelId="40" srcId="0" destId="10" srcOrd="0" destOrd="0"/>
        <dgm:cxn modelId="50" srcId="0" destId="20" srcOrd="1" destOrd="0"/>
      </dgm:cxnLst>
      <dgm:bg/>
      <dgm:whole/>
    </dgm:dataModel>
  </dgm:styleData>
  <dgm:clrData>
    <dgm:dataModel>
      <dgm:ptLst>
        <dgm:pt modelId="0" type="doc"/>
        <dgm:pt modelId="10">
          <dgm:prSet phldr="1"/>
        </dgm:pt>
        <dgm:pt modelId="20">
          <dgm:prSet phldr="1"/>
        </dgm:pt>
      </dgm:ptLst>
      <dgm:cxnLst>
        <dgm:cxn modelId="40" srcId="0" destId="10" srcOrd="0" destOrd="0"/>
        <dgm:cxn modelId="50" srcId="0" destId="20" srcOrd="1" destOrd="0"/>
      </dgm:cxnLst>
      <dgm:bg/>
      <dgm:whole/>
    </dgm:dataModel>
  </dgm:clrData>
  <dgm:layoutNode name="Name0">
    <dgm:varLst>
      <dgm:chMax val="2"/>
      <dgm:chPref val="2"/>
      <dgm:animLvl val="lvl"/>
    </dgm:varLst>
    <dgm:choose name="Name1">
      <dgm:if name="Name2" axis="ch" ptType="node" func="cnt" op="lte" val="1">
        <dgm:alg type="composite">
          <dgm:param type="ar" val="0.9993"/>
        </dgm:alg>
      </dgm:if>
      <dgm:else name="Name3">
        <dgm:alg type="composite">
          <dgm:param type="ar" val="0.8036"/>
        </dgm:alg>
      </dgm:else>
    </dgm:choose>
    <dgm:shape xmlns:r="http://schemas.openxmlformats.org/officeDocument/2006/relationships" r:blip="">
      <dgm:adjLst/>
    </dgm:shape>
    <dgm:choose name="Name4">
      <dgm:if name="Name5" axis="ch" ptType="node" func="cnt" op="lte" val="1">
        <dgm:constrLst>
          <dgm:constr type="primFontSz" for="des" ptType="node" op="equ" val="65"/>
          <dgm:constr type="l" for="ch" forName="LeftNode" refType="w" fact="0"/>
          <dgm:constr type="t" for="ch" forName="LeftNode" refType="h" fact="0.25"/>
          <dgm:constr type="w" for="ch" forName="LeftNode" refType="w" fact="0.5"/>
          <dgm:constr type="h" for="ch" forName="LeftNode" refType="h"/>
          <dgm:constr type="l" for="ch" forName="LeftText" refType="w" fact="0"/>
          <dgm:constr type="t" for="ch" forName="LeftText" refType="h" fact="0.25"/>
          <dgm:constr type="w" for="ch" forName="LeftText" refType="w" fact="0.5"/>
          <dgm:constr type="h" for="ch" forName="LeftText" refType="h"/>
        </dgm:constrLst>
      </dgm:if>
      <dgm:else name="Name6">
        <dgm:constrLst>
          <dgm:constr type="primFontSz" for="des" ptType="node" op="equ" val="65"/>
          <dgm:constr type="l" for="ch" forName="LeftNode" refType="w" fact="0"/>
          <dgm:constr type="t" for="ch" forName="LeftNode" refType="h" fact="0.1786"/>
          <dgm:constr type="w" for="ch" forName="LeftNode" refType="w" fact="0.4889"/>
          <dgm:constr type="h" for="ch" forName="LeftNode" refType="h" fact="0.6429"/>
          <dgm:constr type="l" for="ch" forName="LeftText" refType="w" fact="0"/>
          <dgm:constr type="t" for="ch" forName="LeftText" refType="h" fact="0.1786"/>
          <dgm:constr type="w" for="ch" forName="LeftText" refType="w" fact="0.4889"/>
          <dgm:constr type="h" for="ch" forName="LeftText" refType="h" fact="0.6429"/>
          <dgm:constr type="l" for="ch" forName="RightNode" refType="w" fact="0.5111"/>
          <dgm:constr type="t" for="ch" forName="RightNode" refType="h" fact="0.1786"/>
          <dgm:constr type="w" for="ch" forName="RightNode" refType="w" fact="0.4889"/>
          <dgm:constr type="h" for="ch" forName="RightNode" refType="h" fact="0.6429"/>
          <dgm:constr type="l" for="ch" forName="RightText" refType="w" fact="0.5111"/>
          <dgm:constr type="t" for="ch" forName="RightText" refType="h" fact="0.1786"/>
          <dgm:constr type="w" for="ch" forName="RightText" refType="w" fact="0.4889"/>
          <dgm:constr type="h" for="ch" forName="RightText" refType="h" fact="0.6429"/>
          <dgm:constr type="l" for="ch" forName="TopArrow" refType="w" fact="0.2444"/>
          <dgm:constr type="t" for="ch" forName="TopArrow" refType="h" fact="0"/>
          <dgm:constr type="w" for="ch" forName="TopArrow" refType="w" fact="0.5111"/>
          <dgm:constr type="h" for="ch" forName="TopArrow" refType="h" fact="0.4107"/>
          <dgm:constr type="l" for="ch" forName="BottomArrow" refType="w" fact="0.2444"/>
          <dgm:constr type="t" for="ch" forName="BottomArrow" refType="h" fact="0.5893"/>
          <dgm:constr type="w" for="ch" forName="BottomArrow" refType="w" fact="0.5111"/>
          <dgm:constr type="h" for="ch" forName="BottomArrow" refType="h" fact="0.4107"/>
        </dgm:constrLst>
      </dgm:else>
    </dgm:choose>
    <dgm:choose name="Name7">
      <dgm:if name="Name8" axis="ch" ptType="node" func="cnt" op="gte" val="1">
        <dgm:layoutNode name="LeftText" styleLbl="revTx" moveWith="LeftNode">
          <dgm:varLst>
            <dgm:bulletEnabled val="1"/>
          </dgm:varLst>
          <dgm:alg type="tx">
            <dgm:param type="txAnchorVert" val="t"/>
            <dgm:param type="parTxLTRAlign" val="l"/>
          </dgm:alg>
          <dgm:choose name="Name9">
            <dgm:if name="Name10" axis="ch" ptType="node" func="cnt" op="lte" val="1">
              <dgm:shape xmlns:r="http://schemas.openxmlformats.org/officeDocument/2006/relationships" type="roundRect" r:blip="" hideGeom="1">
                <dgm:adjLst>
                  <dgm:adj idx="1" val="0.1667"/>
                  <dgm:adj idx="2" val="0"/>
                </dgm:adjLst>
              </dgm:shape>
              <dgm:presOf axis="ch desOrSelf" ptType="node node" st="1 1" cnt="1 0"/>
              <dgm:constrLst>
                <dgm:constr type="lMarg" refType="primFontSz" fact="0.3"/>
                <dgm:constr type="rMarg" refType="primFontSz" fact="0.3"/>
                <dgm:constr type="tMarg" refType="primFontSz" fact="0.5"/>
                <dgm:constr type="bMarg" refType="primFontSz" fact="0.5"/>
              </dgm:constrLst>
            </dgm:if>
            <dgm:else name="Name11">
              <dgm:shape xmlns:r="http://schemas.openxmlformats.org/officeDocument/2006/relationships" rot="270" type="round2SameRect" r:blip="" hideGeom="1">
                <dgm:adjLst>
                  <dgm:adj idx="1" val="0.1667"/>
                  <dgm:adj idx="2" val="0"/>
                </dgm:adjLst>
              </dgm:shape>
              <dgm:presOf axis="ch desOrSelf" ptType="node node" st="1 1" cnt="1 0"/>
              <dgm:constrLst>
                <dgm:constr type="lMarg" refType="primFontSz" fact="0.3"/>
                <dgm:constr type="rMarg" refType="primFontSz" fact="0.45"/>
                <dgm:constr type="tMarg" refType="primFontSz" fact="0.5"/>
                <dgm:constr type="bMarg" refType="primFontSz" fact="0.5"/>
              </dgm:constrLst>
            </dgm:else>
          </dgm:choose>
          <dgm:ruleLst>
            <dgm:rule type="primFontSz" val="5" fact="NaN" max="NaN"/>
          </dgm:ruleLst>
        </dgm:layoutNode>
        <dgm:layoutNode name="LeftNode" styleLbl="bgImgPlace1">
          <dgm:varLst>
            <dgm:chMax val="2"/>
            <dgm:chPref val="2"/>
          </dgm:varLst>
          <dgm:alg type="sp"/>
          <dgm:choose name="Name12">
            <dgm:if name="Name13" axis="ch" ptType="node" func="cnt" op="lte" val="1">
              <dgm:shape xmlns:r="http://schemas.openxmlformats.org/officeDocument/2006/relationships" type="roundRect" r:blip="">
                <dgm:adjLst>
                  <dgm:adj idx="1" val="0.1667"/>
                  <dgm:adj idx="2" val="0"/>
                </dgm:adjLst>
              </dgm:shape>
            </dgm:if>
            <dgm:else name="Name14">
              <dgm:shape xmlns:r="http://schemas.openxmlformats.org/officeDocument/2006/relationships" rot="270" type="round2SameRect" r:blip="">
                <dgm:adjLst>
                  <dgm:adj idx="1" val="0.1667"/>
                  <dgm:adj idx="2" val="0"/>
                </dgm:adjLst>
              </dgm:shape>
            </dgm:else>
          </dgm:choose>
          <dgm:presOf axis="ch desOrSelf" ptType="node node" st="1 1" cnt="1 0"/>
        </dgm:layoutNode>
        <dgm:choose name="Name15">
          <dgm:if name="Name16" axis="ch" ptType="node" func="cnt" op="gte" val="2">
            <dgm:layoutNode name="RightText" styleLbl="revTx" moveWith="RightNode">
              <dgm:varLst>
                <dgm:bulletEnabled val="1"/>
              </dgm:varLst>
              <dgm:alg type="tx">
                <dgm:param type="txAnchorVert" val="t"/>
                <dgm:param type="parTxLTRAlign" val="l"/>
              </dgm:alg>
              <dgm:shape xmlns:r="http://schemas.openxmlformats.org/officeDocument/2006/relationships" rot="90" type="round2SameRect" r:blip="" hideGeom="1">
                <dgm:adjLst>
                  <dgm:adj idx="1" val="0.1667"/>
                  <dgm:adj idx="2" val="0"/>
                </dgm:adjLst>
              </dgm:shape>
              <dgm:presOf axis="ch desOrSelf" ptType="node node" st="2 1" cnt="1 0"/>
              <dgm:constrLst>
                <dgm:constr type="lMarg" refType="primFontSz" fact="0.45"/>
                <dgm:constr type="rMarg" refType="primFontSz" fact="0.3"/>
                <dgm:constr type="tMarg" refType="primFontSz" fact="0.5"/>
                <dgm:constr type="bMarg" refType="primFontSz" fact="0.5"/>
              </dgm:constrLst>
              <dgm:ruleLst>
                <dgm:rule type="primFontSz" val="5" fact="NaN" max="NaN"/>
              </dgm:ruleLst>
            </dgm:layoutNode>
            <dgm:layoutNode name="RightNode" styleLbl="bgImgPlace1">
              <dgm:varLst>
                <dgm:chMax val="0"/>
                <dgm:chPref val="0"/>
              </dgm:varLst>
              <dgm:alg type="sp"/>
              <dgm:shape xmlns:r="http://schemas.openxmlformats.org/officeDocument/2006/relationships" rot="90" type="round2SameRect" r:blip="">
                <dgm:adjLst>
                  <dgm:adj idx="1" val="0.1667"/>
                  <dgm:adj idx="2" val="0"/>
                </dgm:adjLst>
              </dgm:shape>
              <dgm:presOf axis="ch desOrSelf" ptType="node node" st="2 1" cnt="1 0"/>
            </dgm:layoutNode>
            <dgm:layoutNode name="TopArrow">
              <dgm:alg type="sp"/>
              <dgm:shape xmlns:r="http://schemas.openxmlformats.org/officeDocument/2006/relationships" type="circularArrow" r:blip="">
                <dgm:adjLst>
                  <dgm:adj idx="1" val="0.125"/>
                  <dgm:adj idx="2" val="19.0387"/>
                  <dgm:adj idx="3" val="-19.0387"/>
                  <dgm:adj idx="4" val="180"/>
                  <dgm:adj idx="5" val="0.125"/>
                </dgm:adjLst>
              </dgm:shape>
              <dgm:presOf/>
            </dgm:layoutNode>
            <dgm:layoutNode name="BottomArrow">
              <dgm:alg type="sp"/>
              <dgm:shape xmlns:r="http://schemas.openxmlformats.org/officeDocument/2006/relationships" rot="180" type="circularArrow" r:blip="">
                <dgm:adjLst>
                  <dgm:adj idx="1" val="0.125"/>
                  <dgm:adj idx="2" val="19.0387"/>
                  <dgm:adj idx="3" val="-19.0387"/>
                  <dgm:adj idx="4" val="180"/>
                  <dgm:adj idx="5" val="0.125"/>
                </dgm:adjLst>
              </dgm:shape>
              <dgm:presOf/>
            </dgm:layoutNode>
          </dgm:if>
          <dgm:else name="Name17"/>
        </dgm:choose>
      </dgm:if>
      <dgm:else name="Name18"/>
    </dgm:choose>
  </dgm:layoutNode>
</dgm:layoutDef>
</file>

<file path=ppt/diagrams/layout9.xml><?xml version="1.0" encoding="utf-8"?>
<dgm:layoutDef xmlns:dgm="http://schemas.openxmlformats.org/drawingml/2006/diagram" xmlns:a="http://schemas.openxmlformats.org/drawingml/2006/main" uniqueId="urn:microsoft.com/office/officeart/2005/8/layout/funnel1">
  <dgm:title val=""/>
  <dgm:desc val=""/>
  <dgm:catLst>
    <dgm:cat type="relationship" pri="2000"/>
    <dgm:cat type="process" pri="27000"/>
  </dgm:catLst>
  <dgm:sampData>
    <dgm:dataModel>
      <dgm:ptLst>
        <dgm:pt modelId="0" type="doc"/>
        <dgm:pt modelId="1">
          <dgm:prSet phldr="1"/>
        </dgm:pt>
        <dgm:pt modelId="2">
          <dgm:prSet phldr="1"/>
        </dgm:pt>
        <dgm:pt modelId="3">
          <dgm:prSet phldr="1"/>
        </dgm:pt>
        <dgm:pt modelId="4">
          <dgm:prSet phldr="1"/>
        </dgm:pt>
      </dgm:ptLst>
      <dgm:cxnLst>
        <dgm:cxn modelId="5" srcId="0" destId="1" srcOrd="0" destOrd="0"/>
        <dgm:cxn modelId="6" srcId="0" destId="2" srcOrd="1" destOrd="0"/>
        <dgm:cxn modelId="7" srcId="0" destId="3" srcOrd="2" destOrd="0"/>
        <dgm:cxn modelId="8" srcId="0" destId="4" srcOrd="3"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Name0">
    <dgm:varLst>
      <dgm:chMax val="4"/>
      <dgm:resizeHandles val="exact"/>
    </dgm:varLst>
    <dgm:alg type="composite">
      <dgm:param type="ar" val="1.25"/>
    </dgm:alg>
    <dgm:shape xmlns:r="http://schemas.openxmlformats.org/officeDocument/2006/relationships" r:blip="">
      <dgm:adjLst/>
    </dgm:shape>
    <dgm:presOf/>
    <dgm:choose name="Name1">
      <dgm:if name="Name2" axis="ch" ptType="node" func="cnt" op="equ" val="2">
        <dgm:constrLst>
          <dgm:constr type="w" for="ch" forName="ellipse" refType="w" fact="0.645"/>
          <dgm:constr type="h" for="ch" forName="ellipse" refType="h" fact="0.28"/>
          <dgm:constr type="t" for="ch" forName="ellipse" refType="w" fact="0.0275"/>
          <dgm:constr type="l" for="ch" forName="ellipse" refType="w" fact="0.0265"/>
          <dgm:constr type="w" for="ch" forName="arrow1" refType="w" fact="0.125"/>
          <dgm:constr type="h" for="ch" forName="arrow1" refType="h" fact="0.1"/>
          <dgm:constr type="t" for="ch" forName="arrow1" refType="h" fact="0.72"/>
          <dgm:constr type="l" for="ch" forName="arrow1" refType="w" fact="0.2875"/>
          <dgm:constr type="w" for="ch" forName="rectangle" refType="w" fact="0.6"/>
          <dgm:constr type="h" for="ch" forName="rectangle" refType="w" refFor="ch" refForName="rectangle" fact="0.25"/>
          <dgm:constr type="t" for="ch" forName="rectangle" refType="h" fact="0.8"/>
          <dgm:constr type="l" for="ch" forName="rectangle" refType="w" fact="0.05"/>
          <dgm:constr type="w" for="ch" forName="item1" refType="w" fact="0.35"/>
          <dgm:constr type="h" for="ch" forName="item1" refType="w" fact="0.35"/>
          <dgm:constr type="t" for="ch" forName="item1" refType="h" fact="0.05"/>
          <dgm:constr type="l" for="ch" forName="item1" refType="w" fact="0.125"/>
          <dgm:constr type="primFontSz" for="ch" forName="item1" op="equ" val="65"/>
          <dgm:constr type="w" for="ch" forName="funnel" refType="w" fact="0.7"/>
          <dgm:constr type="h" for="ch" forName="funnel" refType="h" fact="0.7"/>
          <dgm:constr type="t" for="ch" forName="funnel"/>
          <dgm:constr type="l" for="ch" forName="funnel"/>
        </dgm:constrLst>
      </dgm:if>
      <dgm:else name="Name3">
        <dgm:constrLst>
          <dgm:constr type="w" for="ch" forName="ellipse" refType="w" fact="0.645"/>
          <dgm:constr type="h" for="ch" forName="ellipse" refType="h" fact="0.28"/>
          <dgm:constr type="t" for="ch" forName="ellipse" refType="w" fact="0.0275"/>
          <dgm:constr type="l" for="ch" forName="ellipse" refType="w" fact="0.0265"/>
          <dgm:constr type="w" for="ch" forName="arrow1" refType="w" fact="0.125"/>
          <dgm:constr type="h" for="ch" forName="arrow1" refType="h" fact="0.1"/>
          <dgm:constr type="t" for="ch" forName="arrow1" refType="h" fact="0.72"/>
          <dgm:constr type="l" for="ch" forName="arrow1" refType="w" fact="0.2875"/>
          <dgm:constr type="w" for="ch" forName="rectangle" refType="w" fact="0.6"/>
          <dgm:constr type="h" for="ch" forName="rectangle" refType="w" refFor="ch" refForName="rectangle" fact="0.25"/>
          <dgm:constr type="t" for="ch" forName="rectangle" refType="h" fact="0.8"/>
          <dgm:constr type="l" for="ch" forName="rectangle" refType="w" fact="0.05"/>
          <dgm:constr type="primFontSz" for="ch" forName="rectangle" val="65"/>
          <dgm:constr type="w" for="ch" forName="item1" refType="w" fact="0.225"/>
          <dgm:constr type="h" for="ch" forName="item1" refType="w" fact="0.225"/>
          <dgm:constr type="t" for="ch" forName="item1" refType="h" fact="0.336"/>
          <dgm:constr type="l" for="ch" forName="item1" refType="w" fact="0.261"/>
          <dgm:constr type="primFontSz" for="ch" forName="item1" val="65"/>
          <dgm:constr type="w" for="ch" forName="item2" refType="w" fact="0.225"/>
          <dgm:constr type="h" for="ch" forName="item2" refType="w" fact="0.225"/>
          <dgm:constr type="t" for="ch" forName="item2" refType="h" fact="0.125"/>
          <dgm:constr type="l" for="ch" forName="item2" refType="w" fact="0.1"/>
          <dgm:constr type="primFontSz" for="ch" forName="item2" refType="primFontSz" refFor="ch" refForName="item1" op="equ"/>
          <dgm:constr type="w" for="ch" forName="item3" refType="w" fact="0.225"/>
          <dgm:constr type="h" for="ch" forName="item3" refType="w" fact="0.225"/>
          <dgm:constr type="t" for="ch" forName="item3" refType="h" fact="0.057"/>
          <dgm:constr type="l" for="ch" forName="item3" refType="w" fact="0.33"/>
          <dgm:constr type="primFontSz" for="ch" forName="item3" refType="primFontSz" refFor="ch" refForName="item1" op="equ"/>
          <dgm:constr type="w" for="ch" forName="funnel" refType="w" fact="0.7"/>
          <dgm:constr type="h" for="ch" forName="funnel" refType="h" fact="0.7"/>
          <dgm:constr type="t" for="ch" forName="funnel"/>
          <dgm:constr type="l" for="ch" forName="funnel"/>
        </dgm:constrLst>
      </dgm:else>
    </dgm:choose>
    <dgm:ruleLst/>
    <dgm:choose name="Name4">
      <dgm:if name="Name5" axis="ch" ptType="node" func="cnt" op="gte" val="1">
        <dgm:layoutNode name="ellipse" styleLbl="trBgShp">
          <dgm:alg type="sp"/>
          <dgm:shape xmlns:r="http://schemas.openxmlformats.org/officeDocument/2006/relationships" type="ellipse" r:blip="">
            <dgm:adjLst/>
          </dgm:shape>
          <dgm:presOf/>
          <dgm:constrLst/>
          <dgm:ruleLst/>
        </dgm:layoutNode>
        <dgm:layoutNode name="arrow1" styleLbl="fgShp">
          <dgm:alg type="sp"/>
          <dgm:shape xmlns:r="http://schemas.openxmlformats.org/officeDocument/2006/relationships" type="downArrow" r:blip="">
            <dgm:adjLst/>
          </dgm:shape>
          <dgm:presOf/>
          <dgm:constrLst/>
          <dgm:ruleLst/>
        </dgm:layoutNode>
        <dgm:layoutNode name="rectangle" styleLbl="revTx">
          <dgm:varLst>
            <dgm:bulletEnabled val="1"/>
          </dgm:varLst>
          <dgm:alg type="tx">
            <dgm:param type="txAnchorHorzCh" val="ctr"/>
          </dgm:alg>
          <dgm:shape xmlns:r="http://schemas.openxmlformats.org/officeDocument/2006/relationships" type="rect" r:blip="">
            <dgm:adjLst/>
          </dgm:shape>
          <dgm:choose name="Name6">
            <dgm:if name="Name7" axis="ch" ptType="node" func="cnt" op="equ" val="1">
              <dgm:presOf axis="ch desOrSelf" ptType="node node" st="1 1" cnt="1 0"/>
            </dgm:if>
            <dgm:if name="Name8" axis="ch" ptType="node" func="cnt" op="equ" val="2">
              <dgm:presOf axis="ch desOrSelf" ptType="node node" st="2 1" cnt="1 0"/>
            </dgm:if>
            <dgm:if name="Name9" axis="ch" ptType="node" func="cnt" op="equ" val="3">
              <dgm:presOf axis="ch desOrSelf" ptType="node node" st="3 1" cnt="1 0"/>
            </dgm:if>
            <dgm:else name="Name10">
              <dgm:presOf axis="ch desOrSelf" ptType="node node" st="4 1" cnt="1 0"/>
            </dgm:else>
          </dgm:choose>
          <dgm:constrLst/>
          <dgm:ruleLst>
            <dgm:rule type="primFontSz" val="5" fact="NaN" max="NaN"/>
          </dgm:ruleLst>
        </dgm:layoutNode>
        <dgm:forEach name="Name11" axis="ch" ptType="node" st="2" cnt="1">
          <dgm:layoutNode name="item1" styleLbl="node1">
            <dgm:varLst>
              <dgm:bulletEnabled val="1"/>
            </dgm:varLst>
            <dgm:alg type="tx">
              <dgm:param type="txAnchorVertCh" val="mid"/>
            </dgm:alg>
            <dgm:shape xmlns:r="http://schemas.openxmlformats.org/officeDocument/2006/relationships" type="ellipse" r:blip="">
              <dgm:adjLst/>
            </dgm:shape>
            <dgm:choose name="Name12">
              <dgm:if name="Name13" axis="root ch" ptType="all node" func="cnt" op="equ" val="1">
                <dgm:presOf/>
              </dgm:if>
              <dgm:if name="Name14" axis="root ch" ptType="all node" func="cnt" op="equ" val="2">
                <dgm:presOf axis="root ch desOrSelf" ptType="all node node" st="1 1 1" cnt="0 1 0"/>
              </dgm:if>
              <dgm:if name="Name15" axis="root ch" ptType="all node" func="cnt" op="equ" val="3">
                <dgm:presOf axis="root ch desOrSelf" ptType="all node node" st="1 2 1" cnt="0 1 0"/>
              </dgm:if>
              <dgm:else name="Name16">
                <dgm:presOf axis="root ch desOrSelf" ptType="all node node" st="1 3 1" cnt="0 1 0"/>
              </dgm:else>
            </dgm:choose>
            <dgm:constrLst>
              <dgm:constr type="tMarg" refType="primFontSz" fact="0.1"/>
              <dgm:constr type="bMarg" refType="primFontSz" fact="0.1"/>
              <dgm:constr type="lMarg" refType="primFontSz" fact="0.1"/>
              <dgm:constr type="rMarg" refType="primFontSz" fact="0.1"/>
            </dgm:constrLst>
            <dgm:ruleLst>
              <dgm:rule type="primFontSz" val="5" fact="NaN" max="NaN"/>
            </dgm:ruleLst>
          </dgm:layoutNode>
        </dgm:forEach>
        <dgm:forEach name="Name17" axis="ch" ptType="node" st="3" cnt="1">
          <dgm:layoutNode name="item2" styleLbl="node1">
            <dgm:varLst>
              <dgm:bulletEnabled val="1"/>
            </dgm:varLst>
            <dgm:alg type="tx">
              <dgm:param type="txAnchorVertCh" val="mid"/>
            </dgm:alg>
            <dgm:shape xmlns:r="http://schemas.openxmlformats.org/officeDocument/2006/relationships" type="ellipse" r:blip="">
              <dgm:adjLst/>
            </dgm:shape>
            <dgm:choose name="Name18">
              <dgm:if name="Name19" axis="root ch" ptType="all node" func="cnt" op="equ" val="1">
                <dgm:presOf/>
              </dgm:if>
              <dgm:if name="Name20" axis="root ch" ptType="all node" func="cnt" op="equ" val="2">
                <dgm:presOf/>
              </dgm:if>
              <dgm:if name="Name21" axis="root ch" ptType="all node" func="cnt" op="equ" val="3">
                <dgm:presOf axis="root ch desOrSelf" ptType="all node node" st="1 1 1" cnt="0 1 0"/>
              </dgm:if>
              <dgm:else name="Name22">
                <dgm:presOf axis="root ch desOrSelf" ptType="all node node" st="1 2 1" cnt="0 1 0"/>
              </dgm:else>
            </dgm:choose>
            <dgm:constrLst>
              <dgm:constr type="tMarg" refType="primFontSz" fact="0.1"/>
              <dgm:constr type="bMarg" refType="primFontSz" fact="0.1"/>
              <dgm:constr type="lMarg" refType="primFontSz" fact="0.1"/>
              <dgm:constr type="rMarg" refType="primFontSz" fact="0.1"/>
            </dgm:constrLst>
            <dgm:ruleLst>
              <dgm:rule type="primFontSz" val="5" fact="NaN" max="NaN"/>
            </dgm:ruleLst>
          </dgm:layoutNode>
        </dgm:forEach>
        <dgm:forEach name="Name23" axis="ch" ptType="node" st="4" cnt="1">
          <dgm:layoutNode name="item3" styleLbl="node1">
            <dgm:varLst>
              <dgm:bulletEnabled val="1"/>
            </dgm:varLst>
            <dgm:alg type="tx">
              <dgm:param type="txAnchorVertCh" val="mid"/>
            </dgm:alg>
            <dgm:shape xmlns:r="http://schemas.openxmlformats.org/officeDocument/2006/relationships" type="ellipse" r:blip="">
              <dgm:adjLst/>
            </dgm:shape>
            <dgm:choose name="Name24">
              <dgm:if name="Name25" axis="root ch" ptType="all node" func="cnt" op="equ" val="1">
                <dgm:presOf/>
              </dgm:if>
              <dgm:if name="Name26" axis="root ch" ptType="all node" func="cnt" op="equ" val="2">
                <dgm:presOf/>
              </dgm:if>
              <dgm:if name="Name27" axis="root ch" ptType="all node" func="cnt" op="equ" val="3">
                <dgm:presOf/>
              </dgm:if>
              <dgm:else name="Name28">
                <dgm:presOf axis="root ch desOrSelf" ptType="all node node" st="1 1 1" cnt="0 1 0"/>
              </dgm:else>
            </dgm:choose>
            <dgm:constrLst>
              <dgm:constr type="tMarg" refType="primFontSz" fact="0.1"/>
              <dgm:constr type="bMarg" refType="primFontSz" fact="0.1"/>
              <dgm:constr type="lMarg" refType="primFontSz" fact="0.1"/>
              <dgm:constr type="rMarg" refType="primFontSz" fact="0.1"/>
            </dgm:constrLst>
            <dgm:ruleLst>
              <dgm:rule type="primFontSz" val="5" fact="NaN" max="NaN"/>
            </dgm:ruleLst>
          </dgm:layoutNode>
        </dgm:forEach>
        <dgm:layoutNode name="funnel" styleLbl="trAlignAcc1">
          <dgm:alg type="sp"/>
          <dgm:shape xmlns:r="http://schemas.openxmlformats.org/officeDocument/2006/relationships" type="funnel" r:blip="">
            <dgm:adjLst/>
          </dgm:shape>
          <dgm:presOf/>
          <dgm:constrLst/>
          <dgm:ruleLst/>
        </dgm:layoutNode>
      </dgm:if>
      <dgm:else name="Name29"/>
    </dgm:choose>
  </dgm:layoutNode>
</dgm:layoutDef>
</file>

<file path=ppt/diagrams/layout10.xml><?xml version="1.0" encoding="utf-8"?>
<dgm:layoutDef xmlns:dgm="http://schemas.openxmlformats.org/drawingml/2006/diagram" xmlns:a="http://schemas.openxmlformats.org/drawingml/2006/main" uniqueId="urn:microsoft.com/office/officeart/2005/8/layout/venn1">
  <dgm:title val=""/>
  <dgm:desc val=""/>
  <dgm:catLst>
    <dgm:cat type="relationship" pri="28000"/>
    <dgm:cat type="convert" pri="19000"/>
  </dgm:catLst>
  <dgm:sampData useDef="1">
    <dgm:dataModel>
      <dgm:ptLst/>
      <dgm:bg/>
      <dgm:whole/>
    </dgm:dataModel>
  </dgm:sampData>
  <dgm:styleData useDef="1">
    <dgm:dataModel>
      <dgm:ptLst/>
      <dgm:bg/>
      <dgm:whole/>
    </dgm:dataModel>
  </dgm:styleData>
  <dgm:clrData>
    <dgm:dataModel>
      <dgm:ptLst>
        <dgm:pt modelId="0" type="doc"/>
        <dgm:pt modelId="1"/>
        <dgm:pt modelId="2"/>
        <dgm:pt modelId="3"/>
        <dgm:pt modelId="4"/>
      </dgm:ptLst>
      <dgm:cxnLst>
        <dgm:cxn modelId="7" srcId="0" destId="1" srcOrd="0" destOrd="0"/>
        <dgm:cxn modelId="8" srcId="0" destId="2" srcOrd="1" destOrd="0"/>
        <dgm:cxn modelId="9" srcId="0" destId="3" srcOrd="2" destOrd="0"/>
        <dgm:cxn modelId="10" srcId="0" destId="4" srcOrd="3" destOrd="0"/>
      </dgm:cxnLst>
      <dgm:bg/>
      <dgm:whole/>
    </dgm:dataModel>
  </dgm:clrData>
  <dgm:layoutNode name="compositeShape">
    <dgm:varLst>
      <dgm:chMax val="7"/>
      <dgm:dir/>
      <dgm:resizeHandles val="exact"/>
    </dgm:varLst>
    <dgm:choose name="Name0">
      <dgm:if name="Name1" axis="ch" ptType="node" func="cnt" op="equ" val="1">
        <dgm:alg type="composite">
          <dgm:param type="ar" val="1"/>
        </dgm:alg>
      </dgm:if>
      <dgm:if name="Name2" axis="ch" ptType="node" func="cnt" op="equ" val="2">
        <dgm:alg type="composite">
          <dgm:param type="ar" val="1.792"/>
        </dgm:alg>
      </dgm:if>
      <dgm:if name="Name3" axis="ch" ptType="node" func="cnt" op="equ" val="3">
        <dgm:alg type="composite">
          <dgm:param type="ar" val="1"/>
        </dgm:alg>
      </dgm:if>
      <dgm:if name="Name4" axis="ch" ptType="node" func="cnt" op="equ" val="4">
        <dgm:alg type="composite">
          <dgm:param type="ar" val="1"/>
        </dgm:alg>
      </dgm:if>
      <dgm:if name="Name5" axis="ch" ptType="node" func="cnt" op="equ" val="5">
        <dgm:alg type="composite">
          <dgm:param type="ar" val="1.4"/>
        </dgm:alg>
      </dgm:if>
      <dgm:if name="Name6" axis="ch" ptType="node" func="cnt" op="equ" val="6">
        <dgm:alg type="composite">
          <dgm:param type="ar" val="1.285"/>
        </dgm:alg>
      </dgm:if>
      <dgm:if name="Name7" axis="ch" ptType="node" func="cnt" op="equ" val="7">
        <dgm:alg type="composite">
          <dgm:param type="ar" val="1.359"/>
        </dgm:alg>
      </dgm:if>
      <dgm:else name="Name8">
        <dgm:alg type="composite">
          <dgm:param type="ar" val="1.359"/>
        </dgm:alg>
      </dgm:else>
    </dgm:choose>
    <dgm:shape xmlns:r="http://schemas.openxmlformats.org/officeDocument/2006/relationships" r:blip="">
      <dgm:adjLst/>
    </dgm:shape>
    <dgm:presOf/>
    <dgm:choose name="Name9">
      <dgm:if name="Name10" axis="ch" ptType="node" func="cnt" op="equ" val="1">
        <dgm:constrLst>
          <dgm:constr type="ctrX" for="ch" forName="circ1TxSh" refType="w" fact="0.5"/>
          <dgm:constr type="ctrY" for="ch" forName="circ1TxSh" refType="h" fact="0.5"/>
          <dgm:constr type="w" for="ch" forName="circ1TxSh" refType="w"/>
          <dgm:constr type="h" for="ch" forName="circ1TxSh" refType="h"/>
          <dgm:constr type="primFontSz" for="ch" ptType="node" op="equ"/>
        </dgm:constrLst>
      </dgm:if>
      <dgm:if name="Name11" axis="ch" ptType="node" func="cnt" op="equ" val="2">
        <dgm:constrLst>
          <dgm:constr type="ctrX" for="ch" forName="circ1" refType="w" fact="0.3"/>
          <dgm:constr type="ctrY" for="ch" forName="circ1" refType="h" fact="0.5"/>
          <dgm:constr type="w" for="ch" forName="circ1" refType="w" fact="0.555"/>
          <dgm:constr type="h" for="ch" forName="circ1" refType="h" fact="0.99456"/>
          <dgm:constr type="l" for="ch" forName="circ1Tx" refType="w" fact="0.1"/>
          <dgm:constr type="t" for="ch" forName="circ1Tx" refType="h" fact="0.12"/>
          <dgm:constr type="w" for="ch" forName="circ1Tx" refType="w" fact="0.32"/>
          <dgm:constr type="h" for="ch" forName="circ1Tx" refType="h" fact="0.76"/>
          <dgm:constr type="ctrX" for="ch" forName="circ2" refType="w" fact="0.7"/>
          <dgm:constr type="ctrY" for="ch" forName="circ2" refType="h" fact="0.5"/>
          <dgm:constr type="w" for="ch" forName="circ2" refType="w" fact="0.555"/>
          <dgm:constr type="h" for="ch" forName="circ2" refType="h" fact="0.99456"/>
          <dgm:constr type="l" for="ch" forName="circ2Tx" refType="w" fact="0.58"/>
          <dgm:constr type="t" for="ch" forName="circ2Tx" refType="h" fact="0.12"/>
          <dgm:constr type="w" for="ch" forName="circ2Tx" refType="w" fact="0.32"/>
          <dgm:constr type="h" for="ch" forName="circ2Tx" refType="h" fact="0.76"/>
          <dgm:constr type="primFontSz" for="ch" ptType="node" op="equ"/>
        </dgm:constrLst>
      </dgm:if>
      <dgm:if name="Name12" axis="ch" ptType="node" func="cnt" op="equ" val="3">
        <dgm:constrLst>
          <dgm:constr type="ctrX" for="ch" forName="circ1" refType="w" fact="0.5"/>
          <dgm:constr type="ctrY" for="ch" forName="circ1" refType="w" fact="0.25"/>
          <dgm:constr type="w" for="ch" forName="circ1" refType="w" fact="0.6"/>
          <dgm:constr type="h" for="ch" forName="circ1" refType="h" fact="0.6"/>
          <dgm:constr type="l" for="ch" forName="circ1Tx" refType="w" fact="0.28"/>
          <dgm:constr type="t" for="ch" forName="circ1Tx" refType="h" fact="0.055"/>
          <dgm:constr type="w" for="ch" forName="circ1Tx" refType="w" fact="0.44"/>
          <dgm:constr type="h" for="ch" forName="circ1Tx" refType="h" fact="0.27"/>
          <dgm:constr type="ctrX" for="ch" forName="circ2" refType="w" fact="0.7165"/>
          <dgm:constr type="ctrY" for="ch" forName="circ2" refType="w" fact="0.625"/>
          <dgm:constr type="w" for="ch" forName="circ2" refType="w" fact="0.6"/>
          <dgm:constr type="h" for="ch" forName="circ2" refType="h" fact="0.6"/>
          <dgm:constr type="l" for="ch" forName="circ2Tx" refType="w" fact="0.6"/>
          <dgm:constr type="t" for="ch" forName="circ2Tx" refType="h" fact="0.48"/>
          <dgm:constr type="w" for="ch" forName="circ2Tx" refType="w" fact="0.36"/>
          <dgm:constr type="h" for="ch" forName="circ2Tx" refType="h" fact="0.33"/>
          <dgm:constr type="ctrX" for="ch" forName="circ3" refType="w" fact="0.2835"/>
          <dgm:constr type="ctrY" for="ch" forName="circ3" refType="w" fact="0.625"/>
          <dgm:constr type="w" for="ch" forName="circ3" refType="w" fact="0.6"/>
          <dgm:constr type="h" for="ch" forName="circ3" refType="h" fact="0.6"/>
          <dgm:constr type="l" for="ch" forName="circ3Tx" refType="w" fact="0.04"/>
          <dgm:constr type="t" for="ch" forName="circ3Tx" refType="h" fact="0.48"/>
          <dgm:constr type="w" for="ch" forName="circ3Tx" refType="w" fact="0.36"/>
          <dgm:constr type="h" for="ch" forName="circ3Tx" refType="h" fact="0.33"/>
          <dgm:constr type="primFontSz" for="ch" ptType="node" op="equ"/>
        </dgm:constrLst>
      </dgm:if>
      <dgm:if name="Name13" axis="ch" ptType="node" func="cnt" op="equ" val="4">
        <dgm:constrLst>
          <dgm:constr type="ctrX" for="ch" forName="circ1" refType="w" fact="0.5"/>
          <dgm:constr type="ctrY" for="ch" forName="circ1" refType="w" fact="0.27"/>
          <dgm:constr type="w" for="ch" forName="circ1" refType="w" fact="0.52"/>
          <dgm:constr type="h" for="ch" forName="circ1" refType="h" fact="0.52"/>
          <dgm:constr type="l" for="ch" forName="circ1Tx" refType="w" fact="0.3"/>
          <dgm:constr type="t" for="ch" forName="circ1Tx" refType="h" fact="0.08"/>
          <dgm:constr type="w" for="ch" forName="circ1Tx" refType="w" fact="0.4"/>
          <dgm:constr type="h" for="ch" forName="circ1Tx" refType="h" fact="0.165"/>
          <dgm:constr type="ctrX" for="ch" forName="circ2" refType="w" fact="0.73"/>
          <dgm:constr type="ctrY" for="ch" forName="circ2" refType="w" fact="0.5"/>
          <dgm:constr type="w" for="ch" forName="circ2" refType="w" fact="0.52"/>
          <dgm:constr type="h" for="ch" forName="circ2" refType="h" fact="0.52"/>
          <dgm:constr type="r" for="ch" forName="circ2Tx" refType="w" fact="0.95"/>
          <dgm:constr type="t" for="ch" forName="circ2Tx" refType="h" fact="0.3"/>
          <dgm:constr type="w" for="ch" forName="circ2Tx" refType="w" fact="0.2"/>
          <dgm:constr type="h" for="ch" forName="circ2Tx" refType="h" fact="0.4"/>
          <dgm:constr type="ctrX" for="ch" forName="circ3" refType="w" fact="0.5"/>
          <dgm:constr type="ctrY" for="ch" forName="circ3" refType="w" fact="0.73"/>
          <dgm:constr type="w" for="ch" forName="circ3" refType="w" fact="0.52"/>
          <dgm:constr type="h" for="ch" forName="circ3" refType="h" fact="0.52"/>
          <dgm:constr type="l" for="ch" forName="circ3Tx" refType="w" fact="0.3"/>
          <dgm:constr type="b" for="ch" forName="circ3Tx" refType="h" fact="0.92"/>
          <dgm:constr type="w" for="ch" forName="circ3Tx" refType="w" fact="0.4"/>
          <dgm:constr type="h" for="ch" forName="circ3Tx" refType="h" fact="0.165"/>
          <dgm:constr type="ctrX" for="ch" forName="circ4" refType="w" fact="0.27"/>
          <dgm:constr type="ctrY" for="ch" forName="circ4" refType="h" fact="0.5"/>
          <dgm:constr type="w" for="ch" forName="circ4" refType="w" fact="0.52"/>
          <dgm:constr type="h" for="ch" forName="circ4" refType="h" fact="0.52"/>
          <dgm:constr type="l" for="ch" forName="circ4Tx" refType="w" fact="0.05"/>
          <dgm:constr type="t" for="ch" forName="circ4Tx" refType="h" fact="0.3"/>
          <dgm:constr type="w" for="ch" forName="circ4Tx" refType="w" fact="0.2"/>
          <dgm:constr type="h" for="ch" forName="circ4Tx" refType="h" fact="0.4"/>
          <dgm:constr type="primFontSz" for="ch" ptType="node" op="equ"/>
        </dgm:constrLst>
      </dgm:if>
      <dgm:if name="Name14" axis="ch" ptType="node" func="cnt" op="equ" val="5">
        <dgm:constrLst>
          <dgm:constr type="ctrX" for="ch" forName="circ1" refType="w" fact="0.5"/>
          <dgm:constr type="ctrY" for="ch" forName="circ1" refType="h" fact="0.46"/>
          <dgm:constr type="w" for="ch" forName="circ1" refType="w" fact="0.25"/>
          <dgm:constr type="h" for="ch" forName="circ1" refType="h" fact="0.35"/>
          <dgm:constr type="l" for="ch" forName="circ1Tx" refType="w" fact="0.355"/>
          <dgm:constr type="t" for="ch" forName="circ1Tx"/>
          <dgm:constr type="w" for="ch" forName="circ1Tx" refType="w" fact="0.29"/>
          <dgm:constr type="h" for="ch" forName="circ1Tx" refType="h" fact="0.235"/>
          <dgm:constr type="ctrX" for="ch" forName="circ2" refType="w" fact="0.5951"/>
          <dgm:constr type="ctrY" for="ch" forName="circ2" refType="h" fact="0.5567"/>
          <dgm:constr type="w" for="ch" forName="circ2" refType="w" fact="0.25"/>
          <dgm:constr type="h" for="ch" forName="circ2" refType="h" fact="0.35"/>
          <dgm:constr type="l" for="ch" forName="circ2Tx" refType="w" fact="0.74"/>
          <dgm:constr type="t" for="ch" forName="circ2Tx" refType="h" fact="0.31"/>
          <dgm:constr type="w" for="ch" forName="circ2Tx" refType="w" fact="0.26"/>
          <dgm:constr type="h" for="ch" forName="circ2Tx" refType="h" fact="0.255"/>
          <dgm:constr type="ctrX" for="ch" forName="circ3" refType="w" fact="0.5588"/>
          <dgm:constr type="ctrY" for="ch" forName="circ3" refType="h" fact="0.7133"/>
          <dgm:constr type="w" for="ch" forName="circ3" refType="w" fact="0.25"/>
          <dgm:constr type="h" for="ch" forName="circ3" refType="h" fact="0.35"/>
          <dgm:constr type="l" for="ch" forName="circ3Tx" refType="w" fact="0.7"/>
          <dgm:constr type="t" for="ch" forName="circ3Tx" refType="h" fact="0.745"/>
          <dgm:constr type="w" for="ch" forName="circ3Tx" refType="w" fact="0.26"/>
          <dgm:constr type="h" for="ch" forName="circ3Tx" refType="h" fact="0.255"/>
          <dgm:constr type="ctrX" for="ch" forName="circ4" refType="w" fact="0.4412"/>
          <dgm:constr type="ctrY" for="ch" forName="circ4" refType="h" fact="0.7133"/>
          <dgm:constr type="w" for="ch" forName="circ4" refType="w" fact="0.25"/>
          <dgm:constr type="h" for="ch" forName="circ4" refType="h" fact="0.35"/>
          <dgm:constr type="l" for="ch" forName="circ4Tx" refType="w" fact="0.04"/>
          <dgm:constr type="t" for="ch" forName="circ4Tx" refType="h" fact="0.745"/>
          <dgm:constr type="w" for="ch" forName="circ4Tx" refType="w" fact="0.26"/>
          <dgm:constr type="h" for="ch" forName="circ4Tx" refType="h" fact="0.255"/>
          <dgm:constr type="ctrX" for="ch" forName="circ5" refType="w" fact="0.4049"/>
          <dgm:constr type="ctrY" for="ch" forName="circ5" refType="h" fact="0.5567"/>
          <dgm:constr type="w" for="ch" forName="circ5" refType="w" fact="0.25"/>
          <dgm:constr type="h" for="ch" forName="circ5" refType="h" fact="0.35"/>
          <dgm:constr type="l" for="ch" forName="circ5Tx"/>
          <dgm:constr type="t" for="ch" forName="circ5Tx" refType="h" fact="0.31"/>
          <dgm:constr type="w" for="ch" forName="circ5Tx" refType="w" fact="0.26"/>
          <dgm:constr type="h" for="ch" forName="circ5Tx" refType="h" fact="0.255"/>
          <dgm:constr type="primFontSz" for="ch" ptType="node" op="equ"/>
        </dgm:constrLst>
      </dgm:if>
      <dgm:if name="Name15" axis="ch" ptType="node" func="cnt" op="equ" val="6">
        <dgm:constrLst>
          <dgm:constr type="ctrX" for="ch" forName="circ1" refType="w" fact="0.5"/>
          <dgm:constr type="ctrY" for="ch" forName="circ1" refType="h" fact="0.3844"/>
          <dgm:constr type="w" for="ch" forName="circ1" refType="w" fact="0.24"/>
          <dgm:constr type="h" for="ch" forName="circ1" refType="h" fact="0.3084"/>
          <dgm:constr type="l" for="ch" forName="circ1Tx" refType="w" fact="0.35"/>
          <dgm:constr type="t" for="ch" forName="circ1Tx"/>
          <dgm:constr type="w" for="ch" forName="circ1Tx" refType="w" fact="0.3"/>
          <dgm:constr type="h" for="ch" forName="circ1Tx" refType="h" fact="0.21"/>
          <dgm:constr type="ctrX" for="ch" forName="circ2" refType="w" fact="0.5779"/>
          <dgm:constr type="ctrY" for="ch" forName="circ2" refType="h" fact="0.4422"/>
          <dgm:constr type="w" for="ch" forName="circ2" refType="w" fact="0.24"/>
          <dgm:constr type="h" for="ch" forName="circ2" refType="h" fact="0.3084"/>
          <dgm:constr type="l" for="ch" forName="circ2Tx" refType="w" fact="0.7157"/>
          <dgm:constr type="t" for="ch" forName="circ2Tx" refType="h" fact="0.2"/>
          <dgm:constr type="w" for="ch" forName="circ2Tx" refType="w" fact="0.2843"/>
          <dgm:constr type="h" for="ch" forName="circ2Tx" refType="h" fact="0.23"/>
          <dgm:constr type="ctrX" for="ch" forName="circ3" refType="w" fact="0.5779"/>
          <dgm:constr type="ctrY" for="ch" forName="circ3" refType="h" fact="0.5578"/>
          <dgm:constr type="w" for="ch" forName="circ3" refType="w" fact="0.24"/>
          <dgm:constr type="h" for="ch" forName="circ3" refType="h" fact="0.3084"/>
          <dgm:constr type="l" for="ch" forName="circ3Tx" refType="w" fact="0.7157"/>
          <dgm:constr type="t" for="ch" forName="circ3Tx" refType="h" fact="0.543"/>
          <dgm:constr type="w" for="ch" forName="circ3Tx" refType="w" fact="0.2843"/>
          <dgm:constr type="h" for="ch" forName="circ3Tx" refType="h" fact="0.257"/>
          <dgm:constr type="ctrX" for="ch" forName="circ4" refType="w" fact="0.5"/>
          <dgm:constr type="ctrY" for="ch" forName="circ4" refType="h" fact="0.6157"/>
          <dgm:constr type="w" for="ch" forName="circ4" refType="w" fact="0.24"/>
          <dgm:constr type="h" for="ch" forName="circ4" refType="h" fact="0.3084"/>
          <dgm:constr type="l" for="ch" forName="circ4Tx" refType="w" fact="0.35"/>
          <dgm:constr type="t" for="ch" forName="circ4Tx" refType="h" fact="0.79"/>
          <dgm:constr type="w" for="ch" forName="circ4Tx" refType="w" fact="0.3"/>
          <dgm:constr type="h" for="ch" forName="circ4Tx" refType="h" fact="0.21"/>
          <dgm:constr type="ctrX" for="ch" forName="circ5" refType="w" fact="0.4221"/>
          <dgm:constr type="ctrY" for="ch" forName="circ5" refType="h" fact="0.5578"/>
          <dgm:constr type="w" for="ch" forName="circ5" refType="w" fact="0.24"/>
          <dgm:constr type="h" for="ch" forName="circ5" refType="h" fact="0.3084"/>
          <dgm:constr type="l" for="ch" forName="circ5Tx" refType="w" fact="0"/>
          <dgm:constr type="t" for="ch" forName="circ5Tx" refType="h" fact="0.543"/>
          <dgm:constr type="w" for="ch" forName="circ5Tx" refType="w" fact="0.2843"/>
          <dgm:constr type="h" for="ch" forName="circ5Tx" refType="h" fact="0.257"/>
          <dgm:constr type="ctrX" for="ch" forName="circ6" refType="w" fact="0.4221"/>
          <dgm:constr type="ctrY" for="ch" forName="circ6" refType="h" fact="0.4422"/>
          <dgm:constr type="w" for="ch" forName="circ6" refType="w" fact="0.24"/>
          <dgm:constr type="h" for="ch" forName="circ6" refType="h" fact="0.3084"/>
          <dgm:constr type="l" for="ch" forName="circ6Tx" refType="w" fact="0"/>
          <dgm:constr type="t" for="ch" forName="circ6Tx" refType="h" fact="0.2"/>
          <dgm:constr type="w" for="ch" forName="circ6Tx" refType="w" fact="0.2843"/>
          <dgm:constr type="h" for="ch" forName="circ6Tx" refType="h" fact="0.257"/>
          <dgm:constr type="primFontSz" for="ch" ptType="node" op="equ"/>
        </dgm:constrLst>
      </dgm:if>
      <dgm:else name="Name16">
        <dgm:constrLst>
          <dgm:constr type="ctrX" for="ch" forName="circ1" refType="w" fact="0.5"/>
          <dgm:constr type="ctrY" for="ch" forName="circ1" refType="h" fact="0.4177"/>
          <dgm:constr type="w" for="ch" forName="circ1" refType="w" fact="0.24"/>
          <dgm:constr type="h" for="ch" forName="circ1" refType="h" fact="0.3262"/>
          <dgm:constr type="l" for="ch" forName="circ1Tx" refType="w" fact="0.3625"/>
          <dgm:constr type="t" for="ch" forName="circ1Tx"/>
          <dgm:constr type="w" for="ch" forName="circ1Tx" refType="w" fact="0.275"/>
          <dgm:constr type="h" for="ch" forName="circ1Tx" refType="h" fact="0.2"/>
          <dgm:constr type="ctrX" for="ch" forName="circ2" refType="w" fact="0.5704"/>
          <dgm:constr type="ctrY" for="ch" forName="circ2" refType="h" fact="0.4637"/>
          <dgm:constr type="w" for="ch" forName="circ2" refType="w" fact="0.24"/>
          <dgm:constr type="h" for="ch" forName="circ2" refType="h" fact="0.3262"/>
          <dgm:constr type="l" for="ch" forName="circ2Tx" refType="w" fact="0.72"/>
          <dgm:constr type="t" for="ch" forName="circ2Tx" refType="h" fact="0.19"/>
          <dgm:constr type="w" for="ch" forName="circ2Tx" refType="w" fact="0.26"/>
          <dgm:constr type="h" for="ch" forName="circ2Tx" refType="h" fact="0.22"/>
          <dgm:constr type="ctrX" for="ch" forName="circ3" refType="w" fact="0.5877"/>
          <dgm:constr type="ctrY" for="ch" forName="circ3" refType="h" fact="0.5672"/>
          <dgm:constr type="w" for="ch" forName="circ3" refType="w" fact="0.24"/>
          <dgm:constr type="h" for="ch" forName="circ3" refType="h" fact="0.3262"/>
          <dgm:constr type="l" for="ch" forName="circ3Tx" refType="w" fact="0.745"/>
          <dgm:constr type="t" for="ch" forName="circ3Tx" refType="h" fact="0.47"/>
          <dgm:constr type="w" for="ch" forName="circ3Tx" refType="w" fact="0.255"/>
          <dgm:constr type="h" for="ch" forName="circ3Tx" refType="h" fact="0.235"/>
          <dgm:constr type="ctrX" for="ch" forName="circ4" refType="w" fact="0.539"/>
          <dgm:constr type="ctrY" for="ch" forName="circ4" refType="h" fact="0.6502"/>
          <dgm:constr type="w" for="ch" forName="circ4" refType="w" fact="0.24"/>
          <dgm:constr type="h" for="ch" forName="circ4" refType="h" fact="0.3262"/>
          <dgm:constr type="l" for="ch" forName="circ4Tx" refType="w" fact="0.635"/>
          <dgm:constr type="t" for="ch" forName="circ4Tx" refType="h" fact="0.785"/>
          <dgm:constr type="w" for="ch" forName="circ4Tx" refType="w" fact="0.275"/>
          <dgm:constr type="h" for="ch" forName="circ4Tx" refType="h" fact="0.215"/>
          <dgm:constr type="ctrX" for="ch" forName="circ5" refType="w" fact="0.461"/>
          <dgm:constr type="ctrY" for="ch" forName="circ5" refType="h" fact="0.6502"/>
          <dgm:constr type="w" for="ch" forName="circ5" refType="w" fact="0.24"/>
          <dgm:constr type="h" for="ch" forName="circ5" refType="h" fact="0.3262"/>
          <dgm:constr type="l" for="ch" forName="circ5Tx" refType="w" fact="0.09"/>
          <dgm:constr type="t" for="ch" forName="circ5Tx" refType="h" fact="0.785"/>
          <dgm:constr type="w" for="ch" forName="circ5Tx" refType="w" fact="0.275"/>
          <dgm:constr type="h" for="ch" forName="circ5Tx" refType="h" fact="0.215"/>
          <dgm:constr type="ctrX" for="ch" forName="circ6" refType="w" fact="0.4123"/>
          <dgm:constr type="ctrY" for="ch" forName="circ6" refType="h" fact="0.5672"/>
          <dgm:constr type="w" for="ch" forName="circ6" refType="w" fact="0.24"/>
          <dgm:constr type="h" for="ch" forName="circ6" refType="h" fact="0.3262"/>
          <dgm:constr type="l" for="ch" forName="circ6Tx"/>
          <dgm:constr type="t" for="ch" forName="circ6Tx" refType="h" fact="0.47"/>
          <dgm:constr type="w" for="ch" forName="circ6Tx" refType="w" fact="0.255"/>
          <dgm:constr type="h" for="ch" forName="circ6Tx" refType="h" fact="0.235"/>
          <dgm:constr type="ctrX" for="ch" forName="circ7" refType="w" fact="0.4296"/>
          <dgm:constr type="ctrY" for="ch" forName="circ7" refType="h" fact="0.4637"/>
          <dgm:constr type="w" for="ch" forName="circ7" refType="w" fact="0.24"/>
          <dgm:constr type="h" for="ch" forName="circ7" refType="h" fact="0.3262"/>
          <dgm:constr type="l" for="ch" forName="circ7Tx" refType="w" fact="0.02"/>
          <dgm:constr type="t" for="ch" forName="circ7Tx" refType="h" fact="0.19"/>
          <dgm:constr type="w" for="ch" forName="circ7Tx" refType="w" fact="0.26"/>
          <dgm:constr type="h" for="ch" forName="circ7Tx" refType="h" fact="0.22"/>
          <dgm:constr type="primFontSz" for="ch" ptType="node" op="equ"/>
        </dgm:constrLst>
      </dgm:else>
    </dgm:choose>
    <dgm:ruleLst/>
    <dgm:forEach name="Name17" axis="ch" ptType="node" cnt="1">
      <dgm:choose name="Name18">
        <dgm:if name="Name19" axis="root ch" ptType="all node" func="cnt" op="equ" val="1">
          <dgm:layoutNode name="circ1TxSh" styleLbl="vennNode1">
            <dgm:alg type="tx">
              <dgm:param type="txAnchorHorzCh" val="ctr"/>
              <dgm:param type="txAnchorVertCh" val="mid"/>
            </dgm:alg>
            <dgm:shape xmlns:r="http://schemas.openxmlformats.org/officeDocument/2006/relationships" type="ellipse" r:blip="">
              <dgm:adjLst/>
            </dgm:shape>
            <dgm:choose name="Name20">
              <dgm:if name="Name21" func="var" arg="dir" op="equ" val="norm">
                <dgm:choose name="Name22">
                  <dgm:if name="Name23" axis="root ch" ptType="all node" func="cnt" op="lte" val="4">
                    <dgm:presOf axis="desOrSelf" ptType="node"/>
                  </dgm:if>
                  <dgm:else name="Name24">
                    <dgm:presOf/>
                  </dgm:else>
                </dgm:choose>
              </dgm:if>
              <dgm:else name="Name25">
                <dgm:choose name="Name26">
                  <dgm:if name="Name27" axis="root ch" ptType="all node" func="cnt" op="equ" val="2">
                    <dgm:presOf axis="root ch desOrSelf" ptType="all node node" st="1 2 1" cnt="1 1 0"/>
                  </dgm:if>
                  <dgm:else name="Name28">
                    <dgm:presOf axis="desOrSelf" ptType="node"/>
                  </dgm:else>
                </dgm:choose>
              </dgm:else>
            </dgm:choose>
            <dgm:constrLst>
              <dgm:constr type="tMarg"/>
              <dgm:constr type="bMarg"/>
              <dgm:constr type="lMarg"/>
              <dgm:constr type="rMarg"/>
              <dgm:constr type="primFontSz" val="65"/>
            </dgm:constrLst>
            <dgm:ruleLst>
              <dgm:rule type="primFontSz" val="5" fact="NaN" max="NaN"/>
            </dgm:ruleLst>
          </dgm:layoutNode>
        </dgm:if>
        <dgm:else name="Name29">
          <dgm:layoutNode name="circ1" styleLbl="vennNode1">
            <dgm:alg type="sp"/>
            <dgm:shape xmlns:r="http://schemas.openxmlformats.org/officeDocument/2006/relationships" type="ellipse" r:blip="">
              <dgm:adjLst/>
            </dgm:shape>
            <dgm:choose name="Name30">
              <dgm:if name="Name31" func="var" arg="dir" op="equ" val="norm">
                <dgm:choose name="Name32">
                  <dgm:if name="Name33" axis="root ch" ptType="all node" func="cnt" op="lte" val="4">
                    <dgm:presOf axis="desOrSelf" ptType="node"/>
                  </dgm:if>
                  <dgm:else name="Name34">
                    <dgm:presOf/>
                  </dgm:else>
                </dgm:choose>
              </dgm:if>
              <dgm:else name="Name35">
                <dgm:choose name="Name36">
                  <dgm:if name="Name37" axis="root ch" ptType="all node" func="cnt" op="equ" val="2">
                    <dgm:presOf axis="root ch desOrSelf" ptType="all node node" st="1 2 1" cnt="1 1 0"/>
                  </dgm:if>
                  <dgm:else name="Name38">
                    <dgm:choose name="Name39">
                      <dgm:if name="Name40" axis="root ch" ptType="all node" func="cnt" op="lte" val="4">
                        <dgm:presOf axis="desOrSelf" ptType="node"/>
                      </dgm:if>
                      <dgm:else name="Name41">
                        <dgm:presOf/>
                      </dgm:else>
                    </dgm:choose>
                  </dgm:else>
                </dgm:choose>
              </dgm:else>
            </dgm:choose>
            <dgm:constrLst/>
            <dgm:ruleLst/>
          </dgm:layoutNode>
          <dgm:layoutNode name="circ1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42">
              <dgm:if name="Name43" func="var" arg="dir" op="equ" val="norm">
                <dgm:presOf axis="desOrSelf" ptType="node"/>
              </dgm:if>
              <dgm:else name="Name44">
                <dgm:choose name="Name45">
                  <dgm:if name="Name46" axis="root ch" ptType="all node" func="cnt" op="equ" val="2">
                    <dgm:presOf axis="root ch desOrSelf" ptType="all node node" st="1 2 1" cnt="1 1 0"/>
                  </dgm:if>
                  <dgm:else name="Name47">
                    <dgm:presOf axis="desOrSelf" ptType="node"/>
                  </dgm:else>
                </dgm:choose>
              </dgm:else>
            </dgm:choose>
            <dgm:constrLst>
              <dgm:constr type="tMarg"/>
              <dgm:constr type="bMarg"/>
              <dgm:constr type="lMarg"/>
              <dgm:constr type="rMarg"/>
              <dgm:constr type="primFontSz" val="65"/>
            </dgm:constrLst>
            <dgm:ruleLst>
              <dgm:rule type="primFontSz" val="5" fact="NaN" max="NaN"/>
            </dgm:ruleLst>
          </dgm:layoutNode>
        </dgm:else>
      </dgm:choose>
    </dgm:forEach>
    <dgm:forEach name="Name48" axis="ch" ptType="node" st="2" cnt="1">
      <dgm:layoutNode name="circ2" styleLbl="vennNode1">
        <dgm:alg type="sp"/>
        <dgm:shape xmlns:r="http://schemas.openxmlformats.org/officeDocument/2006/relationships" type="ellipse" r:blip="">
          <dgm:adjLst/>
        </dgm:shape>
        <dgm:choose name="Name49">
          <dgm:if name="Name50" func="var" arg="dir" op="equ" val="norm">
            <dgm:choose name="Name51">
              <dgm:if name="Name52" axis="root ch" ptType="all node" func="cnt" op="lte" val="4">
                <dgm:presOf axis="desOrSelf" ptType="node"/>
              </dgm:if>
              <dgm:else name="Name53">
                <dgm:presOf/>
              </dgm:else>
            </dgm:choose>
          </dgm:if>
          <dgm:else name="Name54">
            <dgm:choose name="Name55">
              <dgm:if name="Name56" axis="root ch" ptType="all node" func="cnt" op="equ" val="2">
                <dgm:presOf axis="root ch desOrSelf" ptType="all node node" st="1 1 1" cnt="1 1 0"/>
              </dgm:if>
              <dgm:if name="Name57" axis="root ch" ptType="all node" func="cnt" op="equ" val="3">
                <dgm:presOf axis="root ch desOrSelf" ptType="all node node" st="1 3 1" cnt="1 1 0"/>
              </dgm:if>
              <dgm:if name="Name58" axis="root ch" ptType="all node" func="cnt" op="equ" val="4">
                <dgm:presOf axis="root ch desOrSelf" ptType="all node node" st="1 4 1" cnt="1 1 0"/>
              </dgm:if>
              <dgm:else name="Name59">
                <dgm:presOf/>
              </dgm:else>
            </dgm:choose>
          </dgm:else>
        </dgm:choose>
        <dgm:constrLst/>
        <dgm:ruleLst/>
      </dgm:layoutNode>
      <dgm:layoutNode name="circ2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60">
          <dgm:if name="Name61" func="var" arg="dir" op="equ" val="norm">
            <dgm:presOf axis="desOrSelf" ptType="node"/>
          </dgm:if>
          <dgm:else name="Name62">
            <dgm:choose name="Name63">
              <dgm:if name="Name64" axis="root ch" ptType="all node" func="cnt" op="equ" val="2">
                <dgm:presOf axis="root ch desOrSelf" ptType="all node node" st="1 1 1" cnt="1 1 0"/>
              </dgm:if>
              <dgm:if name="Name65" axis="root ch" ptType="all node" func="cnt" op="equ" val="3">
                <dgm:presOf axis="root ch desOrSelf" ptType="all node node" st="1 3 1" cnt="1 1 0"/>
              </dgm:if>
              <dgm:if name="Name66" axis="root ch" ptType="all node" func="cnt" op="equ" val="4">
                <dgm:presOf axis="root ch desOrSelf" ptType="all node node" st="1 4 1" cnt="1 1 0"/>
              </dgm:if>
              <dgm:if name="Name67" axis="root ch" ptType="all node" func="cnt" op="equ" val="5">
                <dgm:presOf axis="root ch desOrSelf" ptType="all node node" st="1 5 1" cnt="1 1 0"/>
              </dgm:if>
              <dgm:if name="Name68" axis="root ch" ptType="all node" func="cnt" op="equ" val="6">
                <dgm:presOf axis="root ch desOrSelf" ptType="all node node" st="1 6 1" cnt="1 1 0"/>
              </dgm:if>
              <dgm:else name="Name69">
                <dgm:presOf axis="root ch desOrSelf" ptType="all node node" st="1 7 1" cnt="1 1 0"/>
              </dgm:else>
            </dgm:choose>
          </dgm:else>
        </dgm:choose>
        <dgm:constrLst>
          <dgm:constr type="tMarg"/>
          <dgm:constr type="bMarg"/>
          <dgm:constr type="lMarg"/>
          <dgm:constr type="rMarg"/>
          <dgm:constr type="primFontSz" val="65"/>
        </dgm:constrLst>
        <dgm:ruleLst>
          <dgm:rule type="primFontSz" val="5" fact="NaN" max="NaN"/>
        </dgm:ruleLst>
      </dgm:layoutNode>
    </dgm:forEach>
    <dgm:forEach name="Name70" axis="ch" ptType="node" st="3" cnt="1">
      <dgm:layoutNode name="circ3" styleLbl="vennNode1">
        <dgm:alg type="sp"/>
        <dgm:shape xmlns:r="http://schemas.openxmlformats.org/officeDocument/2006/relationships" type="ellipse" r:blip="">
          <dgm:adjLst/>
        </dgm:shape>
        <dgm:choose name="Name71">
          <dgm:if name="Name72" func="var" arg="dir" op="equ" val="norm">
            <dgm:choose name="Name73">
              <dgm:if name="Name74" axis="root ch" ptType="all node" func="cnt" op="lte" val="4">
                <dgm:presOf axis="desOrSelf" ptType="node"/>
              </dgm:if>
              <dgm:else name="Name75">
                <dgm:presOf/>
              </dgm:else>
            </dgm:choose>
          </dgm:if>
          <dgm:else name="Name76">
            <dgm:choose name="Name77">
              <dgm:if name="Name78" axis="root ch" ptType="all node" func="cnt" op="equ" val="3">
                <dgm:presOf axis="root ch desOrSelf" ptType="all node node" st="1 2 1" cnt="1 1 0"/>
              </dgm:if>
              <dgm:if name="Name79" axis="root ch" ptType="all node" func="cnt" op="equ" val="4">
                <dgm:presOf axis="root ch desOrSelf" ptType="all node node" st="1 3 1" cnt="1 1 0"/>
              </dgm:if>
              <dgm:else name="Name80">
                <dgm:presOf/>
              </dgm:else>
            </dgm:choose>
          </dgm:else>
        </dgm:choose>
        <dgm:constrLst/>
        <dgm:ruleLst/>
      </dgm:layoutNode>
      <dgm:layoutNode name="circ3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81">
          <dgm:if name="Name82" func="var" arg="dir" op="equ" val="norm">
            <dgm:presOf axis="desOrSelf" ptType="node"/>
          </dgm:if>
          <dgm:else name="Name83">
            <dgm:choose name="Name84">
              <dgm:if name="Name85" axis="root ch" ptType="all node" func="cnt" op="equ" val="3">
                <dgm:presOf axis="root ch desOrSelf" ptType="all node node" st="1 2 1" cnt="1 1 0"/>
              </dgm:if>
              <dgm:if name="Name86" axis="root ch" ptType="all node" func="cnt" op="equ" val="4">
                <dgm:presOf axis="root ch desOrSelf" ptType="all node node" st="1 3 1" cnt="1 1 0"/>
              </dgm:if>
              <dgm:if name="Name87" axis="root ch" ptType="all node" func="cnt" op="equ" val="5">
                <dgm:presOf axis="root ch desOrSelf" ptType="all node node" st="1 4 1" cnt="1 1 0"/>
              </dgm:if>
              <dgm:if name="Name88" axis="root ch" ptType="all node" func="cnt" op="equ" val="6">
                <dgm:presOf axis="root ch desOrSelf" ptType="all node node" st="1 5 1" cnt="1 1 0"/>
              </dgm:if>
              <dgm:else name="Name89">
                <dgm:presOf axis="root ch desOrSelf" ptType="all node node" st="1 6 1" cnt="1 1 0"/>
              </dgm:else>
            </dgm:choose>
          </dgm:else>
        </dgm:choose>
        <dgm:constrLst>
          <dgm:constr type="tMarg"/>
          <dgm:constr type="bMarg"/>
          <dgm:constr type="lMarg"/>
          <dgm:constr type="rMarg"/>
          <dgm:constr type="primFontSz" val="65"/>
        </dgm:constrLst>
        <dgm:ruleLst>
          <dgm:rule type="primFontSz" val="5" fact="NaN" max="NaN"/>
        </dgm:ruleLst>
      </dgm:layoutNode>
    </dgm:forEach>
    <dgm:forEach name="Name90" axis="ch" ptType="node" st="4" cnt="1">
      <dgm:layoutNode name="circ4" styleLbl="vennNode1">
        <dgm:alg type="sp"/>
        <dgm:shape xmlns:r="http://schemas.openxmlformats.org/officeDocument/2006/relationships" type="ellipse" r:blip="">
          <dgm:adjLst/>
        </dgm:shape>
        <dgm:choose name="Name91">
          <dgm:if name="Name92" func="var" arg="dir" op="equ" val="norm">
            <dgm:choose name="Name93">
              <dgm:if name="Name94" axis="root ch" ptType="all node" func="cnt" op="lte" val="4">
                <dgm:presOf axis="desOrSelf" ptType="node"/>
              </dgm:if>
              <dgm:else name="Name95">
                <dgm:presOf/>
              </dgm:else>
            </dgm:choose>
          </dgm:if>
          <dgm:else name="Name96">
            <dgm:choose name="Name97">
              <dgm:if name="Name98" axis="root ch" ptType="all node" func="cnt" op="equ" val="4">
                <dgm:presOf axis="root ch desOrSelf" ptType="all node node" st="1 2 1" cnt="1 1 0"/>
              </dgm:if>
              <dgm:else name="Name99">
                <dgm:presOf/>
              </dgm:else>
            </dgm:choose>
          </dgm:else>
        </dgm:choose>
        <dgm:constrLst/>
        <dgm:ruleLst/>
      </dgm:layoutNode>
      <dgm:layoutNode name="circ4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100">
          <dgm:if name="Name101" func="var" arg="dir" op="equ" val="norm">
            <dgm:presOf axis="desOrSelf" ptType="node"/>
          </dgm:if>
          <dgm:else name="Name102">
            <dgm:choose name="Name103">
              <dgm:if name="Name104" axis="root ch" ptType="all node" func="cnt" op="equ" val="4">
                <dgm:presOf axis="root ch desOrSelf" ptType="all node node" st="1 2 1" cnt="1 1 0"/>
              </dgm:if>
              <dgm:if name="Name105" axis="root ch" ptType="all node" func="cnt" op="equ" val="5">
                <dgm:presOf axis="root ch desOrSelf" ptType="all node node" st="1 3 1" cnt="1 1 0"/>
              </dgm:if>
              <dgm:if name="Name106" axis="root ch" ptType="all node" func="cnt" op="equ" val="6">
                <dgm:presOf axis="root ch desOrSelf" ptType="all node node" st="1 4 1" cnt="1 1 0"/>
              </dgm:if>
              <dgm:else name="Name107">
                <dgm:presOf axis="root ch desOrSelf" ptType="all node node" st="1 5 1" cnt="1 1 0"/>
              </dgm:else>
            </dgm:choose>
          </dgm:else>
        </dgm:choose>
        <dgm:constrLst>
          <dgm:constr type="tMarg"/>
          <dgm:constr type="bMarg"/>
          <dgm:constr type="lMarg"/>
          <dgm:constr type="rMarg"/>
          <dgm:constr type="primFontSz" val="65"/>
        </dgm:constrLst>
        <dgm:ruleLst>
          <dgm:rule type="primFontSz" val="5" fact="NaN" max="NaN"/>
        </dgm:ruleLst>
      </dgm:layoutNode>
    </dgm:forEach>
    <dgm:forEach name="Name108" axis="ch" ptType="node" st="5" cnt="1">
      <dgm:layoutNode name="circ5" styleLbl="vennNode1">
        <dgm:alg type="sp"/>
        <dgm:shape xmlns:r="http://schemas.openxmlformats.org/officeDocument/2006/relationships" type="ellipse" r:blip="">
          <dgm:adjLst/>
        </dgm:shape>
        <dgm:presOf/>
        <dgm:constrLst/>
        <dgm:ruleLst/>
      </dgm:layoutNode>
      <dgm:layoutNode name="circ5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109">
          <dgm:if name="Name110" func="var" arg="dir" op="equ" val="norm">
            <dgm:presOf axis="desOrSelf" ptType="node"/>
          </dgm:if>
          <dgm:else name="Name111">
            <dgm:choose name="Name112">
              <dgm:if name="Name113" axis="root ch" ptType="all node" func="cnt" op="equ" val="5">
                <dgm:presOf axis="root ch desOrSelf" ptType="all node node" st="1 2 1" cnt="1 1 0"/>
              </dgm:if>
              <dgm:if name="Name114" axis="root ch" ptType="all node" func="cnt" op="equ" val="6">
                <dgm:presOf axis="root ch desOrSelf" ptType="all node node" st="1 3 1" cnt="1 1 0"/>
              </dgm:if>
              <dgm:else name="Name115">
                <dgm:presOf axis="root ch desOrSelf" ptType="all node node" st="1 4 1" cnt="1 1 0"/>
              </dgm:else>
            </dgm:choose>
          </dgm:else>
        </dgm:choose>
        <dgm:constrLst>
          <dgm:constr type="tMarg"/>
          <dgm:constr type="bMarg"/>
          <dgm:constr type="lMarg"/>
          <dgm:constr type="rMarg"/>
          <dgm:constr type="primFontSz" val="65"/>
        </dgm:constrLst>
        <dgm:ruleLst>
          <dgm:rule type="primFontSz" val="5" fact="NaN" max="NaN"/>
        </dgm:ruleLst>
      </dgm:layoutNode>
    </dgm:forEach>
    <dgm:forEach name="Name116" axis="ch" ptType="node" st="6" cnt="1">
      <dgm:layoutNode name="circ6" styleLbl="vennNode1">
        <dgm:alg type="sp"/>
        <dgm:shape xmlns:r="http://schemas.openxmlformats.org/officeDocument/2006/relationships" type="ellipse" r:blip="">
          <dgm:adjLst/>
        </dgm:shape>
        <dgm:presOf/>
        <dgm:constrLst/>
        <dgm:ruleLst/>
      </dgm:layoutNode>
      <dgm:layoutNode name="circ6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117">
          <dgm:if name="Name118" func="var" arg="dir" op="equ" val="norm">
            <dgm:presOf axis="desOrSelf" ptType="node"/>
          </dgm:if>
          <dgm:else name="Name119">
            <dgm:choose name="Name120">
              <dgm:if name="Name121" axis="root ch" ptType="all node" func="cnt" op="equ" val="6">
                <dgm:presOf axis="root ch desOrSelf" ptType="all node node" st="1 2 1" cnt="1 1 0"/>
              </dgm:if>
              <dgm:else name="Name122">
                <dgm:presOf axis="root ch desOrSelf" ptType="all node node" st="1 3 1" cnt="1 1 0"/>
              </dgm:else>
            </dgm:choose>
          </dgm:else>
        </dgm:choose>
        <dgm:constrLst>
          <dgm:constr type="tMarg"/>
          <dgm:constr type="bMarg"/>
          <dgm:constr type="lMarg"/>
          <dgm:constr type="rMarg"/>
          <dgm:constr type="primFontSz" val="65"/>
        </dgm:constrLst>
        <dgm:ruleLst>
          <dgm:rule type="primFontSz" val="5" fact="NaN" max="NaN"/>
        </dgm:ruleLst>
      </dgm:layoutNode>
    </dgm:forEach>
    <dgm:forEach name="Name123" axis="ch" ptType="node" st="7" cnt="1">
      <dgm:layoutNode name="circ7" styleLbl="vennNode1">
        <dgm:alg type="sp"/>
        <dgm:shape xmlns:r="http://schemas.openxmlformats.org/officeDocument/2006/relationships" type="ellipse" r:blip="">
          <dgm:adjLst/>
        </dgm:shape>
        <dgm:presOf/>
        <dgm:constrLst/>
        <dgm:ruleLst/>
      </dgm:layoutNode>
      <dgm:layoutNode name="circ7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124">
          <dgm:if name="Name125" func="var" arg="dir" op="equ" val="norm">
            <dgm:presOf axis="desOrSelf" ptType="node"/>
          </dgm:if>
          <dgm:else name="Name126">
            <dgm:presOf axis="root ch desOrSelf" ptType="all node node" st="1 2 1" cnt="1 1 0"/>
          </dgm:else>
        </dgm:choose>
        <dgm:constrLst>
          <dgm:constr type="tMarg"/>
          <dgm:constr type="bMarg"/>
          <dgm:constr type="lMarg"/>
          <dgm:constr type="rMarg"/>
          <dgm:constr type="primFontSz" val="65"/>
        </dgm:constrLst>
        <dgm:ruleLst>
          <dgm:rule type="primFontSz" val="5" fact="NaN" max="NaN"/>
        </dgm:ruleLst>
      </dgm:layoutNode>
    </dgm:forEach>
  </dgm:layoutNode>
</dgm:layoutDef>
</file>

<file path=ppt/diagrams/layout11.xml><?xml version="1.0" encoding="utf-8"?>
<dgm:layoutDef xmlns:dgm="http://schemas.openxmlformats.org/drawingml/2006/diagram" xmlns:a="http://schemas.openxmlformats.org/drawingml/2006/main" uniqueId="urn:microsoft.com/office/officeart/2008/layout/HexagonCluster">
  <dgm:title val=""/>
  <dgm:desc val=""/>
  <dgm:catLst>
    <dgm:cat type="picture" pri="21000"/>
    <dgm:cat type="relationship" pri="3200"/>
    <dgm:cat type="pictureconvert" pri="21000"/>
  </dgm:catLst>
  <dgm:sampData>
    <dgm:dataModel>
      <dgm:ptLst>
        <dgm:pt modelId="0" type="doc"/>
        <dgm:pt modelId="10">
          <dgm:prSet phldr="1"/>
        </dgm:pt>
        <dgm:pt modelId="20">
          <dgm:prSet phldr="1"/>
        </dgm:pt>
        <dgm:pt modelId="30">
          <dgm:prSet phldr="1"/>
        </dgm:pt>
      </dgm:ptLst>
      <dgm:cxnLst>
        <dgm:cxn modelId="40" srcId="0" destId="10" srcOrd="0" destOrd="0"/>
        <dgm:cxn modelId="50" srcId="0" destId="20" srcOrd="1" destOrd="0"/>
        <dgm:cxn modelId="60" srcId="0" destId="30" srcOrd="2" destOrd="0"/>
      </dgm:cxnLst>
      <dgm:bg/>
      <dgm:whole/>
    </dgm:dataModel>
  </dgm:sampData>
  <dgm:styleData>
    <dgm:dataModel>
      <dgm:ptLst>
        <dgm:pt modelId="0" type="doc"/>
        <dgm:pt modelId="10">
          <dgm:prSet phldr="1"/>
        </dgm:pt>
        <dgm:pt modelId="20">
          <dgm:prSet phldr="1"/>
        </dgm:pt>
        <dgm:pt modelId="30">
          <dgm:prSet phldr="1"/>
        </dgm:pt>
      </dgm:ptLst>
      <dgm:cxnLst>
        <dgm:cxn modelId="40" srcId="0" destId="10" srcOrd="0" destOrd="0"/>
        <dgm:cxn modelId="50" srcId="0" destId="20" srcOrd="1" destOrd="0"/>
        <dgm:cxn modelId="60" srcId="0" destId="30" srcOrd="2" destOrd="0"/>
      </dgm:cxnLst>
      <dgm:bg/>
      <dgm:whole/>
    </dgm:dataModel>
  </dgm:styleData>
  <dgm:clrData>
    <dgm:dataModel>
      <dgm:ptLst>
        <dgm:pt modelId="0" type="doc"/>
        <dgm:pt modelId="10">
          <dgm:prSet phldr="1"/>
        </dgm:pt>
        <dgm:pt modelId="20">
          <dgm:prSet phldr="1"/>
        </dgm:pt>
        <dgm:pt modelId="30">
          <dgm:prSet phldr="1"/>
        </dgm:pt>
      </dgm:ptLst>
      <dgm:cxnLst>
        <dgm:cxn modelId="40" srcId="0" destId="10" srcOrd="0" destOrd="0"/>
        <dgm:cxn modelId="50" srcId="0" destId="20" srcOrd="1" destOrd="0"/>
        <dgm:cxn modelId="60" srcId="0" destId="30" srcOrd="2" destOrd="0"/>
      </dgm:cxnLst>
      <dgm:bg/>
      <dgm:whole/>
    </dgm:dataModel>
  </dgm:clrData>
  <dgm:layoutNode name="Name0">
    <dgm:varLst>
      <dgm:chMax val="21"/>
      <dgm:chPref val="21"/>
    </dgm:varLst>
    <dgm:shape xmlns:r="http://schemas.openxmlformats.org/officeDocument/2006/relationships" r:blip="">
      <dgm:adjLst/>
    </dgm:shape>
    <dgm:choose name="Name1">
      <dgm:if name="Name2" axis="ch" ptType="node" func="cnt" op="equ" val="1">
        <dgm:alg type="composite">
          <dgm:param type="ar" val="1.3871"/>
        </dgm:alg>
        <dgm:constrLst>
          <dgm:constr type="primFontSz" for="des" ptType="node" op="equ" val="65"/>
          <dgm:constr type="l" for="ch" forName="text1" refType="w" fact="0.4525"/>
          <dgm:constr type="t" for="ch" forName="text1" refType="h" fact="0.346"/>
          <dgm:constr type="w" for="ch" forName="text1" refType="w" fact="0.5475"/>
          <dgm:constr type="h" for="ch" forName="text1" refType="h" fact="0.654"/>
          <dgm:constr type="l" for="ch" forName="textaccent1" refType="w" fact="0.4652"/>
          <dgm:constr type="t" for="ch" forName="textaccent1" refType="h" fact="0.6348"/>
          <dgm:constr type="w" for="ch" forName="textaccent1" refType="w" fact="0.0639"/>
          <dgm:constr type="h" for="ch" forName="textaccent1" refType="h" fact="0.0765"/>
          <dgm:constr type="l" for="ch" forName="image1" refType="w" fact="0"/>
          <dgm:constr type="t" for="ch" forName="image1" refType="h" fact="0"/>
          <dgm:constr type="w" for="ch" forName="image1" refType="w" fact="0.5468"/>
          <dgm:constr type="h" for="ch" forName="image1" refType="h" fact="0.6538"/>
          <dgm:constr type="l" for="ch" forName="imageaccent1" refType="w" fact="0.3702"/>
          <dgm:constr type="t" for="ch" forName="imageaccent1" refType="h" fact="0.5633"/>
          <dgm:constr type="w" for="ch" forName="imageaccent1" refType="w" fact="0.0639"/>
          <dgm:constr type="h" for="ch" forName="imageaccent1" refType="h" fact="0.0765"/>
        </dgm:constrLst>
      </dgm:if>
      <dgm:if name="Name3" axis="ch" ptType="node" func="cnt" op="equ" val="2">
        <dgm:alg type="composite">
          <dgm:param type="ar" val="2.6443"/>
        </dgm:alg>
        <dgm:constrLst>
          <dgm:constr type="primFontSz" for="des" ptType="node" op="equ" val="65"/>
          <dgm:constr type="l" for="ch" forName="text1" refType="w" fact="0.2383"/>
          <dgm:constr type="t" for="ch" forName="text1" refType="h" fact="0.3501"/>
          <dgm:constr type="w" for="ch" forName="text1" refType="w" fact="0.285"/>
          <dgm:constr type="h" for="ch" forName="text1" refType="h" fact="0.6499"/>
          <dgm:constr type="l" for="ch" forName="textaccent1" refType="w" fact="0.2472"/>
          <dgm:constr type="t" for="ch" forName="textaccent1" refType="h" fact="0.6371"/>
          <dgm:constr type="w" for="ch" forName="textaccent1" refType="w" fact="0.0333"/>
          <dgm:constr type="h" for="ch" forName="textaccent1" refType="h" fact="0.076"/>
          <dgm:constr type="l" for="ch" forName="image1" refType="w" fact="0"/>
          <dgm:constr type="t" for="ch" forName="image1" refType="h" fact="0"/>
          <dgm:constr type="w" for="ch" forName="image1" refType="w" fact="0.285"/>
          <dgm:constr type="h" for="ch" forName="image1" refType="h" fact="0.6499"/>
          <dgm:constr type="l" for="ch" forName="imageaccent1" refType="w" fact="0.1942"/>
          <dgm:constr type="t" for="ch" forName="imageaccent1" refType="h" fact="0.5602"/>
          <dgm:constr type="w" for="ch" forName="imageaccent1" refType="w" fact="0.0333"/>
          <dgm:constr type="h" for="ch" forName="imageaccent1" refType="h" fact="0.076"/>
          <dgm:constr type="l" for="ch" forName="text2" refType="w" fact="0.4767"/>
          <dgm:constr type="t" for="ch" forName="text2" refType="h" fact="0"/>
          <dgm:constr type="w" for="ch" forName="text2" refType="w" fact="0.285"/>
          <dgm:constr type="h" for="ch" forName="text2" refType="h" fact="0.6499"/>
          <dgm:constr type="l" for="ch" forName="textaccent2" refType="w" fact="0.6709"/>
          <dgm:constr type="t" for="ch" forName="textaccent2" refType="h" fact="0.5602"/>
          <dgm:constr type="w" for="ch" forName="textaccent2" refType="w" fact="0.0333"/>
          <dgm:constr type="h" for="ch" forName="textaccent2" refType="h" fact="0.076"/>
          <dgm:constr type="l" for="ch" forName="image2" refType="w" fact="0.715"/>
          <dgm:constr type="t" for="ch" forName="image2" refType="h" fact="0.3501"/>
          <dgm:constr type="w" for="ch" forName="image2" refType="w" fact="0.285"/>
          <dgm:constr type="h" for="ch" forName="image2" refType="h" fact="0.6499"/>
          <dgm:constr type="l" for="ch" forName="imageaccent2" refType="w" fact="0.7239"/>
          <dgm:constr type="t" for="ch" forName="imageaccent2" refType="h" fact="0.6371"/>
          <dgm:constr type="w" for="ch" forName="imageaccent2" refType="w" fact="0.0333"/>
          <dgm:constr type="h" for="ch" forName="imageaccent2" refType="h" fact="0.076"/>
        </dgm:constrLst>
      </dgm:if>
      <dgm:if name="Name4" axis="ch" ptType="node" func="cnt" op="equ" val="3">
        <dgm:alg type="composite">
          <dgm:param type="ar" val="1.5623"/>
        </dgm:alg>
        <dgm:constrLst>
          <dgm:constr type="primFontSz" for="des" ptType="node" op="equ" val="65"/>
          <dgm:constr type="l" for="ch" forName="text1" refType="w" fact="0.2402"/>
          <dgm:constr type="t" for="ch" forName="text1" refType="h" fact="0.6215"/>
          <dgm:constr type="w" for="ch" forName="text1" refType="w" fact="0.281"/>
          <dgm:constr type="h" for="ch" forName="text1" refType="h" fact="0.3785"/>
          <dgm:constr type="l" for="ch" forName="textaccent1" refType="w" fact="0.2475"/>
          <dgm:constr type="t" for="ch" forName="textaccent1" refType="h" fact="0.7886"/>
          <dgm:constr type="w" for="ch" forName="textaccent1" refType="w" fact="0.0329"/>
          <dgm:constr type="h" for="ch" forName="textaccent1" refType="h" fact="0.0443"/>
          <dgm:constr type="l" for="ch" forName="image1" refType="w" fact="0"/>
          <dgm:constr type="t" for="ch" forName="image1" refType="h" fact="0.4182"/>
          <dgm:constr type="w" for="ch" forName="image1" refType="w" fact="0.281"/>
          <dgm:constr type="h" for="ch" forName="image1" refType="h" fact="0.3785"/>
          <dgm:constr type="l" for="ch" forName="imageaccent1" refType="w" fact="0.1913"/>
          <dgm:constr type="t" for="ch" forName="imageaccent1" refType="h" fact="0.7467"/>
          <dgm:constr type="w" for="ch" forName="imageaccent1" refType="w" fact="0.0329"/>
          <dgm:constr type="h" for="ch" forName="imageaccent1" refType="h" fact="0.0443"/>
          <dgm:constr type="l" for="ch" forName="text2" refType="w" fact="0.4796"/>
          <dgm:constr type="t" for="ch" forName="text2" refType="h" fact="0.4137"/>
          <dgm:constr type="w" for="ch" forName="text2" refType="w" fact="0.281"/>
          <dgm:constr type="h" for="ch" forName="text2" refType="h" fact="0.3785"/>
          <dgm:constr type="l" for="ch" forName="textaccent2" refType="w" fact="0.6717"/>
          <dgm:constr type="t" for="ch" forName="textaccent2" refType="h" fact="0.7418"/>
          <dgm:constr type="w" for="ch" forName="textaccent2" refType="w" fact="0.0329"/>
          <dgm:constr type="h" for="ch" forName="textaccent2" refType="h" fact="0.0443"/>
          <dgm:constr type="l" for="ch" forName="image2" refType="w" fact="0.719"/>
          <dgm:constr type="t" for="ch" forName="image2" refType="h" fact="0.6215"/>
          <dgm:constr type="w" for="ch" forName="image2" refType="w" fact="0.281"/>
          <dgm:constr type="h" for="ch" forName="image2" refType="h" fact="0.3785"/>
          <dgm:constr type="l" for="ch" forName="imageaccent2" refType="w" fact="0.7263"/>
          <dgm:constr type="t" for="ch" forName="imageaccent2" refType="h" fact="0.7886"/>
          <dgm:constr type="w" for="ch" forName="imageaccent2" refType="w" fact="0.0329"/>
          <dgm:constr type="h" for="ch" forName="imageaccent2" refType="h" fact="0.0443"/>
          <dgm:constr type="l" for="ch" forName="text3" refType="w" fact="0.2402"/>
          <dgm:constr type="t" for="ch" forName="text3" refType="h" fact="0.2068"/>
          <dgm:constr type="w" for="ch" forName="text3" refType="w" fact="0.281"/>
          <dgm:constr type="h" for="ch" forName="text3" refType="h" fact="0.3785"/>
          <dgm:constr type="l" for="ch" forName="textaccent3" refType="w" fact="0.4307"/>
          <dgm:constr type="t" for="ch" forName="textaccent3" refType="h" fact="0.215"/>
          <dgm:constr type="w" for="ch" forName="textaccent3" refType="w" fact="0.0329"/>
          <dgm:constr type="h" for="ch" forName="textaccent3" refType="h" fact="0.0443"/>
          <dgm:constr type="l" for="ch" forName="image3" refType="w" fact="0.4796"/>
          <dgm:constr type="t" for="ch" forName="image3" refType="h" fact="0"/>
          <dgm:constr type="w" for="ch" forName="image3" refType="w" fact="0.281"/>
          <dgm:constr type="h" for="ch" forName="image3" refType="h" fact="0.3785"/>
          <dgm:constr type="l" for="ch" forName="imageaccent3" refType="w" fact="0.4879"/>
          <dgm:constr type="t" for="ch" forName="imageaccent3" refType="h" fact="0.1662"/>
          <dgm:constr type="w" for="ch" forName="imageaccent3" refType="w" fact="0.0329"/>
          <dgm:constr type="h" for="ch" forName="imageaccent3" refType="h" fact="0.0443"/>
        </dgm:constrLst>
      </dgm:if>
      <dgm:if name="Name5" axis="ch" ptType="node" func="cnt" op="equ" val="4">
        <dgm:alg type="composite">
          <dgm:param type="ar" val="1.943"/>
        </dgm:alg>
        <dgm:constrLst>
          <dgm:constr type="primFontSz" for="des" ptType="node" op="equ" val="65"/>
          <dgm:constr type="l" for="ch" forName="image2" refType="w" fact="0.5787"/>
          <dgm:constr type="t" for="ch" forName="image2" refType="h" fact="0.6208"/>
          <dgm:constr type="w" for="ch" forName="image2" refType="w" fact="0.227"/>
          <dgm:constr type="h" for="ch" forName="image2" refType="h" fact="0.3786"/>
          <dgm:constr type="l" for="ch" forName="text4" refType="w" fact="0.5787"/>
          <dgm:constr type="t" for="ch" forName="text4" refType="h" fact="0.2081"/>
          <dgm:constr type="w" for="ch" forName="text4" refType="w" fact="0.227"/>
          <dgm:constr type="h" for="ch" forName="text4" refType="h" fact="0.3786"/>
          <dgm:constr type="l" for="ch" forName="text2" refType="w" fact="0.3852"/>
          <dgm:constr type="t" for="ch" forName="text2" refType="h" fact="0.4127"/>
          <dgm:constr type="w" for="ch" forName="text2" refType="w" fact="0.227"/>
          <dgm:constr type="h" for="ch" forName="text2" refType="h" fact="0.3786"/>
          <dgm:constr type="l" for="ch" forName="image3" refType="w" fact="0.3852"/>
          <dgm:constr type="t" for="ch" forName="image3" refType="h" fact="0"/>
          <dgm:constr type="w" for="ch" forName="image3" refType="w" fact="0.227"/>
          <dgm:constr type="h" for="ch" forName="image3" refType="h" fact="0.3786"/>
          <dgm:constr type="l" for="ch" forName="text1" refType="w" fact="0.1927"/>
          <dgm:constr type="t" for="ch" forName="text1" refType="h" fact="0.6214"/>
          <dgm:constr type="w" for="ch" forName="text1" refType="w" fact="0.227"/>
          <dgm:constr type="h" for="ch" forName="text1" refType="h" fact="0.3786"/>
          <dgm:constr type="l" for="ch" forName="textaccent1" refType="w" fact="0.1998"/>
          <dgm:constr type="t" for="ch" forName="textaccent1" refType="h" fact="0.7887"/>
          <dgm:constr type="w" for="ch" forName="textaccent1" refType="w" fact="0.0265"/>
          <dgm:constr type="h" for="ch" forName="textaccent1" refType="h" fact="0.0444"/>
          <dgm:constr type="l" for="ch" forName="image1" refType="w" fact="0"/>
          <dgm:constr type="t" for="ch" forName="image1" refType="h" fact="0.4156"/>
          <dgm:constr type="w" for="ch" forName="image1" refType="w" fact="0.227"/>
          <dgm:constr type="h" for="ch" forName="image1" refType="h" fact="0.3786"/>
          <dgm:constr type="l" for="ch" forName="imageaccent1" refType="w" fact="0.1537"/>
          <dgm:constr type="t" for="ch" forName="imageaccent1" refType="h" fact="0.7417"/>
          <dgm:constr type="w" for="ch" forName="imageaccent1" refType="w" fact="0.0265"/>
          <dgm:constr type="h" for="ch" forName="imageaccent1" refType="h" fact="0.0444"/>
          <dgm:constr type="l" for="ch" forName="textaccent2" refType="w" fact="0.5407"/>
          <dgm:constr type="t" for="ch" forName="textaccent2" refType="h" fact="0.7384"/>
          <dgm:constr type="w" for="ch" forName="textaccent2" refType="w" fact="0.0265"/>
          <dgm:constr type="h" for="ch" forName="textaccent2" refType="h" fact="0.0444"/>
          <dgm:constr type="l" for="ch" forName="imageaccent2" refType="w" fact="0.5839"/>
          <dgm:constr type="t" for="ch" forName="imageaccent2" refType="h" fact="0.7904"/>
          <dgm:constr type="w" for="ch" forName="imageaccent2" refType="w" fact="0.0265"/>
          <dgm:constr type="h" for="ch" forName="imageaccent2" refType="h" fact="0.0444"/>
          <dgm:constr type="l" for="ch" forName="text3" refType="w" fact="0.1927"/>
          <dgm:constr type="t" for="ch" forName="text3" refType="h" fact="0.2087"/>
          <dgm:constr type="w" for="ch" forName="text3" refType="w" fact="0.227"/>
          <dgm:constr type="h" for="ch" forName="text3" refType="h" fact="0.3786"/>
          <dgm:constr type="l" for="ch" forName="textaccent3" refType="w" fact="0.3472"/>
          <dgm:constr type="t" for="ch" forName="textaccent3" refType="h" fact="0.2165"/>
          <dgm:constr type="w" for="ch" forName="textaccent3" refType="w" fact="0.0265"/>
          <dgm:constr type="h" for="ch" forName="textaccent3" refType="h" fact="0.0444"/>
          <dgm:constr type="l" for="ch" forName="imageaccent3" refType="w" fact="0.3904"/>
          <dgm:constr type="t" for="ch" forName="imageaccent3" refType="h" fact="0.1678"/>
          <dgm:constr type="w" for="ch" forName="imageaccent3" refType="w" fact="0.0265"/>
          <dgm:constr type="h" for="ch" forName="imageaccent3" refType="h" fact="0.0444"/>
          <dgm:constr type="l" for="ch" forName="textaccent4" refType="w" fact="0.7739"/>
          <dgm:constr type="t" for="ch" forName="textaccent4" refType="h" fact="0.3752"/>
          <dgm:constr type="w" for="ch" forName="textaccent4" refType="w" fact="0.0265"/>
          <dgm:constr type="h" for="ch" forName="textaccent4" refType="h" fact="0.0444"/>
          <dgm:constr type="l" for="ch" forName="image4" refType="w" fact="0.773"/>
          <dgm:constr type="t" for="ch" forName="image4" refType="h" fact="0.4162"/>
          <dgm:constr type="w" for="ch" forName="image4" refType="w" fact="0.227"/>
          <dgm:constr type="h" for="ch" forName="image4" refType="h" fact="0.3786"/>
          <dgm:constr type="l" for="ch" forName="imageaccent4" refType="w" fact="0.8188"/>
          <dgm:constr type="t" for="ch" forName="imageaccent4" refType="h" fact="0.4229"/>
          <dgm:constr type="w" for="ch" forName="imageaccent4" refType="w" fact="0.0265"/>
          <dgm:constr type="h" for="ch" forName="imageaccent4" refType="h" fact="0.0444"/>
        </dgm:constrLst>
      </dgm:if>
      <dgm:if name="Name6" axis="ch" ptType="node" func="cnt" op="equ" val="5">
        <dgm:alg type="composite">
          <dgm:param type="ar" val="2.3203"/>
        </dgm:alg>
        <dgm:constrLst>
          <dgm:constr type="primFontSz" for="des" ptType="node" op="equ" val="65"/>
          <dgm:constr type="l" for="ch" forName="image4" refType="w" fact="0.6491"/>
          <dgm:constr type="t" for="ch" forName="image4" refType="h" fact="0.4193"/>
          <dgm:constr type="w" for="ch" forName="image4" refType="w" fact="0.1886"/>
          <dgm:constr type="h" for="ch" forName="image4" refType="h" fact="0.3757"/>
          <dgm:constr type="l" for="ch" forName="text5" refType="w" fact="0.6491"/>
          <dgm:constr type="t" for="ch" forName="text5" refType="h" fact="0.004"/>
          <dgm:constr type="w" for="ch" forName="text5" refType="w" fact="0.1886"/>
          <dgm:constr type="h" for="ch" forName="text5" refType="h" fact="0.3757"/>
          <dgm:constr type="l" for="ch" forName="image5" refType="w" fact="0.8114"/>
          <dgm:constr type="t" for="ch" forName="image5" refType="h" fact="0.2136"/>
          <dgm:constr type="w" for="ch" forName="image5" refType="w" fact="0.1886"/>
          <dgm:constr type="h" for="ch" forName="image5" refType="h" fact="0.3757"/>
          <dgm:constr type="l" for="ch" forName="image2" refType="w" fact="0.4868"/>
          <dgm:constr type="t" for="ch" forName="image2" refType="h" fact="0.6235"/>
          <dgm:constr type="w" for="ch" forName="image2" refType="w" fact="0.1886"/>
          <dgm:constr type="h" for="ch" forName="image2" refType="h" fact="0.3757"/>
          <dgm:constr type="l" for="ch" forName="text4" refType="w" fact="0.4868"/>
          <dgm:constr type="t" for="ch" forName="text4" refType="h" fact="0.2081"/>
          <dgm:constr type="w" for="ch" forName="text4" refType="w" fact="0.1886"/>
          <dgm:constr type="h" for="ch" forName="text4" refType="h" fact="0.3757"/>
          <dgm:constr type="l" for="ch" forName="text2" refType="w" fact="0.3246"/>
          <dgm:constr type="t" for="ch" forName="text2" refType="h" fact="0.4154"/>
          <dgm:constr type="w" for="ch" forName="text2" refType="w" fact="0.1886"/>
          <dgm:constr type="h" for="ch" forName="text2" refType="h" fact="0.3757"/>
          <dgm:constr type="l" for="ch" forName="image3" refType="w" fact="0.3246"/>
          <dgm:constr type="t" for="ch" forName="image3" refType="h" fact="0"/>
          <dgm:constr type="w" for="ch" forName="image3" refType="w" fact="0.1886"/>
          <dgm:constr type="h" for="ch" forName="image3" refType="h" fact="0.3757"/>
          <dgm:constr type="l" for="ch" forName="text1" refType="w" fact="0.1623"/>
          <dgm:constr type="t" for="ch" forName="text1" refType="h" fact="0.6243"/>
          <dgm:constr type="w" for="ch" forName="text1" refType="w" fact="0.1886"/>
          <dgm:constr type="h" for="ch" forName="text1" refType="h" fact="0.3757"/>
          <dgm:constr type="l" for="ch" forName="text3" refType="w" fact="0.1623"/>
          <dgm:constr type="t" for="ch" forName="text3" refType="h" fact="0.2089"/>
          <dgm:constr type="w" for="ch" forName="text3" refType="w" fact="0.1886"/>
          <dgm:constr type="h" for="ch" forName="text3" refType="h" fact="0.3757"/>
          <dgm:constr type="l" for="ch" forName="textaccent1" refType="w" fact="0.1668"/>
          <dgm:constr type="t" for="ch" forName="textaccent1" refType="h" fact="0.7923"/>
          <dgm:constr type="w" for="ch" forName="textaccent1" refType="w" fact="0.022"/>
          <dgm:constr type="h" for="ch" forName="textaccent1" refType="h" fact="0.044"/>
          <dgm:constr type="l" for="ch" forName="image1" refType="w" fact="0"/>
          <dgm:constr type="t" for="ch" forName="image1" refType="h" fact="0.4166"/>
          <dgm:constr type="w" for="ch" forName="image1" refType="w" fact="0.1886"/>
          <dgm:constr type="h" for="ch" forName="image1" refType="h" fact="0.3757"/>
          <dgm:constr type="l" for="ch" forName="imageaccent1" refType="w" fact="0.1292"/>
          <dgm:constr type="t" for="ch" forName="imageaccent1" refType="h" fact="0.7424"/>
          <dgm:constr type="w" for="ch" forName="imageaccent1" refType="w" fact="0.022"/>
          <dgm:constr type="h" for="ch" forName="imageaccent1" refType="h" fact="0.044"/>
          <dgm:constr type="l" for="ch" forName="textaccent2" refType="w" fact="0.4544"/>
          <dgm:constr type="t" for="ch" forName="textaccent2" refType="h" fact="0.7404"/>
          <dgm:constr type="w" for="ch" forName="textaccent2" refType="w" fact="0.022"/>
          <dgm:constr type="h" for="ch" forName="textaccent2" refType="h" fact="0.044"/>
          <dgm:constr type="l" for="ch" forName="imageaccent2" refType="w" fact="0.4914"/>
          <dgm:constr type="t" for="ch" forName="imageaccent2" refType="h" fact="0.7907"/>
          <dgm:constr type="w" for="ch" forName="imageaccent2" refType="w" fact="0.022"/>
          <dgm:constr type="h" for="ch" forName="imageaccent2" refType="h" fact="0.044"/>
          <dgm:constr type="l" for="ch" forName="textaccent3" refType="w" fact="0.2915"/>
          <dgm:constr type="t" for="ch" forName="textaccent3" refType="h" fact="0.216"/>
          <dgm:constr type="w" for="ch" forName="textaccent3" refType="w" fact="0.022"/>
          <dgm:constr type="h" for="ch" forName="textaccent3" refType="h" fact="0.044"/>
          <dgm:constr type="l" for="ch" forName="imageaccent3" refType="w" fact="0.3299"/>
          <dgm:constr type="t" for="ch" forName="imageaccent3" refType="h" fact="0.1665"/>
          <dgm:constr type="w" for="ch" forName="imageaccent3" refType="w" fact="0.022"/>
          <dgm:constr type="h" for="ch" forName="imageaccent3" refType="h" fact="0.044"/>
          <dgm:constr type="l" for="ch" forName="textaccent4" refType="w" fact="0.65"/>
          <dgm:constr type="t" for="ch" forName="textaccent4" refType="h" fact="0.3746"/>
          <dgm:constr type="w" for="ch" forName="textaccent4" refType="w" fact="0.022"/>
          <dgm:constr type="h" for="ch" forName="textaccent4" refType="h" fact="0.044"/>
          <dgm:constr type="l" for="ch" forName="imageaccent4" refType="w" fact="0.6859"/>
          <dgm:constr type="t" for="ch" forName="imageaccent4" refType="h" fact="0.4261"/>
          <dgm:constr type="w" for="ch" forName="imageaccent4" refType="w" fact="0.022"/>
          <dgm:constr type="h" for="ch" forName="imageaccent4" refType="h" fact="0.044"/>
          <dgm:constr type="l" for="ch" forName="textaccent5" refType="w" fact="0.8123"/>
          <dgm:constr type="t" for="ch" forName="textaccent5" refType="h" fact="0.1724"/>
          <dgm:constr type="w" for="ch" forName="textaccent5" refType="w" fact="0.022"/>
          <dgm:constr type="h" for="ch" forName="textaccent5" refType="h" fact="0.044"/>
          <dgm:constr type="l" for="ch" forName="imageaccent5" refType="w" fact="0.849"/>
          <dgm:constr type="t" for="ch" forName="imageaccent5" refType="h" fact="0.222"/>
          <dgm:constr type="w" for="ch" forName="imageaccent5" refType="w" fact="0.022"/>
          <dgm:constr type="h" for="ch" forName="imageaccent5" refType="h" fact="0.044"/>
        </dgm:constrLst>
      </dgm:if>
      <dgm:if name="Name7" axis="ch" ptType="node" func="cnt" op="equ" val="6">
        <dgm:alg type="composite">
          <dgm:param type="ar" val="1.9179"/>
        </dgm:alg>
        <dgm:constrLst>
          <dgm:constr type="primFontSz" for="des" ptType="node" op="equ" val="65"/>
          <dgm:constr type="l" for="ch" forName="image4" refType="w" fact="0.6491"/>
          <dgm:constr type="t" for="ch" forName="image4" refType="h" fact="0.3466"/>
          <dgm:constr type="w" for="ch" forName="image4" refType="w" fact="0.1886"/>
          <dgm:constr type="h" for="ch" forName="image4" refType="h" fact="0.3106"/>
          <dgm:constr type="l" for="ch" forName="text5" refType="w" fact="0.6491"/>
          <dgm:constr type="t" for="ch" forName="text5" refType="h" fact="0.0033"/>
          <dgm:constr type="w" for="ch" forName="text5" refType="w" fact="0.1886"/>
          <dgm:constr type="h" for="ch" forName="text5" refType="h" fact="0.3106"/>
          <dgm:constr type="l" for="ch" forName="image5" refType="w" fact="0.8114"/>
          <dgm:constr type="t" for="ch" forName="image5" refType="h" fact="0.1766"/>
          <dgm:constr type="w" for="ch" forName="image5" refType="w" fact="0.1886"/>
          <dgm:constr type="h" for="ch" forName="image5" refType="h" fact="0.3106"/>
          <dgm:constr type="l" for="ch" forName="image2" refType="w" fact="0.4868"/>
          <dgm:constr type="t" for="ch" forName="image2" refType="h" fact="0.5154"/>
          <dgm:constr type="w" for="ch" forName="image2" refType="w" fact="0.1886"/>
          <dgm:constr type="h" for="ch" forName="image2" refType="h" fact="0.3106"/>
          <dgm:constr type="l" for="ch" forName="text4" refType="w" fact="0.4868"/>
          <dgm:constr type="t" for="ch" forName="text4" refType="h" fact="0.172"/>
          <dgm:constr type="w" for="ch" forName="text4" refType="w" fact="0.1886"/>
          <dgm:constr type="h" for="ch" forName="text4" refType="h" fact="0.3106"/>
          <dgm:constr type="l" for="ch" forName="text2" refType="w" fact="0.3246"/>
          <dgm:constr type="t" for="ch" forName="text2" refType="h" fact="0.3434"/>
          <dgm:constr type="w" for="ch" forName="text2" refType="w" fact="0.1886"/>
          <dgm:constr type="h" for="ch" forName="text2" refType="h" fact="0.3106"/>
          <dgm:constr type="l" for="ch" forName="image3" refType="w" fact="0.3246"/>
          <dgm:constr type="t" for="ch" forName="image3" refType="h" fact="0"/>
          <dgm:constr type="w" for="ch" forName="image3" refType="w" fact="0.1886"/>
          <dgm:constr type="h" for="ch" forName="image3" refType="h" fact="0.3106"/>
          <dgm:constr type="l" for="ch" forName="text1" refType="w" fact="0.1623"/>
          <dgm:constr type="t" for="ch" forName="text1" refType="h" fact="0.516"/>
          <dgm:constr type="w" for="ch" forName="text1" refType="w" fact="0.1886"/>
          <dgm:constr type="h" for="ch" forName="text1" refType="h" fact="0.3106"/>
          <dgm:constr type="l" for="ch" forName="text3" refType="w" fact="0.1623"/>
          <dgm:constr type="t" for="ch" forName="text3" refType="h" fact="0.1727"/>
          <dgm:constr type="w" for="ch" forName="text3" refType="w" fact="0.1886"/>
          <dgm:constr type="h" for="ch" forName="text3" refType="h" fact="0.3106"/>
          <dgm:constr type="l" for="ch" forName="textaccent1" refType="w" fact="0.1668"/>
          <dgm:constr type="t" for="ch" forName="textaccent1" refType="h" fact="0.6549"/>
          <dgm:constr type="w" for="ch" forName="textaccent1" refType="w" fact="0.022"/>
          <dgm:constr type="h" for="ch" forName="textaccent1" refType="h" fact="0.0364"/>
          <dgm:constr type="l" for="ch" forName="image1" refType="w" fact="0"/>
          <dgm:constr type="t" for="ch" forName="image1" refType="h" fact="0.3443"/>
          <dgm:constr type="w" for="ch" forName="image1" refType="w" fact="0.1886"/>
          <dgm:constr type="h" for="ch" forName="image1" refType="h" fact="0.3106"/>
          <dgm:constr type="l" for="ch" forName="imageaccent1" refType="w" fact="0.1292"/>
          <dgm:constr type="t" for="ch" forName="imageaccent1" refType="h" fact="0.6137"/>
          <dgm:constr type="w" for="ch" forName="imageaccent1" refType="w" fact="0.022"/>
          <dgm:constr type="h" for="ch" forName="imageaccent1" refType="h" fact="0.0364"/>
          <dgm:constr type="l" for="ch" forName="textaccent2" refType="w" fact="0.4544"/>
          <dgm:constr type="t" for="ch" forName="textaccent2" refType="h" fact="0.612"/>
          <dgm:constr type="w" for="ch" forName="textaccent2" refType="w" fact="0.022"/>
          <dgm:constr type="h" for="ch" forName="textaccent2" refType="h" fact="0.0364"/>
          <dgm:constr type="l" for="ch" forName="imageaccent2" refType="w" fact="0.4914"/>
          <dgm:constr type="t" for="ch" forName="imageaccent2" refType="h" fact="0.6536"/>
          <dgm:constr type="w" for="ch" forName="imageaccent2" refType="w" fact="0.022"/>
          <dgm:constr type="h" for="ch" forName="imageaccent2" refType="h" fact="0.0364"/>
          <dgm:constr type="l" for="ch" forName="textaccent3" refType="w" fact="0.2915"/>
          <dgm:constr type="t" for="ch" forName="textaccent3" refType="h" fact="0.1786"/>
          <dgm:constr type="w" for="ch" forName="textaccent3" refType="w" fact="0.022"/>
          <dgm:constr type="h" for="ch" forName="textaccent3" refType="h" fact="0.0364"/>
          <dgm:constr type="l" for="ch" forName="imageaccent3" refType="w" fact="0.3299"/>
          <dgm:constr type="t" for="ch" forName="imageaccent3" refType="h" fact="0.1376"/>
          <dgm:constr type="w" for="ch" forName="imageaccent3" refType="w" fact="0.022"/>
          <dgm:constr type="h" for="ch" forName="imageaccent3" refType="h" fact="0.0364"/>
          <dgm:constr type="l" for="ch" forName="textaccent4" refType="w" fact="0.65"/>
          <dgm:constr type="t" for="ch" forName="textaccent4" refType="h" fact="0.3096"/>
          <dgm:constr type="w" for="ch" forName="textaccent4" refType="w" fact="0.022"/>
          <dgm:constr type="h" for="ch" forName="textaccent4" refType="h" fact="0.0364"/>
          <dgm:constr type="l" for="ch" forName="imageaccent4" refType="w" fact="0.6859"/>
          <dgm:constr type="t" for="ch" forName="imageaccent4" refType="h" fact="0.3522"/>
          <dgm:constr type="w" for="ch" forName="imageaccent4" refType="w" fact="0.022"/>
          <dgm:constr type="h" for="ch" forName="imageaccent4" refType="h" fact="0.0364"/>
          <dgm:constr type="l" for="ch" forName="textaccent5" refType="w" fact="0.8123"/>
          <dgm:constr type="t" for="ch" forName="textaccent5" refType="h" fact="0.1425"/>
          <dgm:constr type="w" for="ch" forName="textaccent5" refType="w" fact="0.022"/>
          <dgm:constr type="h" for="ch" forName="textaccent5" refType="h" fact="0.0364"/>
          <dgm:constr type="l" for="ch" forName="imageaccent5" refType="w" fact="0.849"/>
          <dgm:constr type="t" for="ch" forName="imageaccent5" refType="h" fact="0.1835"/>
          <dgm:constr type="w" for="ch" forName="imageaccent5" refType="w" fact="0.022"/>
          <dgm:constr type="h" for="ch" forName="imageaccent5" refType="h" fact="0.0364"/>
          <dgm:constr type="l" for="ch" forName="image6" refType="w" fact="0.6491"/>
          <dgm:constr type="t" for="ch" forName="image6" refType="h" fact="0.6894"/>
          <dgm:constr type="w" for="ch" forName="image6" refType="w" fact="0.1886"/>
          <dgm:constr type="h" for="ch" forName="image6" refType="h" fact="0.3106"/>
          <dgm:constr type="l" for="ch" forName="text6" refType="w" fact="0.8114"/>
          <dgm:constr type="t" for="ch" forName="text6" refType="h" fact="0.5194"/>
          <dgm:constr type="w" for="ch" forName="text6" refType="w" fact="0.1886"/>
          <dgm:constr type="h" for="ch" forName="text6" refType="h" fact="0.3106"/>
          <dgm:constr type="l" for="ch" forName="imageaccent6" refType="w" fact="0.8138"/>
          <dgm:constr type="t" for="ch" forName="imageaccent6" refType="h" fact="0.8257"/>
          <dgm:constr type="w" for="ch" forName="imageaccent6" refType="w" fact="0.022"/>
          <dgm:constr type="h" for="ch" forName="imageaccent6" refType="h" fact="0.0364"/>
          <dgm:constr type="l" for="ch" forName="textaccent6" refType="w" fact="0.8488"/>
          <dgm:constr type="t" for="ch" forName="textaccent6" refType="h" fact="0.7914"/>
          <dgm:constr type="w" for="ch" forName="textaccent6" refType="w" fact="0.022"/>
          <dgm:constr type="h" for="ch" forName="textaccent6" refType="h" fact="0.0364"/>
        </dgm:constrLst>
      </dgm:if>
      <dgm:if name="Name8" axis="ch" ptType="node" func="cnt" op="equ" val="7">
        <dgm:alg type="composite">
          <dgm:param type="ar" val="1.6382"/>
        </dgm:alg>
        <dgm:constrLst>
          <dgm:constr type="primFontSz" for="des" ptType="node" op="equ" val="65"/>
          <dgm:constr type="l" for="ch" forName="image4" refType="w" fact="0.6491"/>
          <dgm:constr type="t" for="ch" forName="image4" refType="h" fact="0.2961"/>
          <dgm:constr type="w" for="ch" forName="image4" refType="w" fact="0.1886"/>
          <dgm:constr type="h" for="ch" forName="image4" refType="h" fact="0.2653"/>
          <dgm:constr type="l" for="ch" forName="text5" refType="w" fact="0.6491"/>
          <dgm:constr type="t" for="ch" forName="text5" refType="h" fact="0.0028"/>
          <dgm:constr type="w" for="ch" forName="text5" refType="w" fact="0.1886"/>
          <dgm:constr type="h" for="ch" forName="text5" refType="h" fact="0.2653"/>
          <dgm:constr type="l" for="ch" forName="image5" refType="w" fact="0.8114"/>
          <dgm:constr type="t" for="ch" forName="image5" refType="h" fact="0.1508"/>
          <dgm:constr type="w" for="ch" forName="image5" refType="w" fact="0.1886"/>
          <dgm:constr type="h" for="ch" forName="image5" refType="h" fact="0.2653"/>
          <dgm:constr type="l" for="ch" forName="image2" refType="w" fact="0.4868"/>
          <dgm:constr type="t" for="ch" forName="image2" refType="h" fact="0.4402"/>
          <dgm:constr type="w" for="ch" forName="image2" refType="w" fact="0.1886"/>
          <dgm:constr type="h" for="ch" forName="image2" refType="h" fact="0.2653"/>
          <dgm:constr type="l" for="ch" forName="text4" refType="w" fact="0.4868"/>
          <dgm:constr type="t" for="ch" forName="text4" refType="h" fact="0.1469"/>
          <dgm:constr type="w" for="ch" forName="text4" refType="w" fact="0.1886"/>
          <dgm:constr type="h" for="ch" forName="text4" refType="h" fact="0.2653"/>
          <dgm:constr type="l" for="ch" forName="text2" refType="w" fact="0.3246"/>
          <dgm:constr type="t" for="ch" forName="text2" refType="h" fact="0.2933"/>
          <dgm:constr type="w" for="ch" forName="text2" refType="w" fact="0.1886"/>
          <dgm:constr type="h" for="ch" forName="text2" refType="h" fact="0.2653"/>
          <dgm:constr type="l" for="ch" forName="image3" refType="w" fact="0.3246"/>
          <dgm:constr type="t" for="ch" forName="image3" refType="h" fact="0"/>
          <dgm:constr type="w" for="ch" forName="image3" refType="w" fact="0.1886"/>
          <dgm:constr type="h" for="ch" forName="image3" refType="h" fact="0.2653"/>
          <dgm:constr type="l" for="ch" forName="text1" refType="w" fact="0.1623"/>
          <dgm:constr type="t" for="ch" forName="text1" refType="h" fact="0.4408"/>
          <dgm:constr type="w" for="ch" forName="text1" refType="w" fact="0.1886"/>
          <dgm:constr type="h" for="ch" forName="text1" refType="h" fact="0.2653"/>
          <dgm:constr type="l" for="ch" forName="text3" refType="w" fact="0.1623"/>
          <dgm:constr type="t" for="ch" forName="text3" refType="h" fact="0.1475"/>
          <dgm:constr type="w" for="ch" forName="text3" refType="w" fact="0.1886"/>
          <dgm:constr type="h" for="ch" forName="text3" refType="h" fact="0.2653"/>
          <dgm:constr type="l" for="ch" forName="textaccent1" refType="w" fact="0.1668"/>
          <dgm:constr type="t" for="ch" forName="textaccent1" refType="h" fact="0.5594"/>
          <dgm:constr type="w" for="ch" forName="textaccent1" refType="w" fact="0.022"/>
          <dgm:constr type="h" for="ch" forName="textaccent1" refType="h" fact="0.0311"/>
          <dgm:constr type="l" for="ch" forName="image1" refType="w" fact="0"/>
          <dgm:constr type="t" for="ch" forName="image1" refType="h" fact="0.2941"/>
          <dgm:constr type="w" for="ch" forName="image1" refType="w" fact="0.1886"/>
          <dgm:constr type="h" for="ch" forName="image1" refType="h" fact="0.2653"/>
          <dgm:constr type="l" for="ch" forName="imageaccent1" refType="w" fact="0.1292"/>
          <dgm:constr type="t" for="ch" forName="imageaccent1" refType="h" fact="0.5242"/>
          <dgm:constr type="w" for="ch" forName="imageaccent1" refType="w" fact="0.022"/>
          <dgm:constr type="h" for="ch" forName="imageaccent1" refType="h" fact="0.0311"/>
          <dgm:constr type="l" for="ch" forName="textaccent2" refType="w" fact="0.4544"/>
          <dgm:constr type="t" for="ch" forName="textaccent2" refType="h" fact="0.5228"/>
          <dgm:constr type="w" for="ch" forName="textaccent2" refType="w" fact="0.022"/>
          <dgm:constr type="h" for="ch" forName="textaccent2" refType="h" fact="0.0311"/>
          <dgm:constr type="l" for="ch" forName="imageaccent2" refType="w" fact="0.4914"/>
          <dgm:constr type="t" for="ch" forName="imageaccent2" refType="h" fact="0.5583"/>
          <dgm:constr type="w" for="ch" forName="imageaccent2" refType="w" fact="0.022"/>
          <dgm:constr type="h" for="ch" forName="imageaccent2" refType="h" fact="0.0311"/>
          <dgm:constr type="l" for="ch" forName="textaccent3" refType="w" fact="0.2907"/>
          <dgm:constr type="t" for="ch" forName="textaccent3" refType="h" fact="0.1511"/>
          <dgm:constr type="w" for="ch" forName="textaccent3" refType="w" fact="0.022"/>
          <dgm:constr type="h" for="ch" forName="textaccent3" refType="h" fact="0.0311"/>
          <dgm:constr type="l" for="ch" forName="imageaccent3" refType="w" fact="0.3299"/>
          <dgm:constr type="t" for="ch" forName="imageaccent3" refType="h" fact="0.1175"/>
          <dgm:constr type="w" for="ch" forName="imageaccent3" refType="w" fact="0.022"/>
          <dgm:constr type="h" for="ch" forName="imageaccent3" refType="h" fact="0.0311"/>
          <dgm:constr type="l" for="ch" forName="textaccent4" refType="w" fact="0.65"/>
          <dgm:constr type="t" for="ch" forName="textaccent4" refType="h" fact="0.2645"/>
          <dgm:constr type="w" for="ch" forName="textaccent4" refType="w" fact="0.022"/>
          <dgm:constr type="h" for="ch" forName="textaccent4" refType="h" fact="0.0311"/>
          <dgm:constr type="l" for="ch" forName="imageaccent4" refType="w" fact="0.6859"/>
          <dgm:constr type="t" for="ch" forName="imageaccent4" refType="h" fact="0.3008"/>
          <dgm:constr type="w" for="ch" forName="imageaccent4" refType="w" fact="0.022"/>
          <dgm:constr type="h" for="ch" forName="imageaccent4" refType="h" fact="0.0311"/>
          <dgm:constr type="l" for="ch" forName="textaccent5" refType="w" fact="0.8123"/>
          <dgm:constr type="t" for="ch" forName="textaccent5" refType="h" fact="0.1217"/>
          <dgm:constr type="w" for="ch" forName="textaccent5" refType="w" fact="0.022"/>
          <dgm:constr type="h" for="ch" forName="textaccent5" refType="h" fact="0.0311"/>
          <dgm:constr type="l" for="ch" forName="imageaccent5" refType="w" fact="0.849"/>
          <dgm:constr type="t" for="ch" forName="imageaccent5" refType="h" fact="0.1567"/>
          <dgm:constr type="w" for="ch" forName="imageaccent5" refType="w" fact="0.022"/>
          <dgm:constr type="h" for="ch" forName="imageaccent5" refType="h" fact="0.0311"/>
          <dgm:constr type="l" for="ch" forName="image6" refType="w" fact="0.6491"/>
          <dgm:constr type="t" for="ch" forName="image6" refType="h" fact="0.5889"/>
          <dgm:constr type="w" for="ch" forName="image6" refType="w" fact="0.1886"/>
          <dgm:constr type="h" for="ch" forName="image6" refType="h" fact="0.2653"/>
          <dgm:constr type="l" for="ch" forName="text6" refType="w" fact="0.8114"/>
          <dgm:constr type="t" for="ch" forName="text6" refType="h" fact="0.4436"/>
          <dgm:constr type="w" for="ch" forName="text6" refType="w" fact="0.1886"/>
          <dgm:constr type="h" for="ch" forName="text6" refType="h" fact="0.2653"/>
          <dgm:constr type="l" for="ch" forName="imageaccent6" refType="w" fact="0.8138"/>
          <dgm:constr type="t" for="ch" forName="imageaccent6" refType="h" fact="0.7053"/>
          <dgm:constr type="w" for="ch" forName="imageaccent6" refType="w" fact="0.022"/>
          <dgm:constr type="h" for="ch" forName="imageaccent6" refType="h" fact="0.0311"/>
          <dgm:constr type="l" for="ch" forName="textaccent6" refType="w" fact="0.8488"/>
          <dgm:constr type="t" for="ch" forName="textaccent6" refType="h" fact="0.676"/>
          <dgm:constr type="w" for="ch" forName="textaccent6" refType="w" fact="0.022"/>
          <dgm:constr type="h" for="ch" forName="textaccent6" refType="h" fact="0.0311"/>
          <dgm:constr type="l" for="ch" forName="text7" refType="w" fact="0.3244"/>
          <dgm:constr type="t" for="ch" forName="text7" refType="h" fact="0.5872"/>
          <dgm:constr type="w" for="ch" forName="text7" refType="w" fact="0.1886"/>
          <dgm:constr type="h" for="ch" forName="text7" refType="h" fact="0.2653"/>
          <dgm:constr type="l" for="ch" forName="image7" refType="w" fact="0.1622"/>
          <dgm:constr type="t" for="ch" forName="image7" refType="h" fact="0.7347"/>
          <dgm:constr type="w" for="ch" forName="image7" refType="w" fact="0.1886"/>
          <dgm:constr type="h" for="ch" forName="image7" refType="h" fact="0.2653"/>
          <dgm:constr type="l" for="ch" forName="imageaccent7" refType="w" fact="0.2905"/>
          <dgm:constr type="t" for="ch" forName="imageaccent7" refType="h" fact="0.7384"/>
          <dgm:constr type="w" for="ch" forName="imageaccent7" refType="w" fact="0.022"/>
          <dgm:constr type="h" for="ch" forName="imageaccent7" refType="h" fact="0.0311"/>
          <dgm:constr type="l" for="ch" forName="textaccent7" refType="w" fact="0.3298"/>
          <dgm:constr type="t" for="ch" forName="textaccent7" refType="h" fact="0.7048"/>
          <dgm:constr type="w" for="ch" forName="textaccent7" refType="w" fact="0.022"/>
          <dgm:constr type="h" for="ch" forName="textaccent7" refType="h" fact="0.0311"/>
        </dgm:constrLst>
      </dgm:if>
      <dgm:if name="Name9" axis="ch" ptType="node" func="cnt" op="equ" val="8">
        <dgm:alg type="composite">
          <dgm:param type="ar" val="1.8974"/>
        </dgm:alg>
        <dgm:constrLst>
          <dgm:constr type="primFontSz" for="des" ptType="node" op="equ" val="65"/>
          <dgm:constr type="l" for="ch" forName="image4" refType="w" fact="0.5589"/>
          <dgm:constr type="t" for="ch" forName="image4" refType="h" fact="0.2952"/>
          <dgm:constr type="w" for="ch" forName="image4" refType="w" fact="0.1624"/>
          <dgm:constr type="h" for="ch" forName="image4" refType="h" fact="0.2645"/>
          <dgm:constr type="l" for="ch" forName="text5" refType="w" fact="0.5589"/>
          <dgm:constr type="t" for="ch" forName="text5" refType="h" fact="0.0028"/>
          <dgm:constr type="w" for="ch" forName="text5" refType="w" fact="0.1624"/>
          <dgm:constr type="h" for="ch" forName="text5" refType="h" fact="0.2645"/>
          <dgm:constr type="l" for="ch" forName="image5" refType="w" fact="0.6986"/>
          <dgm:constr type="t" for="ch" forName="image5" refType="h" fact="0.1504"/>
          <dgm:constr type="w" for="ch" forName="image5" refType="w" fact="0.1624"/>
          <dgm:constr type="h" for="ch" forName="image5" refType="h" fact="0.2645"/>
          <dgm:constr type="l" for="ch" forName="image2" refType="w" fact="0.4192"/>
          <dgm:constr type="t" for="ch" forName="image2" refType="h" fact="0.439"/>
          <dgm:constr type="w" for="ch" forName="image2" refType="w" fact="0.1624"/>
          <dgm:constr type="h" for="ch" forName="image2" refType="h" fact="0.2645"/>
          <dgm:constr type="l" for="ch" forName="text4" refType="w" fact="0.4192"/>
          <dgm:constr type="t" for="ch" forName="text4" refType="h" fact="0.1465"/>
          <dgm:constr type="w" for="ch" forName="text4" refType="w" fact="0.1624"/>
          <dgm:constr type="h" for="ch" forName="text4" refType="h" fact="0.2645"/>
          <dgm:constr type="l" for="ch" forName="text2" refType="w" fact="0.2794"/>
          <dgm:constr type="t" for="ch" forName="text2" refType="h" fact="0.2925"/>
          <dgm:constr type="w" for="ch" forName="text2" refType="w" fact="0.1624"/>
          <dgm:constr type="h" for="ch" forName="text2" refType="h" fact="0.2645"/>
          <dgm:constr type="l" for="ch" forName="image3" refType="w" fact="0.2794"/>
          <dgm:constr type="t" for="ch" forName="image3" refType="h" fact="0"/>
          <dgm:constr type="w" for="ch" forName="image3" refType="w" fact="0.1624"/>
          <dgm:constr type="h" for="ch" forName="image3" refType="h" fact="0.2645"/>
          <dgm:constr type="l" for="ch" forName="text1" refType="w" fact="0.1397"/>
          <dgm:constr type="t" for="ch" forName="text1" refType="h" fact="0.4395"/>
          <dgm:constr type="w" for="ch" forName="text1" refType="w" fact="0.1624"/>
          <dgm:constr type="h" for="ch" forName="text1" refType="h" fact="0.2645"/>
          <dgm:constr type="l" for="ch" forName="text3" refType="w" fact="0.1397"/>
          <dgm:constr type="t" for="ch" forName="text3" refType="h" fact="0.1471"/>
          <dgm:constr type="w" for="ch" forName="text3" refType="w" fact="0.1624"/>
          <dgm:constr type="h" for="ch" forName="text3" refType="h" fact="0.2645"/>
          <dgm:constr type="l" for="ch" forName="textaccent1" refType="w" fact="0.1436"/>
          <dgm:constr type="t" for="ch" forName="textaccent1" refType="h" fact="0.5578"/>
          <dgm:constr type="w" for="ch" forName="textaccent1" refType="w" fact="0.0189"/>
          <dgm:constr type="h" for="ch" forName="textaccent1" refType="h" fact="0.031"/>
          <dgm:constr type="l" for="ch" forName="image1" refType="w" fact="0"/>
          <dgm:constr type="t" for="ch" forName="image1" refType="h" fact="0.2933"/>
          <dgm:constr type="w" for="ch" forName="image1" refType="w" fact="0.1624"/>
          <dgm:constr type="h" for="ch" forName="image1" refType="h" fact="0.2645"/>
          <dgm:constr type="l" for="ch" forName="imageaccent1" refType="w" fact="0.1112"/>
          <dgm:constr type="t" for="ch" forName="imageaccent1" refType="h" fact="0.5227"/>
          <dgm:constr type="w" for="ch" forName="imageaccent1" refType="w" fact="0.0189"/>
          <dgm:constr type="h" for="ch" forName="imageaccent1" refType="h" fact="0.031"/>
          <dgm:constr type="l" for="ch" forName="textaccent2" refType="w" fact="0.3912"/>
          <dgm:constr type="t" for="ch" forName="textaccent2" refType="h" fact="0.5213"/>
          <dgm:constr type="w" for="ch" forName="textaccent2" refType="w" fact="0.0189"/>
          <dgm:constr type="h" for="ch" forName="textaccent2" refType="h" fact="0.031"/>
          <dgm:constr type="l" for="ch" forName="imageaccent2" refType="w" fact="0.4231"/>
          <dgm:constr type="t" for="ch" forName="imageaccent2" refType="h" fact="0.5567"/>
          <dgm:constr type="w" for="ch" forName="imageaccent2" refType="w" fact="0.0189"/>
          <dgm:constr type="h" for="ch" forName="imageaccent2" refType="h" fact="0.031"/>
          <dgm:constr type="l" for="ch" forName="textaccent3" refType="w" fact="0.2502"/>
          <dgm:constr type="t" for="ch" forName="textaccent3" refType="h" fact="0.1507"/>
          <dgm:constr type="w" for="ch" forName="textaccent3" refType="w" fact="0.0189"/>
          <dgm:constr type="h" for="ch" forName="textaccent3" refType="h" fact="0.031"/>
          <dgm:constr type="l" for="ch" forName="imageaccent3" refType="w" fact="0.2841"/>
          <dgm:constr type="t" for="ch" forName="imageaccent3" refType="h" fact="0.1172"/>
          <dgm:constr type="w" for="ch" forName="imageaccent3" refType="w" fact="0.0189"/>
          <dgm:constr type="h" for="ch" forName="imageaccent3" refType="h" fact="0.031"/>
          <dgm:constr type="l" for="ch" forName="textaccent4" refType="w" fact="0.5596"/>
          <dgm:constr type="t" for="ch" forName="textaccent4" refType="h" fact="0.2637"/>
          <dgm:constr type="w" for="ch" forName="textaccent4" refType="w" fact="0.0189"/>
          <dgm:constr type="h" for="ch" forName="textaccent4" refType="h" fact="0.031"/>
          <dgm:constr type="l" for="ch" forName="imageaccent4" refType="w" fact="0.5905"/>
          <dgm:constr type="t" for="ch" forName="imageaccent4" refType="h" fact="0.3"/>
          <dgm:constr type="w" for="ch" forName="imageaccent4" refType="w" fact="0.0189"/>
          <dgm:constr type="h" for="ch" forName="imageaccent4" refType="h" fact="0.031"/>
          <dgm:constr type="l" for="ch" forName="textaccent5" refType="w" fact="0.6993"/>
          <dgm:constr type="t" for="ch" forName="textaccent5" refType="h" fact="0.1214"/>
          <dgm:constr type="w" for="ch" forName="textaccent5" refType="w" fact="0.0189"/>
          <dgm:constr type="h" for="ch" forName="textaccent5" refType="h" fact="0.031"/>
          <dgm:constr type="l" for="ch" forName="imageaccent5" refType="w" fact="0.731"/>
          <dgm:constr type="t" for="ch" forName="imageaccent5" refType="h" fact="0.1563"/>
          <dgm:constr type="w" for="ch" forName="imageaccent5" refType="w" fact="0.0189"/>
          <dgm:constr type="h" for="ch" forName="imageaccent5" refType="h" fact="0.031"/>
          <dgm:constr type="l" for="ch" forName="image6" refType="w" fact="0.5589"/>
          <dgm:constr type="t" for="ch" forName="image6" refType="h" fact="0.5872"/>
          <dgm:constr type="w" for="ch" forName="image6" refType="w" fact="0.1624"/>
          <dgm:constr type="h" for="ch" forName="image6" refType="h" fact="0.2645"/>
          <dgm:constr type="l" for="ch" forName="text6" refType="w" fact="0.6986"/>
          <dgm:constr type="t" for="ch" forName="text6" refType="h" fact="0.4424"/>
          <dgm:constr type="w" for="ch" forName="text6" refType="w" fact="0.1624"/>
          <dgm:constr type="h" for="ch" forName="text6" refType="h" fact="0.2645"/>
          <dgm:constr type="l" for="ch" forName="imageaccent6" refType="w" fact="0.7007"/>
          <dgm:constr type="t" for="ch" forName="imageaccent6" refType="h" fact="0.7033"/>
          <dgm:constr type="w" for="ch" forName="imageaccent6" refType="w" fact="0.0189"/>
          <dgm:constr type="h" for="ch" forName="imageaccent6" refType="h" fact="0.031"/>
          <dgm:constr type="l" for="ch" forName="textaccent6" refType="w" fact="0.7308"/>
          <dgm:constr type="t" for="ch" forName="textaccent6" refType="h" fact="0.6741"/>
          <dgm:constr type="w" for="ch" forName="textaccent6" refType="w" fact="0.0189"/>
          <dgm:constr type="h" for="ch" forName="textaccent6" refType="h" fact="0.031"/>
          <dgm:constr type="l" for="ch" forName="text7" refType="w" fact="0.2793"/>
          <dgm:constr type="t" for="ch" forName="text7" refType="h" fact="0.5856"/>
          <dgm:constr type="w" for="ch" forName="text7" refType="w" fact="0.1624"/>
          <dgm:constr type="h" for="ch" forName="text7" refType="h" fact="0.2645"/>
          <dgm:constr type="l" for="ch" forName="image7" refType="w" fact="0.1396"/>
          <dgm:constr type="t" for="ch" forName="image7" refType="h" fact="0.7326"/>
          <dgm:constr type="w" for="ch" forName="image7" refType="w" fact="0.1624"/>
          <dgm:constr type="h" for="ch" forName="image7" refType="h" fact="0.2645"/>
          <dgm:constr type="l" for="ch" forName="imageaccent7" refType="w" fact="0.2501"/>
          <dgm:constr type="t" for="ch" forName="imageaccent7" refType="h" fact="0.7363"/>
          <dgm:constr type="w" for="ch" forName="imageaccent7" refType="w" fact="0.0189"/>
          <dgm:constr type="h" for="ch" forName="imageaccent7" refType="h" fact="0.031"/>
          <dgm:constr type="l" for="ch" forName="textaccent7" refType="w" fact="0.284"/>
          <dgm:constr type="t" for="ch" forName="textaccent7" refType="h" fact="0.7028"/>
          <dgm:constr type="w" for="ch" forName="textaccent7" refType="w" fact="0.0189"/>
          <dgm:constr type="h" for="ch" forName="textaccent7" refType="h" fact="0.031"/>
          <dgm:constr type="l" for="ch" forName="image8" refType="w" fact="0.6979"/>
          <dgm:constr type="t" for="ch" forName="image8" refType="h" fact="0.7355"/>
          <dgm:constr type="w" for="ch" forName="image8" refType="w" fact="0.1624"/>
          <dgm:constr type="h" for="ch" forName="image8" refType="h" fact="0.2645"/>
          <dgm:constr type="l" for="ch" forName="text8" refType="w" fact="0.8376"/>
          <dgm:constr type="t" for="ch" forName="text8" refType="h" fact="0.5906"/>
          <dgm:constr type="w" for="ch" forName="text8" refType="w" fact="0.1624"/>
          <dgm:constr type="h" for="ch" forName="text8" refType="h" fact="0.2645"/>
          <dgm:constr type="l" for="ch" forName="imageaccent8" refType="w" fact="0.8397"/>
          <dgm:constr type="t" for="ch" forName="imageaccent8" refType="h" fact="0.8516"/>
          <dgm:constr type="w" for="ch" forName="imageaccent8" refType="w" fact="0.0189"/>
          <dgm:constr type="h" for="ch" forName="imageaccent8" refType="h" fact="0.031"/>
          <dgm:constr type="l" for="ch" forName="textaccent8" refType="w" fact="0.8698"/>
          <dgm:constr type="t" for="ch" forName="textaccent8" refType="h" fact="0.8223"/>
          <dgm:constr type="w" for="ch" forName="textaccent8" refType="w" fact="0.0189"/>
          <dgm:constr type="h" for="ch" forName="textaccent8" refType="h" fact="0.031"/>
        </dgm:constrLst>
      </dgm:if>
      <dgm:if name="Name10" axis="ch" ptType="node" func="cnt" op="equ" val="9">
        <dgm:alg type="composite">
          <dgm:param type="ar" val="1.8986"/>
        </dgm:alg>
        <dgm:constrLst>
          <dgm:constr type="primFontSz" for="des" ptType="node" op="equ" val="65"/>
          <dgm:constr type="l" for="ch" forName="image4" refType="w" fact="0.5585"/>
          <dgm:constr type="t" for="ch" forName="image4" refType="h" fact="0.2952"/>
          <dgm:constr type="w" for="ch" forName="image4" refType="w" fact="0.1623"/>
          <dgm:constr type="h" for="ch" forName="image4" refType="h" fact="0.2645"/>
          <dgm:constr type="l" for="ch" forName="text5" refType="w" fact="0.5585"/>
          <dgm:constr type="t" for="ch" forName="text5" refType="h" fact="0.0028"/>
          <dgm:constr type="w" for="ch" forName="text5" refType="w" fact="0.1623"/>
          <dgm:constr type="h" for="ch" forName="text5" refType="h" fact="0.2645"/>
          <dgm:constr type="l" for="ch" forName="image5" refType="w" fact="0.6982"/>
          <dgm:constr type="t" for="ch" forName="image5" refType="h" fact="0.1504"/>
          <dgm:constr type="w" for="ch" forName="image5" refType="w" fact="0.1623"/>
          <dgm:constr type="h" for="ch" forName="image5" refType="h" fact="0.2645"/>
          <dgm:constr type="l" for="ch" forName="image2" refType="w" fact="0.4189"/>
          <dgm:constr type="t" for="ch" forName="image2" refType="h" fact="0.439"/>
          <dgm:constr type="w" for="ch" forName="image2" refType="w" fact="0.1623"/>
          <dgm:constr type="h" for="ch" forName="image2" refType="h" fact="0.2645"/>
          <dgm:constr type="l" for="ch" forName="text4" refType="w" fact="0.4189"/>
          <dgm:constr type="t" for="ch" forName="text4" refType="h" fact="0.1465"/>
          <dgm:constr type="w" for="ch" forName="text4" refType="w" fact="0.1623"/>
          <dgm:constr type="h" for="ch" forName="text4" refType="h" fact="0.2645"/>
          <dgm:constr type="l" for="ch" forName="text2" refType="w" fact="0.2793"/>
          <dgm:constr type="t" for="ch" forName="text2" refType="h" fact="0.2925"/>
          <dgm:constr type="w" for="ch" forName="text2" refType="w" fact="0.1623"/>
          <dgm:constr type="h" for="ch" forName="text2" refType="h" fact="0.2645"/>
          <dgm:constr type="l" for="ch" forName="image3" refType="w" fact="0.2793"/>
          <dgm:constr type="t" for="ch" forName="image3" refType="h" fact="0"/>
          <dgm:constr type="w" for="ch" forName="image3" refType="w" fact="0.1623"/>
          <dgm:constr type="h" for="ch" forName="image3" refType="h" fact="0.2645"/>
          <dgm:constr type="l" for="ch" forName="text1" refType="w" fact="0.1396"/>
          <dgm:constr type="t" for="ch" forName="text1" refType="h" fact="0.4395"/>
          <dgm:constr type="w" for="ch" forName="text1" refType="w" fact="0.1623"/>
          <dgm:constr type="h" for="ch" forName="text1" refType="h" fact="0.2645"/>
          <dgm:constr type="l" for="ch" forName="text3" refType="w" fact="0.1396"/>
          <dgm:constr type="t" for="ch" forName="text3" refType="h" fact="0.1471"/>
          <dgm:constr type="w" for="ch" forName="text3" refType="w" fact="0.1623"/>
          <dgm:constr type="h" for="ch" forName="text3" refType="h" fact="0.2645"/>
          <dgm:constr type="l" for="ch" forName="textaccent1" refType="w" fact="0.1435"/>
          <dgm:constr type="t" for="ch" forName="textaccent1" refType="h" fact="0.5578"/>
          <dgm:constr type="w" for="ch" forName="textaccent1" refType="w" fact="0.0189"/>
          <dgm:constr type="h" for="ch" forName="textaccent1" refType="h" fact="0.031"/>
          <dgm:constr type="l" for="ch" forName="image1" refType="w" fact="0"/>
          <dgm:constr type="t" for="ch" forName="image1" refType="h" fact="0.2933"/>
          <dgm:constr type="w" for="ch" forName="image1" refType="w" fact="0.1623"/>
          <dgm:constr type="h" for="ch" forName="image1" refType="h" fact="0.2645"/>
          <dgm:constr type="l" for="ch" forName="imageaccent1" refType="w" fact="0.1111"/>
          <dgm:constr type="t" for="ch" forName="imageaccent1" refType="h" fact="0.5227"/>
          <dgm:constr type="w" for="ch" forName="imageaccent1" refType="w" fact="0.0189"/>
          <dgm:constr type="h" for="ch" forName="imageaccent1" refType="h" fact="0.031"/>
          <dgm:constr type="l" for="ch" forName="textaccent2" refType="w" fact="0.391"/>
          <dgm:constr type="t" for="ch" forName="textaccent2" refType="h" fact="0.5213"/>
          <dgm:constr type="w" for="ch" forName="textaccent2" refType="w" fact="0.0189"/>
          <dgm:constr type="h" for="ch" forName="textaccent2" refType="h" fact="0.031"/>
          <dgm:constr type="l" for="ch" forName="imageaccent2" refType="w" fact="0.4228"/>
          <dgm:constr type="t" for="ch" forName="imageaccent2" refType="h" fact="0.5567"/>
          <dgm:constr type="w" for="ch" forName="imageaccent2" refType="w" fact="0.0189"/>
          <dgm:constr type="h" for="ch" forName="imageaccent2" refType="h" fact="0.031"/>
          <dgm:constr type="l" for="ch" forName="textaccent3" refType="w" fact="0.2501"/>
          <dgm:constr type="t" for="ch" forName="textaccent3" refType="h" fact="0.1507"/>
          <dgm:constr type="w" for="ch" forName="textaccent3" refType="w" fact="0.0189"/>
          <dgm:constr type="h" for="ch" forName="textaccent3" refType="h" fact="0.031"/>
          <dgm:constr type="l" for="ch" forName="imageaccent3" refType="w" fact="0.2839"/>
          <dgm:constr type="t" for="ch" forName="imageaccent3" refType="h" fact="0.1172"/>
          <dgm:constr type="w" for="ch" forName="imageaccent3" refType="w" fact="0.0189"/>
          <dgm:constr type="h" for="ch" forName="imageaccent3" refType="h" fact="0.031"/>
          <dgm:constr type="l" for="ch" forName="textaccent4" refType="w" fact="0.5593"/>
          <dgm:constr type="t" for="ch" forName="textaccent4" refType="h" fact="0.2637"/>
          <dgm:constr type="w" for="ch" forName="textaccent4" refType="w" fact="0.0189"/>
          <dgm:constr type="h" for="ch" forName="textaccent4" refType="h" fact="0.031"/>
          <dgm:constr type="l" for="ch" forName="imageaccent4" refType="w" fact="0.5901"/>
          <dgm:constr type="t" for="ch" forName="imageaccent4" refType="h" fact="0.3"/>
          <dgm:constr type="w" for="ch" forName="imageaccent4" refType="w" fact="0.0189"/>
          <dgm:constr type="h" for="ch" forName="imageaccent4" refType="h" fact="0.031"/>
          <dgm:constr type="l" for="ch" forName="textaccent5" refType="w" fact="0.6989"/>
          <dgm:constr type="t" for="ch" forName="textaccent5" refType="h" fact="0.1214"/>
          <dgm:constr type="w" for="ch" forName="textaccent5" refType="w" fact="0.0189"/>
          <dgm:constr type="h" for="ch" forName="textaccent5" refType="h" fact="0.031"/>
          <dgm:constr type="l" for="ch" forName="imageaccent5" refType="w" fact="0.7305"/>
          <dgm:constr type="t" for="ch" forName="imageaccent5" refType="h" fact="0.1563"/>
          <dgm:constr type="w" for="ch" forName="imageaccent5" refType="w" fact="0.0189"/>
          <dgm:constr type="h" for="ch" forName="imageaccent5" refType="h" fact="0.031"/>
          <dgm:constr type="l" for="ch" forName="image6" refType="w" fact="0.5585"/>
          <dgm:constr type="t" for="ch" forName="image6" refType="h" fact="0.5872"/>
          <dgm:constr type="w" for="ch" forName="image6" refType="w" fact="0.1623"/>
          <dgm:constr type="h" for="ch" forName="image6" refType="h" fact="0.2645"/>
          <dgm:constr type="l" for="ch" forName="text6" refType="w" fact="0.6982"/>
          <dgm:constr type="t" for="ch" forName="text6" refType="h" fact="0.4424"/>
          <dgm:constr type="w" for="ch" forName="text6" refType="w" fact="0.1623"/>
          <dgm:constr type="h" for="ch" forName="text6" refType="h" fact="0.2645"/>
          <dgm:constr type="l" for="ch" forName="imageaccent6" refType="w" fact="0.7002"/>
          <dgm:constr type="t" for="ch" forName="imageaccent6" refType="h" fact="0.7033"/>
          <dgm:constr type="w" for="ch" forName="imageaccent6" refType="w" fact="0.0189"/>
          <dgm:constr type="h" for="ch" forName="imageaccent6" refType="h" fact="0.031"/>
          <dgm:constr type="l" for="ch" forName="textaccent6" refType="w" fact="0.7303"/>
          <dgm:constr type="t" for="ch" forName="textaccent6" refType="h" fact="0.6741"/>
          <dgm:constr type="w" for="ch" forName="textaccent6" refType="w" fact="0.0189"/>
          <dgm:constr type="h" for="ch" forName="textaccent6" refType="h" fact="0.031"/>
          <dgm:constr type="l" for="ch" forName="text7" refType="w" fact="0.2792"/>
          <dgm:constr type="t" for="ch" forName="text7" refType="h" fact="0.5856"/>
          <dgm:constr type="w" for="ch" forName="text7" refType="w" fact="0.1623"/>
          <dgm:constr type="h" for="ch" forName="text7" refType="h" fact="0.2645"/>
          <dgm:constr type="l" for="ch" forName="image7" refType="w" fact="0.1395"/>
          <dgm:constr type="t" for="ch" forName="image7" refType="h" fact="0.7326"/>
          <dgm:constr type="w" for="ch" forName="image7" refType="w" fact="0.1623"/>
          <dgm:constr type="h" for="ch" forName="image7" refType="h" fact="0.2645"/>
          <dgm:constr type="l" for="ch" forName="imageaccent7" refType="w" fact="0.25"/>
          <dgm:constr type="t" for="ch" forName="imageaccent7" refType="h" fact="0.7363"/>
          <dgm:constr type="w" for="ch" forName="imageaccent7" refType="w" fact="0.0189"/>
          <dgm:constr type="h" for="ch" forName="imageaccent7" refType="h" fact="0.031"/>
          <dgm:constr type="l" for="ch" forName="textaccent7" refType="w" fact="0.2838"/>
          <dgm:constr type="t" for="ch" forName="textaccent7" refType="h" fact="0.7028"/>
          <dgm:constr type="w" for="ch" forName="textaccent7" refType="w" fact="0.0189"/>
          <dgm:constr type="h" for="ch" forName="textaccent7" refType="h" fact="0.031"/>
          <dgm:constr type="l" for="ch" forName="image8" refType="w" fact="0.6975"/>
          <dgm:constr type="t" for="ch" forName="image8" refType="h" fact="0.7355"/>
          <dgm:constr type="w" for="ch" forName="image8" refType="w" fact="0.1623"/>
          <dgm:constr type="h" for="ch" forName="image8" refType="h" fact="0.2645"/>
          <dgm:constr type="l" for="ch" forName="text8" refType="w" fact="0.8371"/>
          <dgm:constr type="t" for="ch" forName="text8" refType="h" fact="0.5906"/>
          <dgm:constr type="w" for="ch" forName="text8" refType="w" fact="0.1623"/>
          <dgm:constr type="h" for="ch" forName="text8" refType="h" fact="0.2645"/>
          <dgm:constr type="l" for="ch" forName="imageaccent8" refType="w" fact="0.8392"/>
          <dgm:constr type="t" for="ch" forName="imageaccent8" refType="h" fact="0.8516"/>
          <dgm:constr type="w" for="ch" forName="imageaccent8" refType="w" fact="0.0189"/>
          <dgm:constr type="h" for="ch" forName="imageaccent8" refType="h" fact="0.031"/>
          <dgm:constr type="l" for="ch" forName="textaccent8" refType="w" fact="0.8693"/>
          <dgm:constr type="t" for="ch" forName="textaccent8" refType="h" fact="0.8223"/>
          <dgm:constr type="w" for="ch" forName="textaccent8" refType="w" fact="0.0189"/>
          <dgm:constr type="h" for="ch" forName="textaccent8" refType="h" fact="0.031"/>
          <dgm:constr type="l" for="ch" forName="text9" refType="w" fact="0.8377"/>
          <dgm:constr type="t" for="ch" forName="text9" refType="h" fact="0.0057"/>
          <dgm:constr type="w" for="ch" forName="text9" refType="w" fact="0.1623"/>
          <dgm:constr type="h" for="ch" forName="text9" refType="h" fact="0.2645"/>
          <dgm:constr type="l" for="ch" forName="textaccent9" refType="w" fact="0.95"/>
          <dgm:constr type="t" for="ch" forName="textaccent9" refType="h" fact="0.2383"/>
          <dgm:constr type="w" for="ch" forName="textaccent9" refType="w" fact="0.0189"/>
          <dgm:constr type="h" for="ch" forName="textaccent9" refType="h" fact="0.031"/>
          <dgm:constr type="l" for="ch" forName="image9" refType="w" fact="0.8377"/>
          <dgm:constr type="t" for="ch" forName="image9" refType="h" fact="0.2977"/>
          <dgm:constr type="w" for="ch" forName="image9" refType="w" fact="0.1623"/>
          <dgm:constr type="h" for="ch" forName="image9" refType="h" fact="0.2645"/>
          <dgm:constr type="l" for="ch" forName="imageaccent9" refType="w" fact="0.95"/>
          <dgm:constr type="t" for="ch" forName="imageaccent9" refType="h" fact="0.2993"/>
          <dgm:constr type="w" for="ch" forName="imageaccent9" refType="w" fact="0.0189"/>
          <dgm:constr type="h" for="ch" forName="imageaccent9" refType="h" fact="0.031"/>
        </dgm:constrLst>
      </dgm:if>
      <dgm:if name="Name11" axis="ch" ptType="node" func="cnt" op="equ" val="10">
        <dgm:alg type="composite">
          <dgm:param type="ar" val="1.6608"/>
        </dgm:alg>
        <dgm:constrLst>
          <dgm:constr type="primFontSz" for="des" ptType="node" op="equ" val="65"/>
          <dgm:constr type="l" for="ch" forName="image4" refType="w" fact="0.5585"/>
          <dgm:constr type="t" for="ch" forName="image4" refType="h" fact="0.2583"/>
          <dgm:constr type="w" for="ch" forName="image4" refType="w" fact="0.1623"/>
          <dgm:constr type="h" for="ch" forName="image4" refType="h" fact="0.2314"/>
          <dgm:constr type="l" for="ch" forName="text5" refType="w" fact="0.5585"/>
          <dgm:constr type="t" for="ch" forName="text5" refType="h" fact="0.0024"/>
          <dgm:constr type="w" for="ch" forName="text5" refType="w" fact="0.1623"/>
          <dgm:constr type="h" for="ch" forName="text5" refType="h" fact="0.2314"/>
          <dgm:constr type="l" for="ch" forName="image5" refType="w" fact="0.6982"/>
          <dgm:constr type="t" for="ch" forName="image5" refType="h" fact="0.1316"/>
          <dgm:constr type="w" for="ch" forName="image5" refType="w" fact="0.1623"/>
          <dgm:constr type="h" for="ch" forName="image5" refType="h" fact="0.2314"/>
          <dgm:constr type="l" for="ch" forName="image2" refType="w" fact="0.4189"/>
          <dgm:constr type="t" for="ch" forName="image2" refType="h" fact="0.384"/>
          <dgm:constr type="w" for="ch" forName="image2" refType="w" fact="0.1623"/>
          <dgm:constr type="h" for="ch" forName="image2" refType="h" fact="0.2314"/>
          <dgm:constr type="l" for="ch" forName="text4" refType="w" fact="0.4189"/>
          <dgm:constr type="t" for="ch" forName="text4" refType="h" fact="0.1282"/>
          <dgm:constr type="w" for="ch" forName="text4" refType="w" fact="0.1623"/>
          <dgm:constr type="h" for="ch" forName="text4" refType="h" fact="0.2314"/>
          <dgm:constr type="l" for="ch" forName="text2" refType="w" fact="0.2793"/>
          <dgm:constr type="t" for="ch" forName="text2" refType="h" fact="0.2558"/>
          <dgm:constr type="w" for="ch" forName="text2" refType="w" fact="0.1623"/>
          <dgm:constr type="h" for="ch" forName="text2" refType="h" fact="0.2314"/>
          <dgm:constr type="l" for="ch" forName="image3" refType="w" fact="0.2793"/>
          <dgm:constr type="t" for="ch" forName="image3" refType="h" fact="0"/>
          <dgm:constr type="w" for="ch" forName="image3" refType="w" fact="0.1623"/>
          <dgm:constr type="h" for="ch" forName="image3" refType="h" fact="0.2314"/>
          <dgm:constr type="l" for="ch" forName="text1" refType="w" fact="0.1396"/>
          <dgm:constr type="t" for="ch" forName="text1" refType="h" fact="0.3845"/>
          <dgm:constr type="w" for="ch" forName="text1" refType="w" fact="0.1623"/>
          <dgm:constr type="h" for="ch" forName="text1" refType="h" fact="0.2314"/>
          <dgm:constr type="l" for="ch" forName="text3" refType="w" fact="0.1396"/>
          <dgm:constr type="t" for="ch" forName="text3" refType="h" fact="0.1286"/>
          <dgm:constr type="w" for="ch" forName="text3" refType="w" fact="0.1623"/>
          <dgm:constr type="h" for="ch" forName="text3" refType="h" fact="0.2314"/>
          <dgm:constr type="l" for="ch" forName="textaccent1" refType="w" fact="0.1435"/>
          <dgm:constr type="t" for="ch" forName="textaccent1" refType="h" fact="0.488"/>
          <dgm:constr type="w" for="ch" forName="textaccent1" refType="w" fact="0.0189"/>
          <dgm:constr type="h" for="ch" forName="textaccent1" refType="h" fact="0.0271"/>
          <dgm:constr type="l" for="ch" forName="image1" refType="w" fact="0"/>
          <dgm:constr type="t" for="ch" forName="image1" refType="h" fact="0.2566"/>
          <dgm:constr type="w" for="ch" forName="image1" refType="w" fact="0.1623"/>
          <dgm:constr type="h" for="ch" forName="image1" refType="h" fact="0.2314"/>
          <dgm:constr type="l" for="ch" forName="imageaccent1" refType="w" fact="0.1111"/>
          <dgm:constr type="t" for="ch" forName="imageaccent1" refType="h" fact="0.4572"/>
          <dgm:constr type="w" for="ch" forName="imageaccent1" refType="w" fact="0.0189"/>
          <dgm:constr type="h" for="ch" forName="imageaccent1" refType="h" fact="0.0271"/>
          <dgm:constr type="l" for="ch" forName="textaccent2" refType="w" fact="0.391"/>
          <dgm:constr type="t" for="ch" forName="textaccent2" refType="h" fact="0.456"/>
          <dgm:constr type="w" for="ch" forName="textaccent2" refType="w" fact="0.0189"/>
          <dgm:constr type="h" for="ch" forName="textaccent2" refType="h" fact="0.0271"/>
          <dgm:constr type="l" for="ch" forName="imageaccent2" refType="w" fact="0.4228"/>
          <dgm:constr type="t" for="ch" forName="imageaccent2" refType="h" fact="0.487"/>
          <dgm:constr type="w" for="ch" forName="imageaccent2" refType="w" fact="0.0189"/>
          <dgm:constr type="h" for="ch" forName="imageaccent2" refType="h" fact="0.0271"/>
          <dgm:constr type="l" for="ch" forName="textaccent3" refType="w" fact="0.2501"/>
          <dgm:constr type="t" for="ch" forName="textaccent3" refType="h" fact="0.1318"/>
          <dgm:constr type="w" for="ch" forName="textaccent3" refType="w" fact="0.0189"/>
          <dgm:constr type="h" for="ch" forName="textaccent3" refType="h" fact="0.0271"/>
          <dgm:constr type="l" for="ch" forName="imageaccent3" refType="w" fact="0.2839"/>
          <dgm:constr type="t" for="ch" forName="imageaccent3" refType="h" fact="0.1025"/>
          <dgm:constr type="w" for="ch" forName="imageaccent3" refType="w" fact="0.0189"/>
          <dgm:constr type="h" for="ch" forName="imageaccent3" refType="h" fact="0.0271"/>
          <dgm:constr type="l" for="ch" forName="textaccent4" refType="w" fact="0.5593"/>
          <dgm:constr type="t" for="ch" forName="textaccent4" refType="h" fact="0.2307"/>
          <dgm:constr type="w" for="ch" forName="textaccent4" refType="w" fact="0.0189"/>
          <dgm:constr type="h" for="ch" forName="textaccent4" refType="h" fact="0.0271"/>
          <dgm:constr type="l" for="ch" forName="imageaccent4" refType="w" fact="0.5901"/>
          <dgm:constr type="t" for="ch" forName="imageaccent4" refType="h" fact="0.2624"/>
          <dgm:constr type="w" for="ch" forName="imageaccent4" refType="w" fact="0.0189"/>
          <dgm:constr type="h" for="ch" forName="imageaccent4" refType="h" fact="0.0271"/>
          <dgm:constr type="l" for="ch" forName="textaccent5" refType="w" fact="0.6989"/>
          <dgm:constr type="t" for="ch" forName="textaccent5" refType="h" fact="0.1062"/>
          <dgm:constr type="w" for="ch" forName="textaccent5" refType="w" fact="0.0189"/>
          <dgm:constr type="h" for="ch" forName="textaccent5" refType="h" fact="0.0271"/>
          <dgm:constr type="l" for="ch" forName="imageaccent5" refType="w" fact="0.7305"/>
          <dgm:constr type="t" for="ch" forName="imageaccent5" refType="h" fact="0.1367"/>
          <dgm:constr type="w" for="ch" forName="imageaccent5" refType="w" fact="0.0189"/>
          <dgm:constr type="h" for="ch" forName="imageaccent5" refType="h" fact="0.0271"/>
          <dgm:constr type="l" for="ch" forName="image6" refType="w" fact="0.5585"/>
          <dgm:constr type="t" for="ch" forName="image6" refType="h" fact="0.5137"/>
          <dgm:constr type="w" for="ch" forName="image6" refType="w" fact="0.1623"/>
          <dgm:constr type="h" for="ch" forName="image6" refType="h" fact="0.2314"/>
          <dgm:constr type="l" for="ch" forName="text6" refType="w" fact="0.6982"/>
          <dgm:constr type="t" for="ch" forName="text6" refType="h" fact="0.387"/>
          <dgm:constr type="w" for="ch" forName="text6" refType="w" fact="0.1623"/>
          <dgm:constr type="h" for="ch" forName="text6" refType="h" fact="0.2314"/>
          <dgm:constr type="l" for="ch" forName="imageaccent6" refType="w" fact="0.7002"/>
          <dgm:constr type="t" for="ch" forName="imageaccent6" refType="h" fact="0.6152"/>
          <dgm:constr type="w" for="ch" forName="imageaccent6" refType="w" fact="0.0189"/>
          <dgm:constr type="h" for="ch" forName="imageaccent6" refType="h" fact="0.0271"/>
          <dgm:constr type="l" for="ch" forName="textaccent6" refType="w" fact="0.7303"/>
          <dgm:constr type="t" for="ch" forName="textaccent6" refType="h" fact="0.5897"/>
          <dgm:constr type="w" for="ch" forName="textaccent6" refType="w" fact="0.0189"/>
          <dgm:constr type="h" for="ch" forName="textaccent6" refType="h" fact="0.0271"/>
          <dgm:constr type="l" for="ch" forName="text7" refType="w" fact="0.2792"/>
          <dgm:constr type="t" for="ch" forName="text7" refType="h" fact="0.5122"/>
          <dgm:constr type="w" for="ch" forName="text7" refType="w" fact="0.1623"/>
          <dgm:constr type="h" for="ch" forName="text7" refType="h" fact="0.2314"/>
          <dgm:constr type="l" for="ch" forName="image7" refType="w" fact="0.1395"/>
          <dgm:constr type="t" for="ch" forName="image7" refType="h" fact="0.6409"/>
          <dgm:constr type="w" for="ch" forName="image7" refType="w" fact="0.1623"/>
          <dgm:constr type="h" for="ch" forName="image7" refType="h" fact="0.2314"/>
          <dgm:constr type="l" for="ch" forName="imageaccent7" refType="w" fact="0.25"/>
          <dgm:constr type="t" for="ch" forName="imageaccent7" refType="h" fact="0.6441"/>
          <dgm:constr type="w" for="ch" forName="imageaccent7" refType="w" fact="0.0189"/>
          <dgm:constr type="h" for="ch" forName="imageaccent7" refType="h" fact="0.0271"/>
          <dgm:constr type="l" for="ch" forName="textaccent7" refType="w" fact="0.2838"/>
          <dgm:constr type="t" for="ch" forName="textaccent7" refType="h" fact="0.6148"/>
          <dgm:constr type="w" for="ch" forName="textaccent7" refType="w" fact="0.0189"/>
          <dgm:constr type="h" for="ch" forName="textaccent7" refType="h" fact="0.0271"/>
          <dgm:constr type="l" for="ch" forName="image8" refType="w" fact="0.6975"/>
          <dgm:constr type="t" for="ch" forName="image8" refType="h" fact="0.6433"/>
          <dgm:constr type="w" for="ch" forName="image8" refType="w" fact="0.1623"/>
          <dgm:constr type="h" for="ch" forName="image8" refType="h" fact="0.2314"/>
          <dgm:constr type="l" for="ch" forName="text8" refType="w" fact="0.8371"/>
          <dgm:constr type="t" for="ch" forName="text8" refType="h" fact="0.5167"/>
          <dgm:constr type="w" for="ch" forName="text8" refType="w" fact="0.1623"/>
          <dgm:constr type="h" for="ch" forName="text8" refType="h" fact="0.2314"/>
          <dgm:constr type="l" for="ch" forName="imageaccent8" refType="w" fact="0.8392"/>
          <dgm:constr type="t" for="ch" forName="imageaccent8" refType="h" fact="0.7449"/>
          <dgm:constr type="w" for="ch" forName="imageaccent8" refType="w" fact="0.0189"/>
          <dgm:constr type="h" for="ch" forName="imageaccent8" refType="h" fact="0.0271"/>
          <dgm:constr type="l" for="ch" forName="textaccent8" refType="w" fact="0.8693"/>
          <dgm:constr type="t" for="ch" forName="textaccent8" refType="h" fact="0.7194"/>
          <dgm:constr type="w" for="ch" forName="textaccent8" refType="w" fact="0.0189"/>
          <dgm:constr type="h" for="ch" forName="textaccent8" refType="h" fact="0.0271"/>
          <dgm:constr type="l" for="ch" forName="text9" refType="w" fact="0.8377"/>
          <dgm:constr type="t" for="ch" forName="text9" refType="h" fact="0.005"/>
          <dgm:constr type="w" for="ch" forName="text9" refType="w" fact="0.1623"/>
          <dgm:constr type="h" for="ch" forName="text9" refType="h" fact="0.2314"/>
          <dgm:constr type="l" for="ch" forName="textaccent9" refType="w" fact="0.95"/>
          <dgm:constr type="t" for="ch" forName="textaccent9" refType="h" fact="0.2084"/>
          <dgm:constr type="w" for="ch" forName="textaccent9" refType="w" fact="0.0189"/>
          <dgm:constr type="h" for="ch" forName="textaccent9" refType="h" fact="0.0271"/>
          <dgm:constr type="l" for="ch" forName="image9" refType="w" fact="0.8377"/>
          <dgm:constr type="t" for="ch" forName="image9" refType="h" fact="0.2604"/>
          <dgm:constr type="w" for="ch" forName="image9" refType="w" fact="0.1623"/>
          <dgm:constr type="h" for="ch" forName="image9" refType="h" fact="0.2314"/>
          <dgm:constr type="l" for="ch" forName="imageaccent9" refType="w" fact="0.95"/>
          <dgm:constr type="t" for="ch" forName="imageaccent9" refType="h" fact="0.2618"/>
          <dgm:constr type="w" for="ch" forName="imageaccent9" refType="w" fact="0.0189"/>
          <dgm:constr type="h" for="ch" forName="imageaccent9" refType="h" fact="0.0271"/>
          <dgm:constr type="l" for="ch" forName="image10" refType="w" fact="0.2786"/>
          <dgm:constr type="t" for="ch" forName="image10" refType="h" fact="0.7686"/>
          <dgm:constr type="w" for="ch" forName="image10" refType="w" fact="0.1623"/>
          <dgm:constr type="h" for="ch" forName="image10" refType="h" fact="0.2314"/>
          <dgm:constr type="l" for="ch" forName="text10" refType="w" fact="0.4183"/>
          <dgm:constr type="t" for="ch" forName="text10" refType="h" fact="0.6419"/>
          <dgm:constr type="w" for="ch" forName="text10" refType="w" fact="0.1623"/>
          <dgm:constr type="h" for="ch" forName="text10" refType="h" fact="0.2314"/>
          <dgm:constr type="l" for="ch" forName="imageaccent10" refType="w" fact="0.4203"/>
          <dgm:constr type="t" for="ch" forName="imageaccent10" refType="h" fact="0.8701"/>
          <dgm:constr type="w" for="ch" forName="imageaccent10" refType="w" fact="0.0189"/>
          <dgm:constr type="h" for="ch" forName="imageaccent10" refType="h" fact="0.0271"/>
          <dgm:constr type="l" for="ch" forName="textaccent10" refType="w" fact="0.4504"/>
          <dgm:constr type="t" for="ch" forName="textaccent10" refType="h" fact="0.8446"/>
          <dgm:constr type="w" for="ch" forName="textaccent10" refType="w" fact="0.0189"/>
          <dgm:constr type="h" for="ch" forName="textaccent10" refType="h" fact="0.0271"/>
        </dgm:constrLst>
      </dgm:if>
      <dgm:if name="Name12" axis="ch" ptType="node" func="cnt" op="equ" val="11">
        <dgm:alg type="composite">
          <dgm:param type="ar" val="1.4704"/>
        </dgm:alg>
        <dgm:constrLst>
          <dgm:constr type="primFontSz" for="des" ptType="node" op="equ" val="65"/>
          <dgm:constr type="l" for="ch" forName="image4" refType="w" fact="0.5585"/>
          <dgm:constr type="t" for="ch" forName="image4" refType="h" fact="0.2287"/>
          <dgm:constr type="w" for="ch" forName="image4" refType="w" fact="0.1623"/>
          <dgm:constr type="h" for="ch" forName="image4" refType="h" fact="0.2049"/>
          <dgm:constr type="l" for="ch" forName="text5" refType="w" fact="0.5585"/>
          <dgm:constr type="t" for="ch" forName="text5" refType="h" fact="0.0022"/>
          <dgm:constr type="w" for="ch" forName="text5" refType="w" fact="0.1623"/>
          <dgm:constr type="h" for="ch" forName="text5" refType="h" fact="0.2049"/>
          <dgm:constr type="l" for="ch" forName="image5" refType="w" fact="0.6982"/>
          <dgm:constr type="t" for="ch" forName="image5" refType="h" fact="0.1165"/>
          <dgm:constr type="w" for="ch" forName="image5" refType="w" fact="0.1623"/>
          <dgm:constr type="h" for="ch" forName="image5" refType="h" fact="0.2049"/>
          <dgm:constr type="l" for="ch" forName="image2" refType="w" fact="0.4189"/>
          <dgm:constr type="t" for="ch" forName="image2" refType="h" fact="0.34"/>
          <dgm:constr type="w" for="ch" forName="image2" refType="w" fact="0.1623"/>
          <dgm:constr type="h" for="ch" forName="image2" refType="h" fact="0.2049"/>
          <dgm:constr type="l" for="ch" forName="text4" refType="w" fact="0.4189"/>
          <dgm:constr type="t" for="ch" forName="text4" refType="h" fact="0.1135"/>
          <dgm:constr type="w" for="ch" forName="text4" refType="w" fact="0.1623"/>
          <dgm:constr type="h" for="ch" forName="text4" refType="h" fact="0.2049"/>
          <dgm:constr type="l" for="ch" forName="text2" refType="w" fact="0.2793"/>
          <dgm:constr type="t" for="ch" forName="text2" refType="h" fact="0.2265"/>
          <dgm:constr type="w" for="ch" forName="text2" refType="w" fact="0.1623"/>
          <dgm:constr type="h" for="ch" forName="text2" refType="h" fact="0.2049"/>
          <dgm:constr type="l" for="ch" forName="image3" refType="w" fact="0.2793"/>
          <dgm:constr type="t" for="ch" forName="image3" refType="h" fact="0"/>
          <dgm:constr type="w" for="ch" forName="image3" refType="w" fact="0.1623"/>
          <dgm:constr type="h" for="ch" forName="image3" refType="h" fact="0.2049"/>
          <dgm:constr type="l" for="ch" forName="text1" refType="w" fact="0.1396"/>
          <dgm:constr type="t" for="ch" forName="text1" refType="h" fact="0.3404"/>
          <dgm:constr type="w" for="ch" forName="text1" refType="w" fact="0.1623"/>
          <dgm:constr type="h" for="ch" forName="text1" refType="h" fact="0.2049"/>
          <dgm:constr type="l" for="ch" forName="text3" refType="w" fact="0.1396"/>
          <dgm:constr type="t" for="ch" forName="text3" refType="h" fact="0.1139"/>
          <dgm:constr type="w" for="ch" forName="text3" refType="w" fact="0.1623"/>
          <dgm:constr type="h" for="ch" forName="text3" refType="h" fact="0.2049"/>
          <dgm:constr type="l" for="ch" forName="textaccent1" refType="w" fact="0.1435"/>
          <dgm:constr type="t" for="ch" forName="textaccent1" refType="h" fact="0.432"/>
          <dgm:constr type="w" for="ch" forName="textaccent1" refType="w" fact="0.0189"/>
          <dgm:constr type="h" for="ch" forName="textaccent1" refType="h" fact="0.024"/>
          <dgm:constr type="l" for="ch" forName="image1" refType="w" fact="0"/>
          <dgm:constr type="t" for="ch" forName="image1" refType="h" fact="0.2272"/>
          <dgm:constr type="w" for="ch" forName="image1" refType="w" fact="0.1623"/>
          <dgm:constr type="h" for="ch" forName="image1" refType="h" fact="0.2049"/>
          <dgm:constr type="l" for="ch" forName="imageaccent1" refType="w" fact="0.1111"/>
          <dgm:constr type="t" for="ch" forName="imageaccent1" refType="h" fact="0.4048"/>
          <dgm:constr type="w" for="ch" forName="imageaccent1" refType="w" fact="0.0189"/>
          <dgm:constr type="h" for="ch" forName="imageaccent1" refType="h" fact="0.024"/>
          <dgm:constr type="l" for="ch" forName="textaccent2" refType="w" fact="0.391"/>
          <dgm:constr type="t" for="ch" forName="textaccent2" refType="h" fact="0.4038"/>
          <dgm:constr type="w" for="ch" forName="textaccent2" refType="w" fact="0.0189"/>
          <dgm:constr type="h" for="ch" forName="textaccent2" refType="h" fact="0.024"/>
          <dgm:constr type="l" for="ch" forName="imageaccent2" refType="w" fact="0.4228"/>
          <dgm:constr type="t" for="ch" forName="imageaccent2" refType="h" fact="0.4312"/>
          <dgm:constr type="w" for="ch" forName="imageaccent2" refType="w" fact="0.0189"/>
          <dgm:constr type="h" for="ch" forName="imageaccent2" refType="h" fact="0.024"/>
          <dgm:constr type="l" for="ch" forName="textaccent3" refType="w" fact="0.2501"/>
          <dgm:constr type="t" for="ch" forName="textaccent3" refType="h" fact="0.1167"/>
          <dgm:constr type="w" for="ch" forName="textaccent3" refType="w" fact="0.0189"/>
          <dgm:constr type="h" for="ch" forName="textaccent3" refType="h" fact="0.024"/>
          <dgm:constr type="l" for="ch" forName="imageaccent3" refType="w" fact="0.2839"/>
          <dgm:constr type="t" for="ch" forName="imageaccent3" refType="h" fact="0.0908"/>
          <dgm:constr type="w" for="ch" forName="imageaccent3" refType="w" fact="0.0189"/>
          <dgm:constr type="h" for="ch" forName="imageaccent3" refType="h" fact="0.024"/>
          <dgm:constr type="l" for="ch" forName="textaccent4" refType="w" fact="0.5593"/>
          <dgm:constr type="t" for="ch" forName="textaccent4" refType="h" fact="0.2042"/>
          <dgm:constr type="w" for="ch" forName="textaccent4" refType="w" fact="0.0189"/>
          <dgm:constr type="h" for="ch" forName="textaccent4" refType="h" fact="0.024"/>
          <dgm:constr type="l" for="ch" forName="imageaccent4" refType="w" fact="0.5901"/>
          <dgm:constr type="t" for="ch" forName="imageaccent4" refType="h" fact="0.2323"/>
          <dgm:constr type="w" for="ch" forName="imageaccent4" refType="w" fact="0.0189"/>
          <dgm:constr type="h" for="ch" forName="imageaccent4" refType="h" fact="0.024"/>
          <dgm:constr type="l" for="ch" forName="textaccent5" refType="w" fact="0.6989"/>
          <dgm:constr type="t" for="ch" forName="textaccent5" refType="h" fact="0.094"/>
          <dgm:constr type="w" for="ch" forName="textaccent5" refType="w" fact="0.0189"/>
          <dgm:constr type="h" for="ch" forName="textaccent5" refType="h" fact="0.024"/>
          <dgm:constr type="l" for="ch" forName="imageaccent5" refType="w" fact="0.7305"/>
          <dgm:constr type="t" for="ch" forName="imageaccent5" refType="h" fact="0.121"/>
          <dgm:constr type="w" for="ch" forName="imageaccent5" refType="w" fact="0.0189"/>
          <dgm:constr type="h" for="ch" forName="imageaccent5" refType="h" fact="0.024"/>
          <dgm:constr type="l" for="ch" forName="image6" refType="w" fact="0.5585"/>
          <dgm:constr type="t" for="ch" forName="image6" refType="h" fact="0.4548"/>
          <dgm:constr type="w" for="ch" forName="image6" refType="w" fact="0.1623"/>
          <dgm:constr type="h" for="ch" forName="image6" refType="h" fact="0.2049"/>
          <dgm:constr type="l" for="ch" forName="text6" refType="w" fact="0.6982"/>
          <dgm:constr type="t" for="ch" forName="text6" refType="h" fact="0.3426"/>
          <dgm:constr type="w" for="ch" forName="text6" refType="w" fact="0.1623"/>
          <dgm:constr type="h" for="ch" forName="text6" refType="h" fact="0.2049"/>
          <dgm:constr type="l" for="ch" forName="imageaccent6" refType="w" fact="0.7002"/>
          <dgm:constr type="t" for="ch" forName="imageaccent6" refType="h" fact="0.5447"/>
          <dgm:constr type="w" for="ch" forName="imageaccent6" refType="w" fact="0.0189"/>
          <dgm:constr type="h" for="ch" forName="imageaccent6" refType="h" fact="0.024"/>
          <dgm:constr type="l" for="ch" forName="textaccent6" refType="w" fact="0.7303"/>
          <dgm:constr type="t" for="ch" forName="textaccent6" refType="h" fact="0.5221"/>
          <dgm:constr type="w" for="ch" forName="textaccent6" refType="w" fact="0.0189"/>
          <dgm:constr type="h" for="ch" forName="textaccent6" refType="h" fact="0.024"/>
          <dgm:constr type="l" for="ch" forName="text7" refType="w" fact="0.2792"/>
          <dgm:constr type="t" for="ch" forName="text7" refType="h" fact="0.4535"/>
          <dgm:constr type="w" for="ch" forName="text7" refType="w" fact="0.1623"/>
          <dgm:constr type="h" for="ch" forName="text7" refType="h" fact="0.2049"/>
          <dgm:constr type="l" for="ch" forName="image7" refType="w" fact="0.1395"/>
          <dgm:constr type="t" for="ch" forName="image7" refType="h" fact="0.5674"/>
          <dgm:constr type="w" for="ch" forName="image7" refType="w" fact="0.1623"/>
          <dgm:constr type="h" for="ch" forName="image7" refType="h" fact="0.2049"/>
          <dgm:constr type="l" for="ch" forName="imageaccent7" refType="w" fact="0.25"/>
          <dgm:constr type="t" for="ch" forName="imageaccent7" refType="h" fact="0.5703"/>
          <dgm:constr type="w" for="ch" forName="imageaccent7" refType="w" fact="0.0189"/>
          <dgm:constr type="h" for="ch" forName="imageaccent7" refType="h" fact="0.024"/>
          <dgm:constr type="l" for="ch" forName="textaccent7" refType="w" fact="0.2838"/>
          <dgm:constr type="t" for="ch" forName="textaccent7" refType="h" fact="0.5443"/>
          <dgm:constr type="w" for="ch" forName="textaccent7" refType="w" fact="0.0189"/>
          <dgm:constr type="h" for="ch" forName="textaccent7" refType="h" fact="0.024"/>
          <dgm:constr type="l" for="ch" forName="image8" refType="w" fact="0.6975"/>
          <dgm:constr type="t" for="ch" forName="image8" refType="h" fact="0.5696"/>
          <dgm:constr type="w" for="ch" forName="image8" refType="w" fact="0.1623"/>
          <dgm:constr type="h" for="ch" forName="image8" refType="h" fact="0.2049"/>
          <dgm:constr type="l" for="ch" forName="text8" refType="w" fact="0.8371"/>
          <dgm:constr type="t" for="ch" forName="text8" refType="h" fact="0.4574"/>
          <dgm:constr type="w" for="ch" forName="text8" refType="w" fact="0.1623"/>
          <dgm:constr type="h" for="ch" forName="text8" refType="h" fact="0.2049"/>
          <dgm:constr type="l" for="ch" forName="imageaccent8" refType="w" fact="0.8392"/>
          <dgm:constr type="t" for="ch" forName="imageaccent8" refType="h" fact="0.6595"/>
          <dgm:constr type="w" for="ch" forName="imageaccent8" refType="w" fact="0.0189"/>
          <dgm:constr type="h" for="ch" forName="imageaccent8" refType="h" fact="0.024"/>
          <dgm:constr type="l" for="ch" forName="textaccent8" refType="w" fact="0.8693"/>
          <dgm:constr type="t" for="ch" forName="textaccent8" refType="h" fact="0.6369"/>
          <dgm:constr type="w" for="ch" forName="textaccent8" refType="w" fact="0.0189"/>
          <dgm:constr type="h" for="ch" forName="textaccent8" refType="h" fact="0.024"/>
          <dgm:constr type="l" for="ch" forName="text9" refType="w" fact="0.8377"/>
          <dgm:constr type="t" for="ch" forName="text9" refType="h" fact="0.0044"/>
          <dgm:constr type="w" for="ch" forName="text9" refType="w" fact="0.1623"/>
          <dgm:constr type="h" for="ch" forName="text9" refType="h" fact="0.2049"/>
          <dgm:constr type="l" for="ch" forName="textaccent9" refType="w" fact="0.95"/>
          <dgm:constr type="t" for="ch" forName="textaccent9" refType="h" fact="0.1846"/>
          <dgm:constr type="w" for="ch" forName="textaccent9" refType="w" fact="0.0189"/>
          <dgm:constr type="h" for="ch" forName="textaccent9" refType="h" fact="0.024"/>
          <dgm:constr type="l" for="ch" forName="image9" refType="w" fact="0.8377"/>
          <dgm:constr type="t" for="ch" forName="image9" refType="h" fact="0.2306"/>
          <dgm:constr type="w" for="ch" forName="image9" refType="w" fact="0.1623"/>
          <dgm:constr type="h" for="ch" forName="image9" refType="h" fact="0.2049"/>
          <dgm:constr type="l" for="ch" forName="imageaccent9" refType="w" fact="0.95"/>
          <dgm:constr type="t" for="ch" forName="imageaccent9" refType="h" fact="0.2318"/>
          <dgm:constr type="w" for="ch" forName="imageaccent9" refType="w" fact="0.0189"/>
          <dgm:constr type="h" for="ch" forName="imageaccent9" refType="h" fact="0.024"/>
          <dgm:constr type="l" for="ch" forName="image10" refType="w" fact="0.2786"/>
          <dgm:constr type="t" for="ch" forName="image10" refType="h" fact="0.6805"/>
          <dgm:constr type="w" for="ch" forName="image10" refType="w" fact="0.1623"/>
          <dgm:constr type="h" for="ch" forName="image10" refType="h" fact="0.2049"/>
          <dgm:constr type="l" for="ch" forName="text10" refType="w" fact="0.4183"/>
          <dgm:constr type="t" for="ch" forName="text10" refType="h" fact="0.5683"/>
          <dgm:constr type="w" for="ch" forName="text10" refType="w" fact="0.1623"/>
          <dgm:constr type="h" for="ch" forName="text10" refType="h" fact="0.2049"/>
          <dgm:constr type="l" for="ch" forName="imageaccent10" refType="w" fact="0.4203"/>
          <dgm:constr type="t" for="ch" forName="imageaccent10" refType="h" fact="0.7704"/>
          <dgm:constr type="w" for="ch" forName="imageaccent10" refType="w" fact="0.0189"/>
          <dgm:constr type="h" for="ch" forName="imageaccent10" refType="h" fact="0.024"/>
          <dgm:constr type="l" for="ch" forName="textaccent10" refType="w" fact="0.4504"/>
          <dgm:constr type="t" for="ch" forName="textaccent10" refType="h" fact="0.7478"/>
          <dgm:constr type="w" for="ch" forName="textaccent10" refType="w" fact="0.0189"/>
          <dgm:constr type="h" for="ch" forName="textaccent10" refType="h" fact="0.024"/>
          <dgm:constr type="l" for="ch" forName="text11" refType="w" fact="0.6971"/>
          <dgm:constr type="t" for="ch" forName="text11" refType="h" fact="0.7951"/>
          <dgm:constr type="w" for="ch" forName="text11" refType="w" fact="0.1623"/>
          <dgm:constr type="h" for="ch" forName="text11" refType="h" fact="0.2049"/>
          <dgm:constr type="l" for="ch" forName="image11" refType="w" fact="0.5575"/>
          <dgm:constr type="t" for="ch" forName="image11" refType="h" fact="0.6816"/>
          <dgm:constr type="w" for="ch" forName="image11" refType="w" fact="0.1623"/>
          <dgm:constr type="h" for="ch" forName="image11" refType="h" fact="0.2049"/>
          <dgm:constr type="l" for="ch" forName="imageaccent11" refType="w" fact="0.6692"/>
          <dgm:constr type="t" for="ch" forName="imageaccent11" refType="h" fact="0.8589"/>
          <dgm:constr type="w" for="ch" forName="imageaccent11" refType="w" fact="0.0189"/>
          <dgm:constr type="h" for="ch" forName="imageaccent11" refType="h" fact="0.024"/>
          <dgm:constr type="l" for="ch" forName="textaccent11" refType="w" fact="0.701"/>
          <dgm:constr type="t" for="ch" forName="textaccent11" refType="h" fact="0.8863"/>
          <dgm:constr type="w" for="ch" forName="textaccent11" refType="w" fact="0.0189"/>
          <dgm:constr type="h" for="ch" forName="textaccent11" refType="h" fact="0.024"/>
        </dgm:constrLst>
      </dgm:if>
      <dgm:else name="Name13">
        <dgm:alg type="composite">
          <dgm:param type="ar" val="1.675"/>
        </dgm:alg>
        <dgm:constrLst>
          <dgm:constr type="primFontSz" for="des" ptType="node" op="equ" val="65"/>
          <dgm:constr type="l" for="ch" forName="image4" refType="w" fact="0.4903"/>
          <dgm:constr type="t" for="ch" forName="image4" refType="h" fact="0.2287"/>
          <dgm:constr type="w" for="ch" forName="image4" refType="w" fact="0.1425"/>
          <dgm:constr type="h" for="ch" forName="image4" refType="h" fact="0.2049"/>
          <dgm:constr type="l" for="ch" forName="text5" refType="w" fact="0.4903"/>
          <dgm:constr type="t" for="ch" forName="text5" refType="h" fact="0.0022"/>
          <dgm:constr type="w" for="ch" forName="text5" refType="w" fact="0.1425"/>
          <dgm:constr type="h" for="ch" forName="text5" refType="h" fact="0.2049"/>
          <dgm:constr type="l" for="ch" forName="image5" refType="w" fact="0.6129"/>
          <dgm:constr type="t" for="ch" forName="image5" refType="h" fact="0.1165"/>
          <dgm:constr type="w" for="ch" forName="image5" refType="w" fact="0.1425"/>
          <dgm:constr type="h" for="ch" forName="image5" refType="h" fact="0.2049"/>
          <dgm:constr type="l" for="ch" forName="image2" refType="w" fact="0.3677"/>
          <dgm:constr type="t" for="ch" forName="image2" refType="h" fact="0.34"/>
          <dgm:constr type="w" for="ch" forName="image2" refType="w" fact="0.1425"/>
          <dgm:constr type="h" for="ch" forName="image2" refType="h" fact="0.2049"/>
          <dgm:constr type="l" for="ch" forName="text4" refType="w" fact="0.3677"/>
          <dgm:constr type="t" for="ch" forName="text4" refType="h" fact="0.1135"/>
          <dgm:constr type="w" for="ch" forName="text4" refType="w" fact="0.1425"/>
          <dgm:constr type="h" for="ch" forName="text4" refType="h" fact="0.2049"/>
          <dgm:constr type="l" for="ch" forName="text2" refType="w" fact="0.2452"/>
          <dgm:constr type="t" for="ch" forName="text2" refType="h" fact="0.2265"/>
          <dgm:constr type="w" for="ch" forName="text2" refType="w" fact="0.1425"/>
          <dgm:constr type="h" for="ch" forName="text2" refType="h" fact="0.2049"/>
          <dgm:constr type="l" for="ch" forName="image3" refType="w" fact="0.2452"/>
          <dgm:constr type="t" for="ch" forName="image3" refType="h" fact="0"/>
          <dgm:constr type="w" for="ch" forName="image3" refType="w" fact="0.1425"/>
          <dgm:constr type="h" for="ch" forName="image3" refType="h" fact="0.2049"/>
          <dgm:constr type="l" for="ch" forName="text1" refType="w" fact="0.1226"/>
          <dgm:constr type="t" for="ch" forName="text1" refType="h" fact="0.3404"/>
          <dgm:constr type="w" for="ch" forName="text1" refType="w" fact="0.1425"/>
          <dgm:constr type="h" for="ch" forName="text1" refType="h" fact="0.2049"/>
          <dgm:constr type="l" for="ch" forName="text3" refType="w" fact="0.1226"/>
          <dgm:constr type="t" for="ch" forName="text3" refType="h" fact="0.1139"/>
          <dgm:constr type="w" for="ch" forName="text3" refType="w" fact="0.1425"/>
          <dgm:constr type="h" for="ch" forName="text3" refType="h" fact="0.2049"/>
          <dgm:constr type="l" for="ch" forName="textaccent1" refType="w" fact="0.126"/>
          <dgm:constr type="t" for="ch" forName="textaccent1" refType="h" fact="0.432"/>
          <dgm:constr type="w" for="ch" forName="textaccent1" refType="w" fact="0.0166"/>
          <dgm:constr type="h" for="ch" forName="textaccent1" refType="h" fact="0.024"/>
          <dgm:constr type="l" for="ch" forName="image1" refType="w" fact="0"/>
          <dgm:constr type="t" for="ch" forName="image1" refType="h" fact="0.2272"/>
          <dgm:constr type="w" for="ch" forName="image1" refType="w" fact="0.1425"/>
          <dgm:constr type="h" for="ch" forName="image1" refType="h" fact="0.2049"/>
          <dgm:constr type="l" for="ch" forName="imageaccent1" refType="w" fact="0.0976"/>
          <dgm:constr type="t" for="ch" forName="imageaccent1" refType="h" fact="0.4048"/>
          <dgm:constr type="w" for="ch" forName="imageaccent1" refType="w" fact="0.0166"/>
          <dgm:constr type="h" for="ch" forName="imageaccent1" refType="h" fact="0.024"/>
          <dgm:constr type="l" for="ch" forName="textaccent2" refType="w" fact="0.3432"/>
          <dgm:constr type="t" for="ch" forName="textaccent2" refType="h" fact="0.4038"/>
          <dgm:constr type="w" for="ch" forName="textaccent2" refType="w" fact="0.0166"/>
          <dgm:constr type="h" for="ch" forName="textaccent2" refType="h" fact="0.024"/>
          <dgm:constr type="l" for="ch" forName="imageaccent2" refType="w" fact="0.3712"/>
          <dgm:constr type="t" for="ch" forName="imageaccent2" refType="h" fact="0.4312"/>
          <dgm:constr type="w" for="ch" forName="imageaccent2" refType="w" fact="0.0166"/>
          <dgm:constr type="h" for="ch" forName="imageaccent2" refType="h" fact="0.024"/>
          <dgm:constr type="l" for="ch" forName="textaccent3" refType="w" fact="0.2196"/>
          <dgm:constr type="t" for="ch" forName="textaccent3" refType="h" fact="0.1167"/>
          <dgm:constr type="w" for="ch" forName="textaccent3" refType="w" fact="0.0166"/>
          <dgm:constr type="h" for="ch" forName="textaccent3" refType="h" fact="0.024"/>
          <dgm:constr type="l" for="ch" forName="imageaccent3" refType="w" fact="0.2492"/>
          <dgm:constr type="t" for="ch" forName="imageaccent3" refType="h" fact="0.0908"/>
          <dgm:constr type="w" for="ch" forName="imageaccent3" refType="w" fact="0.0166"/>
          <dgm:constr type="h" for="ch" forName="imageaccent3" refType="h" fact="0.024"/>
          <dgm:constr type="l" for="ch" forName="textaccent4" refType="w" fact="0.491"/>
          <dgm:constr type="t" for="ch" forName="textaccent4" refType="h" fact="0.2042"/>
          <dgm:constr type="w" for="ch" forName="textaccent4" refType="w" fact="0.0166"/>
          <dgm:constr type="h" for="ch" forName="textaccent4" refType="h" fact="0.024"/>
          <dgm:constr type="l" for="ch" forName="imageaccent4" refType="w" fact="0.5181"/>
          <dgm:constr type="t" for="ch" forName="imageaccent4" refType="h" fact="0.2323"/>
          <dgm:constr type="w" for="ch" forName="imageaccent4" refType="w" fact="0.0166"/>
          <dgm:constr type="h" for="ch" forName="imageaccent4" refType="h" fact="0.024"/>
          <dgm:constr type="l" for="ch" forName="textaccent5" refType="w" fact="0.6136"/>
          <dgm:constr type="t" for="ch" forName="textaccent5" refType="h" fact="0.094"/>
          <dgm:constr type="w" for="ch" forName="textaccent5" refType="w" fact="0.0166"/>
          <dgm:constr type="h" for="ch" forName="textaccent5" refType="h" fact="0.024"/>
          <dgm:constr type="l" for="ch" forName="imageaccent5" refType="w" fact="0.6413"/>
          <dgm:constr type="t" for="ch" forName="imageaccent5" refType="h" fact="0.121"/>
          <dgm:constr type="w" for="ch" forName="imageaccent5" refType="w" fact="0.0166"/>
          <dgm:constr type="h" for="ch" forName="imageaccent5" refType="h" fact="0.024"/>
          <dgm:constr type="l" for="ch" forName="image6" refType="w" fact="0.4903"/>
          <dgm:constr type="t" for="ch" forName="image6" refType="h" fact="0.4548"/>
          <dgm:constr type="w" for="ch" forName="image6" refType="w" fact="0.1425"/>
          <dgm:constr type="h" for="ch" forName="image6" refType="h" fact="0.2049"/>
          <dgm:constr type="l" for="ch" forName="text6" refType="w" fact="0.6129"/>
          <dgm:constr type="t" for="ch" forName="text6" refType="h" fact="0.3426"/>
          <dgm:constr type="w" for="ch" forName="text6" refType="w" fact="0.1425"/>
          <dgm:constr type="h" for="ch" forName="text6" refType="h" fact="0.2049"/>
          <dgm:constr type="l" for="ch" forName="imageaccent6" refType="w" fact="0.6147"/>
          <dgm:constr type="t" for="ch" forName="imageaccent6" refType="h" fact="0.5447"/>
          <dgm:constr type="w" for="ch" forName="imageaccent6" refType="w" fact="0.0166"/>
          <dgm:constr type="h" for="ch" forName="imageaccent6" refType="h" fact="0.024"/>
          <dgm:constr type="l" for="ch" forName="textaccent6" refType="w" fact="0.6411"/>
          <dgm:constr type="t" for="ch" forName="textaccent6" refType="h" fact="0.5221"/>
          <dgm:constr type="w" for="ch" forName="textaccent6" refType="w" fact="0.0166"/>
          <dgm:constr type="h" for="ch" forName="textaccent6" refType="h" fact="0.024"/>
          <dgm:constr type="l" for="ch" forName="text7" refType="w" fact="0.2451"/>
          <dgm:constr type="t" for="ch" forName="text7" refType="h" fact="0.4535"/>
          <dgm:constr type="w" for="ch" forName="text7" refType="w" fact="0.1425"/>
          <dgm:constr type="h" for="ch" forName="text7" refType="h" fact="0.2049"/>
          <dgm:constr type="l" for="ch" forName="image7" refType="w" fact="0.1225"/>
          <dgm:constr type="t" for="ch" forName="image7" refType="h" fact="0.5674"/>
          <dgm:constr type="w" for="ch" forName="image7" refType="w" fact="0.1425"/>
          <dgm:constr type="h" for="ch" forName="image7" refType="h" fact="0.2049"/>
          <dgm:constr type="l" for="ch" forName="imageaccent7" refType="w" fact="0.2195"/>
          <dgm:constr type="t" for="ch" forName="imageaccent7" refType="h" fact="0.5703"/>
          <dgm:constr type="w" for="ch" forName="imageaccent7" refType="w" fact="0.0166"/>
          <dgm:constr type="h" for="ch" forName="imageaccent7" refType="h" fact="0.024"/>
          <dgm:constr type="l" for="ch" forName="textaccent7" refType="w" fact="0.2491"/>
          <dgm:constr type="t" for="ch" forName="textaccent7" refType="h" fact="0.5443"/>
          <dgm:constr type="w" for="ch" forName="textaccent7" refType="w" fact="0.0166"/>
          <dgm:constr type="h" for="ch" forName="textaccent7" refType="h" fact="0.024"/>
          <dgm:constr type="l" for="ch" forName="image8" refType="w" fact="0.6123"/>
          <dgm:constr type="t" for="ch" forName="image8" refType="h" fact="0.5696"/>
          <dgm:constr type="w" for="ch" forName="image8" refType="w" fact="0.1425"/>
          <dgm:constr type="h" for="ch" forName="image8" refType="h" fact="0.2049"/>
          <dgm:constr type="l" for="ch" forName="text8" refType="w" fact="0.7349"/>
          <dgm:constr type="t" for="ch" forName="text8" refType="h" fact="0.4574"/>
          <dgm:constr type="w" for="ch" forName="text8" refType="w" fact="0.1425"/>
          <dgm:constr type="h" for="ch" forName="text8" refType="h" fact="0.2049"/>
          <dgm:constr type="l" for="ch" forName="imageaccent8" refType="w" fact="0.7367"/>
          <dgm:constr type="t" for="ch" forName="imageaccent8" refType="h" fact="0.6595"/>
          <dgm:constr type="w" for="ch" forName="imageaccent8" refType="w" fact="0.0166"/>
          <dgm:constr type="h" for="ch" forName="imageaccent8" refType="h" fact="0.024"/>
          <dgm:constr type="l" for="ch" forName="textaccent8" refType="w" fact="0.7631"/>
          <dgm:constr type="t" for="ch" forName="textaccent8" refType="h" fact="0.6369"/>
          <dgm:constr type="w" for="ch" forName="textaccent8" refType="w" fact="0.0166"/>
          <dgm:constr type="h" for="ch" forName="textaccent8" refType="h" fact="0.024"/>
          <dgm:constr type="l" for="ch" forName="text9" refType="w" fact="0.7354"/>
          <dgm:constr type="t" for="ch" forName="text9" refType="h" fact="0.0044"/>
          <dgm:constr type="w" for="ch" forName="text9" refType="w" fact="0.1425"/>
          <dgm:constr type="h" for="ch" forName="text9" refType="h" fact="0.2049"/>
          <dgm:constr type="l" for="ch" forName="textaccent9" refType="w" fact="0.8339"/>
          <dgm:constr type="t" for="ch" forName="textaccent9" refType="h" fact="0.1846"/>
          <dgm:constr type="w" for="ch" forName="textaccent9" refType="w" fact="0.0166"/>
          <dgm:constr type="h" for="ch" forName="textaccent9" refType="h" fact="0.024"/>
          <dgm:constr type="l" for="ch" forName="image9" refType="w" fact="0.7354"/>
          <dgm:constr type="t" for="ch" forName="image9" refType="h" fact="0.2306"/>
          <dgm:constr type="w" for="ch" forName="image9" refType="w" fact="0.1425"/>
          <dgm:constr type="h" for="ch" forName="image9" refType="h" fact="0.2049"/>
          <dgm:constr type="l" for="ch" forName="imageaccent9" refType="w" fact="0.8339"/>
          <dgm:constr type="t" for="ch" forName="imageaccent9" refType="h" fact="0.2318"/>
          <dgm:constr type="w" for="ch" forName="imageaccent9" refType="w" fact="0.0166"/>
          <dgm:constr type="h" for="ch" forName="imageaccent9" refType="h" fact="0.024"/>
          <dgm:constr type="l" for="ch" forName="image10" refType="w" fact="0.2446"/>
          <dgm:constr type="t" for="ch" forName="image10" refType="h" fact="0.6805"/>
          <dgm:constr type="w" for="ch" forName="image10" refType="w" fact="0.1425"/>
          <dgm:constr type="h" for="ch" forName="image10" refType="h" fact="0.2049"/>
          <dgm:constr type="l" for="ch" forName="text10" refType="w" fact="0.3672"/>
          <dgm:constr type="t" for="ch" forName="text10" refType="h" fact="0.5683"/>
          <dgm:constr type="w" for="ch" forName="text10" refType="w" fact="0.1425"/>
          <dgm:constr type="h" for="ch" forName="text10" refType="h" fact="0.2049"/>
          <dgm:constr type="l" for="ch" forName="imageaccent10" refType="w" fact="0.369"/>
          <dgm:constr type="t" for="ch" forName="imageaccent10" refType="h" fact="0.7704"/>
          <dgm:constr type="w" for="ch" forName="imageaccent10" refType="w" fact="0.0166"/>
          <dgm:constr type="h" for="ch" forName="imageaccent10" refType="h" fact="0.024"/>
          <dgm:constr type="l" for="ch" forName="textaccent10" refType="w" fact="0.3954"/>
          <dgm:constr type="t" for="ch" forName="textaccent10" refType="h" fact="0.7478"/>
          <dgm:constr type="w" for="ch" forName="textaccent10" refType="w" fact="0.0166"/>
          <dgm:constr type="h" for="ch" forName="textaccent10" refType="h" fact="0.024"/>
          <dgm:constr type="l" for="ch" forName="text11" refType="w" fact="0.612"/>
          <dgm:constr type="t" for="ch" forName="text11" refType="h" fact="0.7951"/>
          <dgm:constr type="w" for="ch" forName="text11" refType="w" fact="0.1425"/>
          <dgm:constr type="h" for="ch" forName="text11" refType="h" fact="0.2049"/>
          <dgm:constr type="l" for="ch" forName="image11" refType="w" fact="0.4894"/>
          <dgm:constr type="t" for="ch" forName="image11" refType="h" fact="0.6816"/>
          <dgm:constr type="w" for="ch" forName="image11" refType="w" fact="0.1425"/>
          <dgm:constr type="h" for="ch" forName="image11" refType="h" fact="0.2049"/>
          <dgm:constr type="l" for="ch" forName="imageaccent11" refType="w" fact="0.5874"/>
          <dgm:constr type="t" for="ch" forName="imageaccent11" refType="h" fact="0.8589"/>
          <dgm:constr type="w" for="ch" forName="imageaccent11" refType="w" fact="0.0166"/>
          <dgm:constr type="h" for="ch" forName="imageaccent11" refType="h" fact="0.024"/>
          <dgm:constr type="l" for="ch" forName="textaccent11" refType="w" fact="0.6154"/>
          <dgm:constr type="t" for="ch" forName="textaccent11" refType="h" fact="0.8863"/>
          <dgm:constr type="w" for="ch" forName="textaccent11" refType="w" fact="0.0166"/>
          <dgm:constr type="h" for="ch" forName="textaccent11" refType="h" fact="0.024"/>
          <dgm:constr type="l" for="ch" forName="text12" refType="w" fact="0.735"/>
          <dgm:constr type="t" for="ch" forName="text12" refType="h" fact="0.684"/>
          <dgm:constr type="w" for="ch" forName="text12" refType="w" fact="0.1425"/>
          <dgm:constr type="h" for="ch" forName="text12" refType="h" fact="0.2049"/>
          <dgm:constr type="l" for="ch" forName="image12" refType="w" fact="0.8575"/>
          <dgm:constr type="t" for="ch" forName="image12" refType="h" fact="0.5718"/>
          <dgm:constr type="w" for="ch" forName="image12" refType="w" fact="0.1425"/>
          <dgm:constr type="h" for="ch" forName="image12" refType="h" fact="0.2049"/>
          <dgm:constr type="l" for="ch" forName="textaccent12" refType="w" fact="0.8594"/>
          <dgm:constr type="t" for="ch" forName="textaccent12" refType="h" fact="0.7739"/>
          <dgm:constr type="w" for="ch" forName="textaccent12" refType="w" fact="0.0166"/>
          <dgm:constr type="h" for="ch" forName="textaccent12" refType="h" fact="0.024"/>
          <dgm:constr type="l" for="ch" forName="imageaccent12" refType="w" fact="0.8858"/>
          <dgm:constr type="t" for="ch" forName="imageaccent12" refType="h" fact="0.7513"/>
          <dgm:constr type="w" for="ch" forName="imageaccent12" refType="w" fact="0.0166"/>
          <dgm:constr type="h" for="ch" forName="imageaccent12" refType="h" fact="0.024"/>
        </dgm:constrLst>
      </dgm:else>
    </dgm:choose>
    <dgm:forEach name="wrapper" axis="self" ptType="parTrans">
      <dgm:forEach name="wrapper2" axis="self" ptType="sibTrans" st="2">
        <dgm:forEach name="textRepeat" axis="self">
          <dgm:layoutNode name="textRepeatNode" styleLbl="alignNode1">
            <dgm:varLst>
              <dgm:chMax val="0"/>
              <dgm:chPref val="0"/>
              <dgm:bulletEnabled val="1"/>
            </dgm:varLst>
            <dgm:alg type="tx"/>
            <dgm:shape xmlns:r="http://schemas.openxmlformats.org/officeDocument/2006/relationships" type="hexagon" r:blip="">
              <dgm:adjLst>
                <dgm:adj idx="1" val="0.25"/>
                <dgm:adj idx="2" val="1.1547"/>
              </dgm:adjLst>
            </dgm:shape>
            <dgm:presOf axis="desOrSelf" ptType="node"/>
            <dgm:constrLst>
              <dgm:constr type="lMarg" refType="primFontSz" fact="0"/>
              <dgm:constr type="rMarg" refType="primFontSz" fact="0"/>
              <dgm:constr type="tMarg" refType="primFontSz" fact="0.1"/>
              <dgm:constr type="bMarg" refType="primFontSz" fact="0.1"/>
            </dgm:constrLst>
            <dgm:ruleLst>
              <dgm:rule type="primFontSz" val="5" fact="NaN" max="NaN"/>
            </dgm:ruleLst>
          </dgm:layoutNode>
        </dgm:forEach>
        <dgm:forEach name="accentRepeat" axis="self">
          <dgm:layoutNode name="accentRepeatNode" styleLbl="solidAlignAcc1">
            <dgm:alg type="sp"/>
            <dgm:shape xmlns:r="http://schemas.openxmlformats.org/officeDocument/2006/relationships" type="hexagon" r:blip="">
              <dgm:adjLst>
                <dgm:adj idx="1" val="0.25"/>
                <dgm:adj idx="2" val="1.1547"/>
              </dgm:adjLst>
            </dgm:shape>
            <dgm:presOf/>
          </dgm:layoutNode>
        </dgm:forEach>
        <dgm:forEach name="imageRepeat" axis="self">
          <dgm:layoutNode name="imageRepeatNode" styleLbl="alignAcc1">
            <dgm:alg type="sp"/>
            <dgm:shape xmlns:r="http://schemas.openxmlformats.org/officeDocument/2006/relationships" type="hexagon" r:blip="" blipPhldr="1">
              <dgm:adjLst>
                <dgm:adj idx="1" val="0.25"/>
                <dgm:adj idx="2" val="1.1547"/>
              </dgm:adjLst>
            </dgm:shape>
            <dgm:presOf axis="self"/>
          </dgm:layoutNode>
        </dgm:forEach>
      </dgm:forEach>
    </dgm:forEach>
    <dgm:forEach name="Name14" axis="ch" ptType="node" cnt="1">
      <dgm:layoutNode name="text1">
        <dgm:alg type="sp"/>
        <dgm:shape xmlns:r="http://schemas.openxmlformats.org/officeDocument/2006/relationships" r:blip="">
          <dgm:adjLst/>
        </dgm:shape>
        <dgm:presOf/>
        <dgm:constrLst/>
        <dgm:forEach name="Name15" ref="textRepeat"/>
      </dgm:layoutNode>
      <dgm:layoutNode name="textaccent1">
        <dgm:alg type="sp"/>
        <dgm:shape xmlns:r="http://schemas.openxmlformats.org/officeDocument/2006/relationships" r:blip="">
          <dgm:adjLst/>
        </dgm:shape>
        <dgm:presOf/>
        <dgm:constrLst/>
        <dgm:forEach name="Name16" ref="accentRepeat"/>
      </dgm:layoutNode>
    </dgm:forEach>
    <dgm:forEach name="Name17" axis="ch" ptType="sibTrans" hideLastTrans="0" cnt="1">
      <dgm:layoutNode name="image1">
        <dgm:alg type="sp"/>
        <dgm:shape xmlns:r="http://schemas.openxmlformats.org/officeDocument/2006/relationships" r:blip="">
          <dgm:adjLst/>
        </dgm:shape>
        <dgm:presOf/>
        <dgm:constrLst/>
        <dgm:forEach name="Name18" ref="imageRepeat"/>
      </dgm:layoutNode>
      <dgm:layoutNode name="imageaccent1">
        <dgm:alg type="sp"/>
        <dgm:shape xmlns:r="http://schemas.openxmlformats.org/officeDocument/2006/relationships" r:blip="">
          <dgm:adjLst/>
        </dgm:shape>
        <dgm:presOf/>
        <dgm:constrLst/>
        <dgm:forEach name="Name19" ref="accentRepeat"/>
      </dgm:layoutNode>
    </dgm:forEach>
    <dgm:forEach name="Name20" axis="ch" ptType="node" st="2" cnt="1">
      <dgm:layoutNode name="text2">
        <dgm:alg type="sp"/>
        <dgm:shape xmlns:r="http://schemas.openxmlformats.org/officeDocument/2006/relationships" r:blip="">
          <dgm:adjLst/>
        </dgm:shape>
        <dgm:presOf/>
        <dgm:constrLst/>
        <dgm:forEach name="Name21" ref="textRepeat"/>
      </dgm:layoutNode>
      <dgm:layoutNode name="textaccent2">
        <dgm:alg type="sp"/>
        <dgm:shape xmlns:r="http://schemas.openxmlformats.org/officeDocument/2006/relationships" r:blip="">
          <dgm:adjLst/>
        </dgm:shape>
        <dgm:presOf/>
        <dgm:constrLst/>
        <dgm:forEach name="Name22" ref="accentRepeat"/>
      </dgm:layoutNode>
    </dgm:forEach>
    <dgm:forEach name="Name23" axis="ch" ptType="sibTrans" hideLastTrans="0" st="2" cnt="1">
      <dgm:layoutNode name="image2">
        <dgm:alg type="sp"/>
        <dgm:shape xmlns:r="http://schemas.openxmlformats.org/officeDocument/2006/relationships" r:blip="">
          <dgm:adjLst/>
        </dgm:shape>
        <dgm:presOf/>
        <dgm:constrLst/>
        <dgm:forEach name="Name24" ref="imageRepeat"/>
      </dgm:layoutNode>
      <dgm:layoutNode name="imageaccent2">
        <dgm:alg type="sp"/>
        <dgm:shape xmlns:r="http://schemas.openxmlformats.org/officeDocument/2006/relationships" r:blip="">
          <dgm:adjLst/>
        </dgm:shape>
        <dgm:presOf/>
        <dgm:constrLst/>
        <dgm:forEach name="Name25" ref="accentRepeat"/>
      </dgm:layoutNode>
    </dgm:forEach>
    <dgm:forEach name="Name26" axis="ch" ptType="node" st="3" cnt="1">
      <dgm:layoutNode name="text3">
        <dgm:alg type="sp"/>
        <dgm:shape xmlns:r="http://schemas.openxmlformats.org/officeDocument/2006/relationships" r:blip="">
          <dgm:adjLst/>
        </dgm:shape>
        <dgm:presOf/>
        <dgm:constrLst/>
        <dgm:forEach name="Name27" ref="textRepeat"/>
      </dgm:layoutNode>
      <dgm:layoutNode name="textaccent3">
        <dgm:alg type="sp"/>
        <dgm:shape xmlns:r="http://schemas.openxmlformats.org/officeDocument/2006/relationships" r:blip="">
          <dgm:adjLst/>
        </dgm:shape>
        <dgm:presOf/>
        <dgm:constrLst/>
        <dgm:forEach name="Name28" ref="accentRepeat"/>
      </dgm:layoutNode>
    </dgm:forEach>
    <dgm:forEach name="Name29" axis="ch" ptType="sibTrans" hideLastTrans="0" st="3" cnt="1">
      <dgm:layoutNode name="image3">
        <dgm:alg type="sp"/>
        <dgm:shape xmlns:r="http://schemas.openxmlformats.org/officeDocument/2006/relationships" r:blip="">
          <dgm:adjLst/>
        </dgm:shape>
        <dgm:presOf/>
        <dgm:constrLst/>
        <dgm:forEach name="Name30" ref="imageRepeat"/>
      </dgm:layoutNode>
      <dgm:layoutNode name="imageaccent3">
        <dgm:alg type="sp"/>
        <dgm:shape xmlns:r="http://schemas.openxmlformats.org/officeDocument/2006/relationships" r:blip="">
          <dgm:adjLst/>
        </dgm:shape>
        <dgm:presOf/>
        <dgm:constrLst/>
        <dgm:forEach name="Name31" ref="accentRepeat"/>
      </dgm:layoutNode>
    </dgm:forEach>
    <dgm:forEach name="Name32" axis="ch" ptType="node" st="4" cnt="1">
      <dgm:layoutNode name="text4">
        <dgm:alg type="sp"/>
        <dgm:shape xmlns:r="http://schemas.openxmlformats.org/officeDocument/2006/relationships" r:blip="">
          <dgm:adjLst/>
        </dgm:shape>
        <dgm:presOf/>
        <dgm:constrLst/>
        <dgm:forEach name="Name33" ref="textRepeat"/>
      </dgm:layoutNode>
      <dgm:layoutNode name="textaccent4">
        <dgm:alg type="sp"/>
        <dgm:shape xmlns:r="http://schemas.openxmlformats.org/officeDocument/2006/relationships" r:blip="">
          <dgm:adjLst/>
        </dgm:shape>
        <dgm:presOf/>
        <dgm:constrLst/>
        <dgm:forEach name="Name34" ref="accentRepeat"/>
      </dgm:layoutNode>
    </dgm:forEach>
    <dgm:forEach name="Name35" axis="ch" ptType="sibTrans" hideLastTrans="0" st="4" cnt="1">
      <dgm:layoutNode name="image4">
        <dgm:alg type="sp"/>
        <dgm:shape xmlns:r="http://schemas.openxmlformats.org/officeDocument/2006/relationships" r:blip="">
          <dgm:adjLst/>
        </dgm:shape>
        <dgm:presOf/>
        <dgm:constrLst/>
        <dgm:forEach name="Name36" ref="imageRepeat"/>
      </dgm:layoutNode>
      <dgm:layoutNode name="imageaccent4">
        <dgm:alg type="sp"/>
        <dgm:shape xmlns:r="http://schemas.openxmlformats.org/officeDocument/2006/relationships" r:blip="">
          <dgm:adjLst/>
        </dgm:shape>
        <dgm:presOf/>
        <dgm:constrLst/>
        <dgm:forEach name="Name37" ref="accentRepeat"/>
      </dgm:layoutNode>
    </dgm:forEach>
    <dgm:forEach name="Name38" axis="ch" ptType="node" st="5" cnt="1">
      <dgm:layoutNode name="text5">
        <dgm:alg type="sp"/>
        <dgm:shape xmlns:r="http://schemas.openxmlformats.org/officeDocument/2006/relationships" r:blip="">
          <dgm:adjLst/>
        </dgm:shape>
        <dgm:presOf/>
        <dgm:constrLst/>
        <dgm:forEach name="Name39" ref="textRepeat"/>
      </dgm:layoutNode>
      <dgm:layoutNode name="textaccent5">
        <dgm:alg type="sp"/>
        <dgm:shape xmlns:r="http://schemas.openxmlformats.org/officeDocument/2006/relationships" r:blip="">
          <dgm:adjLst/>
        </dgm:shape>
        <dgm:presOf/>
        <dgm:constrLst/>
        <dgm:forEach name="Name40" ref="accentRepeat"/>
      </dgm:layoutNode>
    </dgm:forEach>
    <dgm:forEach name="Name41" axis="ch" ptType="sibTrans" hideLastTrans="0" st="5" cnt="1">
      <dgm:layoutNode name="image5">
        <dgm:alg type="sp"/>
        <dgm:shape xmlns:r="http://schemas.openxmlformats.org/officeDocument/2006/relationships" r:blip="">
          <dgm:adjLst/>
        </dgm:shape>
        <dgm:presOf/>
        <dgm:constrLst/>
        <dgm:forEach name="Name42" ref="imageRepeat"/>
      </dgm:layoutNode>
      <dgm:layoutNode name="imageaccent5">
        <dgm:alg type="sp"/>
        <dgm:shape xmlns:r="http://schemas.openxmlformats.org/officeDocument/2006/relationships" r:blip="">
          <dgm:adjLst/>
        </dgm:shape>
        <dgm:presOf/>
        <dgm:constrLst/>
        <dgm:forEach name="Name43" ref="accentRepeat"/>
      </dgm:layoutNode>
    </dgm:forEach>
    <dgm:forEach name="Name44" axis="ch" ptType="node" st="6" cnt="1">
      <dgm:layoutNode name="text6">
        <dgm:alg type="sp"/>
        <dgm:shape xmlns:r="http://schemas.openxmlformats.org/officeDocument/2006/relationships" r:blip="">
          <dgm:adjLst/>
        </dgm:shape>
        <dgm:presOf/>
        <dgm:constrLst/>
        <dgm:forEach name="Name45" ref="textRepeat"/>
      </dgm:layoutNode>
      <dgm:layoutNode name="textaccent6">
        <dgm:alg type="sp"/>
        <dgm:shape xmlns:r="http://schemas.openxmlformats.org/officeDocument/2006/relationships" r:blip="">
          <dgm:adjLst/>
        </dgm:shape>
        <dgm:presOf/>
        <dgm:constrLst/>
        <dgm:forEach name="Name46" ref="accentRepeat"/>
      </dgm:layoutNode>
    </dgm:forEach>
    <dgm:forEach name="Name47" axis="ch" ptType="sibTrans" hideLastTrans="0" st="6" cnt="1">
      <dgm:layoutNode name="image6">
        <dgm:alg type="sp"/>
        <dgm:shape xmlns:r="http://schemas.openxmlformats.org/officeDocument/2006/relationships" r:blip="">
          <dgm:adjLst/>
        </dgm:shape>
        <dgm:presOf/>
        <dgm:constrLst/>
        <dgm:forEach name="Name48" ref="imageRepeat"/>
      </dgm:layoutNode>
      <dgm:layoutNode name="imageaccent6">
        <dgm:alg type="sp"/>
        <dgm:shape xmlns:r="http://schemas.openxmlformats.org/officeDocument/2006/relationships" r:blip="">
          <dgm:adjLst/>
        </dgm:shape>
        <dgm:presOf/>
        <dgm:constrLst/>
        <dgm:forEach name="Name49" ref="accentRepeat"/>
      </dgm:layoutNode>
    </dgm:forEach>
    <dgm:forEach name="Name50" axis="ch" ptType="node" st="7" cnt="1">
      <dgm:layoutNode name="text7">
        <dgm:alg type="sp"/>
        <dgm:shape xmlns:r="http://schemas.openxmlformats.org/officeDocument/2006/relationships" r:blip="">
          <dgm:adjLst/>
        </dgm:shape>
        <dgm:presOf/>
        <dgm:constrLst/>
        <dgm:forEach name="Name51" ref="textRepeat"/>
      </dgm:layoutNode>
      <dgm:layoutNode name="textaccent7">
        <dgm:alg type="sp"/>
        <dgm:shape xmlns:r="http://schemas.openxmlformats.org/officeDocument/2006/relationships" r:blip="">
          <dgm:adjLst/>
        </dgm:shape>
        <dgm:presOf/>
        <dgm:constrLst/>
        <dgm:forEach name="Name52" ref="accentRepeat"/>
      </dgm:layoutNode>
    </dgm:forEach>
    <dgm:forEach name="Name53" axis="ch" ptType="sibTrans" hideLastTrans="0" st="7" cnt="1">
      <dgm:layoutNode name="image7">
        <dgm:alg type="sp"/>
        <dgm:shape xmlns:r="http://schemas.openxmlformats.org/officeDocument/2006/relationships" r:blip="">
          <dgm:adjLst/>
        </dgm:shape>
        <dgm:presOf/>
        <dgm:constrLst/>
        <dgm:forEach name="Name54" ref="imageRepeat"/>
      </dgm:layoutNode>
      <dgm:layoutNode name="imageaccent7">
        <dgm:alg type="sp"/>
        <dgm:shape xmlns:r="http://schemas.openxmlformats.org/officeDocument/2006/relationships" r:blip="">
          <dgm:adjLst/>
        </dgm:shape>
        <dgm:presOf/>
        <dgm:constrLst/>
        <dgm:forEach name="Name55" ref="accentRepeat"/>
      </dgm:layoutNode>
    </dgm:forEach>
    <dgm:forEach name="Name56" axis="ch" ptType="node" st="8" cnt="1">
      <dgm:layoutNode name="text8">
        <dgm:alg type="sp"/>
        <dgm:shape xmlns:r="http://schemas.openxmlformats.org/officeDocument/2006/relationships" r:blip="">
          <dgm:adjLst/>
        </dgm:shape>
        <dgm:presOf/>
        <dgm:constrLst/>
        <dgm:forEach name="Name57" ref="textRepeat"/>
      </dgm:layoutNode>
      <dgm:layoutNode name="textaccent8">
        <dgm:alg type="sp"/>
        <dgm:shape xmlns:r="http://schemas.openxmlformats.org/officeDocument/2006/relationships" r:blip="">
          <dgm:adjLst/>
        </dgm:shape>
        <dgm:presOf/>
        <dgm:constrLst/>
        <dgm:forEach name="Name58" ref="accentRepeat"/>
      </dgm:layoutNode>
    </dgm:forEach>
    <dgm:forEach name="Name59" axis="ch" ptType="sibTrans" hideLastTrans="0" st="8" cnt="1">
      <dgm:layoutNode name="image8">
        <dgm:alg type="sp"/>
        <dgm:shape xmlns:r="http://schemas.openxmlformats.org/officeDocument/2006/relationships" r:blip="">
          <dgm:adjLst/>
        </dgm:shape>
        <dgm:presOf/>
        <dgm:constrLst/>
        <dgm:forEach name="Name60" ref="imageRepeat"/>
      </dgm:layoutNode>
      <dgm:layoutNode name="imageaccent8">
        <dgm:alg type="sp"/>
        <dgm:shape xmlns:r="http://schemas.openxmlformats.org/officeDocument/2006/relationships" r:blip="">
          <dgm:adjLst/>
        </dgm:shape>
        <dgm:presOf/>
        <dgm:constrLst/>
        <dgm:forEach name="Name61" ref="accentRepeat"/>
      </dgm:layoutNode>
    </dgm:forEach>
    <dgm:forEach name="Name62" axis="ch" ptType="node" st="9" cnt="1">
      <dgm:layoutNode name="text9">
        <dgm:alg type="sp"/>
        <dgm:shape xmlns:r="http://schemas.openxmlformats.org/officeDocument/2006/relationships" r:blip="">
          <dgm:adjLst/>
        </dgm:shape>
        <dgm:presOf/>
        <dgm:constrLst/>
        <dgm:forEach name="Name63" ref="textRepeat"/>
      </dgm:layoutNode>
      <dgm:layoutNode name="textaccent9">
        <dgm:alg type="sp"/>
        <dgm:shape xmlns:r="http://schemas.openxmlformats.org/officeDocument/2006/relationships" r:blip="">
          <dgm:adjLst/>
        </dgm:shape>
        <dgm:presOf/>
        <dgm:constrLst/>
        <dgm:forEach name="Name64" ref="accentRepeat"/>
      </dgm:layoutNode>
    </dgm:forEach>
    <dgm:forEach name="Name65" axis="ch" ptType="sibTrans" hideLastTrans="0" st="9" cnt="1">
      <dgm:layoutNode name="image9">
        <dgm:alg type="sp"/>
        <dgm:shape xmlns:r="http://schemas.openxmlformats.org/officeDocument/2006/relationships" r:blip="">
          <dgm:adjLst/>
        </dgm:shape>
        <dgm:presOf/>
        <dgm:constrLst/>
        <dgm:forEach name="Name66" ref="imageRepeat"/>
      </dgm:layoutNode>
      <dgm:layoutNode name="imageaccent9">
        <dgm:alg type="sp"/>
        <dgm:shape xmlns:r="http://schemas.openxmlformats.org/officeDocument/2006/relationships" r:blip="">
          <dgm:adjLst/>
        </dgm:shape>
        <dgm:presOf/>
        <dgm:constrLst/>
        <dgm:forEach name="Name67" ref="accentRepeat"/>
      </dgm:layoutNode>
    </dgm:forEach>
    <dgm:forEach name="Name68" axis="ch" ptType="node" st="10" cnt="1">
      <dgm:layoutNode name="text10">
        <dgm:alg type="sp"/>
        <dgm:shape xmlns:r="http://schemas.openxmlformats.org/officeDocument/2006/relationships" r:blip="">
          <dgm:adjLst/>
        </dgm:shape>
        <dgm:presOf/>
        <dgm:constrLst/>
        <dgm:forEach name="Name69" ref="textRepeat"/>
      </dgm:layoutNode>
      <dgm:layoutNode name="textaccent10">
        <dgm:alg type="sp"/>
        <dgm:shape xmlns:r="http://schemas.openxmlformats.org/officeDocument/2006/relationships" r:blip="">
          <dgm:adjLst/>
        </dgm:shape>
        <dgm:presOf/>
        <dgm:constrLst/>
        <dgm:forEach name="Name70" ref="accentRepeat"/>
      </dgm:layoutNode>
    </dgm:forEach>
    <dgm:forEach name="Name71" axis="ch" ptType="sibTrans" hideLastTrans="0" st="10" cnt="1">
      <dgm:layoutNode name="image10">
        <dgm:alg type="sp"/>
        <dgm:shape xmlns:r="http://schemas.openxmlformats.org/officeDocument/2006/relationships" r:blip="">
          <dgm:adjLst/>
        </dgm:shape>
        <dgm:presOf/>
        <dgm:constrLst/>
        <dgm:forEach name="Name72" ref="imageRepeat"/>
      </dgm:layoutNode>
      <dgm:layoutNode name="imageaccent10">
        <dgm:alg type="sp"/>
        <dgm:shape xmlns:r="http://schemas.openxmlformats.org/officeDocument/2006/relationships" r:blip="">
          <dgm:adjLst/>
        </dgm:shape>
        <dgm:presOf/>
        <dgm:constrLst/>
        <dgm:forEach name="Name73" ref="accentRepeat"/>
      </dgm:layoutNode>
    </dgm:forEach>
    <dgm:forEach name="Name74" axis="ch" ptType="node" st="11" cnt="1">
      <dgm:layoutNode name="text11">
        <dgm:alg type="sp"/>
        <dgm:shape xmlns:r="http://schemas.openxmlformats.org/officeDocument/2006/relationships" r:blip="">
          <dgm:adjLst/>
        </dgm:shape>
        <dgm:presOf/>
        <dgm:constrLst/>
        <dgm:forEach name="Name75" ref="textRepeat"/>
      </dgm:layoutNode>
      <dgm:layoutNode name="textaccent11">
        <dgm:alg type="sp"/>
        <dgm:shape xmlns:r="http://schemas.openxmlformats.org/officeDocument/2006/relationships" r:blip="">
          <dgm:adjLst/>
        </dgm:shape>
        <dgm:presOf/>
        <dgm:constrLst/>
        <dgm:forEach name="Name76" ref="accentRepeat"/>
      </dgm:layoutNode>
    </dgm:forEach>
    <dgm:forEach name="Name77" axis="ch" ptType="sibTrans" hideLastTrans="0" st="11" cnt="1">
      <dgm:layoutNode name="image11">
        <dgm:alg type="sp"/>
        <dgm:shape xmlns:r="http://schemas.openxmlformats.org/officeDocument/2006/relationships" r:blip="">
          <dgm:adjLst/>
        </dgm:shape>
        <dgm:presOf/>
        <dgm:constrLst/>
        <dgm:forEach name="Name78" ref="imageRepeat"/>
      </dgm:layoutNode>
      <dgm:layoutNode name="imageaccent11">
        <dgm:alg type="sp"/>
        <dgm:shape xmlns:r="http://schemas.openxmlformats.org/officeDocument/2006/relationships" r:blip="">
          <dgm:adjLst/>
        </dgm:shape>
        <dgm:presOf/>
        <dgm:constrLst/>
        <dgm:forEach name="Name79" ref="accentRepeat"/>
      </dgm:layoutNode>
    </dgm:forEach>
    <dgm:forEach name="Name80" axis="ch" ptType="node" st="12" cnt="1">
      <dgm:layoutNode name="text12">
        <dgm:alg type="sp"/>
        <dgm:shape xmlns:r="http://schemas.openxmlformats.org/officeDocument/2006/relationships" r:blip="">
          <dgm:adjLst/>
        </dgm:shape>
        <dgm:presOf/>
        <dgm:constrLst/>
        <dgm:forEach name="Name81" ref="textRepeat"/>
      </dgm:layoutNode>
      <dgm:layoutNode name="textaccent12">
        <dgm:alg type="sp"/>
        <dgm:shape xmlns:r="http://schemas.openxmlformats.org/officeDocument/2006/relationships" r:blip="">
          <dgm:adjLst/>
        </dgm:shape>
        <dgm:presOf/>
        <dgm:constrLst/>
        <dgm:forEach name="Name82" ref="accentRepeat"/>
      </dgm:layoutNode>
    </dgm:forEach>
    <dgm:forEach name="Name83" axis="ch" ptType="sibTrans" hideLastTrans="0" st="12" cnt="1">
      <dgm:layoutNode name="image12">
        <dgm:alg type="sp"/>
        <dgm:shape xmlns:r="http://schemas.openxmlformats.org/officeDocument/2006/relationships" r:blip="">
          <dgm:adjLst/>
        </dgm:shape>
        <dgm:presOf/>
        <dgm:constrLst/>
        <dgm:forEach name="Name84" ref="imageRepeat"/>
      </dgm:layoutNode>
      <dgm:layoutNode name="imageaccent12">
        <dgm:alg type="sp"/>
        <dgm:shape xmlns:r="http://schemas.openxmlformats.org/officeDocument/2006/relationships" r:blip="">
          <dgm:adjLst/>
        </dgm:shape>
        <dgm:presOf/>
        <dgm:constrLst/>
        <dgm:forEach name="Name85" ref="accentRepeat"/>
      </dgm:layoutNode>
    </dgm:forEach>
  </dgm:layoutNode>
</dgm:layoutDef>
</file>

<file path=ppt/diagrams/layout12.xml><?xml version="1.0" encoding="utf-8"?>
<dgm:layoutDef xmlns:dgm="http://schemas.openxmlformats.org/drawingml/2006/diagram" xmlns:a="http://schemas.openxmlformats.org/drawingml/2006/main" uniqueId="urn:microsoft.com/office/officeart/2005/8/layout/default">
  <dgm:title val=""/>
  <dgm:desc val=""/>
  <dgm:catLst>
    <dgm:cat type="list" pri="400"/>
  </dgm:catLst>
  <dgm:sampData>
    <dgm:dataModel>
      <dgm:ptLst>
        <dgm:pt modelId="0" type="doc"/>
        <dgm:pt modelId="1">
          <dgm:prSet phldr="1"/>
        </dgm:pt>
        <dgm:pt modelId="2">
          <dgm:prSet phldr="1"/>
        </dgm:pt>
        <dgm:pt modelId="3">
          <dgm:prSet phldr="1"/>
        </dgm:pt>
        <dgm:pt modelId="4">
          <dgm:prSet phldr="1"/>
        </dgm:pt>
        <dgm:pt modelId="5">
          <dgm:prSet phldr="1"/>
        </dgm:pt>
      </dgm:ptLst>
      <dgm:cxnLst>
        <dgm:cxn modelId="6" srcId="0" destId="1" srcOrd="0" destOrd="0"/>
        <dgm:cxn modelId="7" srcId="0" destId="2" srcOrd="1" destOrd="0"/>
        <dgm:cxn modelId="8" srcId="0" destId="3" srcOrd="2" destOrd="0"/>
        <dgm:cxn modelId="9" srcId="0" destId="4" srcOrd="3" destOrd="0"/>
        <dgm:cxn modelId="10" srcId="0" destId="5" srcOrd="4"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 modelId="5"/>
        <dgm:pt modelId="6"/>
      </dgm:ptLst>
      <dgm:cxnLst>
        <dgm:cxn modelId="7" srcId="0" destId="1" srcOrd="0" destOrd="0"/>
        <dgm:cxn modelId="8" srcId="0" destId="2" srcOrd="1" destOrd="0"/>
        <dgm:cxn modelId="9" srcId="0" destId="3" srcOrd="2" destOrd="0"/>
        <dgm:cxn modelId="10" srcId="0" destId="4" srcOrd="3" destOrd="0"/>
        <dgm:cxn modelId="11" srcId="0" destId="5" srcOrd="4" destOrd="0"/>
        <dgm:cxn modelId="12" srcId="0" destId="6" srcOrd="5" destOrd="0"/>
      </dgm:cxnLst>
      <dgm:bg/>
      <dgm:whole/>
    </dgm:dataModel>
  </dgm:clrData>
  <dgm:layoutNode name="diagram">
    <dgm:varLst>
      <dgm:dir/>
      <dgm:resizeHandles val="exact"/>
    </dgm:varLst>
    <dgm:choose name="Name0">
      <dgm:if name="Name1" func="var" arg="dir" op="equ" val="norm">
        <dgm:alg type="snake">
          <dgm:param type="grDir" val="tL"/>
          <dgm:param type="flowDir" val="row"/>
          <dgm:param type="contDir" val="sameDir"/>
          <dgm:param type="off" val="ctr"/>
        </dgm:alg>
      </dgm:if>
      <dgm:else name="Name2">
        <dgm:alg type="snake">
          <dgm:param type="grDir" val="tR"/>
          <dgm:param type="flowDir" val="row"/>
          <dgm:param type="contDir" val="sameDir"/>
          <dgm:param type="off" val="ctr"/>
        </dgm:alg>
      </dgm:else>
    </dgm:choose>
    <dgm:shape xmlns:r="http://schemas.openxmlformats.org/officeDocument/2006/relationships" r:blip="">
      <dgm:adjLst/>
    </dgm:shape>
    <dgm:presOf/>
    <dgm:constrLst>
      <dgm:constr type="w" for="ch" forName="node" refType="w"/>
      <dgm:constr type="h" for="ch" forName="node" refType="w" refFor="ch" refForName="node" fact="0.6"/>
      <dgm:constr type="w" for="ch" forName="sibTrans" refType="w" refFor="ch" refForName="node" fact="0.1"/>
      <dgm:constr type="sp" refType="w" refFor="ch" refForName="sibTrans"/>
      <dgm:constr type="primFontSz" for="ch" forName="node" op="equ" val="65"/>
    </dgm:constrLst>
    <dgm:ruleLst/>
    <dgm:forEach name="Name3" axis="ch" ptType="node">
      <dgm:layoutNode name="node">
        <dgm:varLst>
          <dgm:bulletEnabled val="1"/>
        </dgm:varLst>
        <dgm:alg type="tx"/>
        <dgm:shape xmlns:r="http://schemas.openxmlformats.org/officeDocument/2006/relationships" type="rect" r:blip="">
          <dgm:adjLst/>
        </dgm:shape>
        <dgm:presOf axis="desOrSelf" ptType="node"/>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forEach name="Name4" axis="followSib" ptType="sibTrans" cnt="1">
        <dgm:layoutNode name="sibTrans">
          <dgm:alg type="sp"/>
          <dgm:shape xmlns:r="http://schemas.openxmlformats.org/officeDocument/2006/relationships" r:blip="">
            <dgm:adjLst/>
          </dgm:shape>
          <dgm:presOf/>
          <dgm:constrLst/>
          <dgm:ruleLst/>
        </dgm:layoutNode>
      </dgm:forEach>
    </dgm:forEach>
  </dgm:layoutNode>
</dgm:layoutDef>
</file>

<file path=ppt/diagrams/layout13.xml><?xml version="1.0" encoding="utf-8"?>
<dgm:layoutDef xmlns:dgm="http://schemas.openxmlformats.org/drawingml/2006/diagram" xmlns:a="http://schemas.openxmlformats.org/drawingml/2006/main" uniqueId="urn:microsoft.com/office/officeart/2005/8/layout/default">
  <dgm:title val=""/>
  <dgm:desc val=""/>
  <dgm:catLst>
    <dgm:cat type="list" pri="400"/>
  </dgm:catLst>
  <dgm:sampData>
    <dgm:dataModel>
      <dgm:ptLst>
        <dgm:pt modelId="0" type="doc"/>
        <dgm:pt modelId="1">
          <dgm:prSet phldr="1"/>
        </dgm:pt>
        <dgm:pt modelId="2">
          <dgm:prSet phldr="1"/>
        </dgm:pt>
        <dgm:pt modelId="3">
          <dgm:prSet phldr="1"/>
        </dgm:pt>
        <dgm:pt modelId="4">
          <dgm:prSet phldr="1"/>
        </dgm:pt>
        <dgm:pt modelId="5">
          <dgm:prSet phldr="1"/>
        </dgm:pt>
      </dgm:ptLst>
      <dgm:cxnLst>
        <dgm:cxn modelId="6" srcId="0" destId="1" srcOrd="0" destOrd="0"/>
        <dgm:cxn modelId="7" srcId="0" destId="2" srcOrd="1" destOrd="0"/>
        <dgm:cxn modelId="8" srcId="0" destId="3" srcOrd="2" destOrd="0"/>
        <dgm:cxn modelId="9" srcId="0" destId="4" srcOrd="3" destOrd="0"/>
        <dgm:cxn modelId="10" srcId="0" destId="5" srcOrd="4"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 modelId="5"/>
        <dgm:pt modelId="6"/>
      </dgm:ptLst>
      <dgm:cxnLst>
        <dgm:cxn modelId="7" srcId="0" destId="1" srcOrd="0" destOrd="0"/>
        <dgm:cxn modelId="8" srcId="0" destId="2" srcOrd="1" destOrd="0"/>
        <dgm:cxn modelId="9" srcId="0" destId="3" srcOrd="2" destOrd="0"/>
        <dgm:cxn modelId="10" srcId="0" destId="4" srcOrd="3" destOrd="0"/>
        <dgm:cxn modelId="11" srcId="0" destId="5" srcOrd="4" destOrd="0"/>
        <dgm:cxn modelId="12" srcId="0" destId="6" srcOrd="5" destOrd="0"/>
      </dgm:cxnLst>
      <dgm:bg/>
      <dgm:whole/>
    </dgm:dataModel>
  </dgm:clrData>
  <dgm:layoutNode name="diagram">
    <dgm:varLst>
      <dgm:dir/>
      <dgm:resizeHandles val="exact"/>
    </dgm:varLst>
    <dgm:choose name="Name0">
      <dgm:if name="Name1" func="var" arg="dir" op="equ" val="norm">
        <dgm:alg type="snake">
          <dgm:param type="grDir" val="tL"/>
          <dgm:param type="flowDir" val="row"/>
          <dgm:param type="contDir" val="sameDir"/>
          <dgm:param type="off" val="ctr"/>
        </dgm:alg>
      </dgm:if>
      <dgm:else name="Name2">
        <dgm:alg type="snake">
          <dgm:param type="grDir" val="tR"/>
          <dgm:param type="flowDir" val="row"/>
          <dgm:param type="contDir" val="sameDir"/>
          <dgm:param type="off" val="ctr"/>
        </dgm:alg>
      </dgm:else>
    </dgm:choose>
    <dgm:shape xmlns:r="http://schemas.openxmlformats.org/officeDocument/2006/relationships" r:blip="">
      <dgm:adjLst/>
    </dgm:shape>
    <dgm:presOf/>
    <dgm:constrLst>
      <dgm:constr type="w" for="ch" forName="node" refType="w"/>
      <dgm:constr type="h" for="ch" forName="node" refType="w" refFor="ch" refForName="node" fact="0.6"/>
      <dgm:constr type="w" for="ch" forName="sibTrans" refType="w" refFor="ch" refForName="node" fact="0.1"/>
      <dgm:constr type="sp" refType="w" refFor="ch" refForName="sibTrans"/>
      <dgm:constr type="primFontSz" for="ch" forName="node" op="equ" val="65"/>
    </dgm:constrLst>
    <dgm:ruleLst/>
    <dgm:forEach name="Name3" axis="ch" ptType="node">
      <dgm:layoutNode name="node">
        <dgm:varLst>
          <dgm:bulletEnabled val="1"/>
        </dgm:varLst>
        <dgm:alg type="tx"/>
        <dgm:shape xmlns:r="http://schemas.openxmlformats.org/officeDocument/2006/relationships" type="rect" r:blip="">
          <dgm:adjLst/>
        </dgm:shape>
        <dgm:presOf axis="desOrSelf" ptType="node"/>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forEach name="Name4" axis="followSib" ptType="sibTrans" cnt="1">
        <dgm:layoutNode name="sibTrans">
          <dgm:alg type="sp"/>
          <dgm:shape xmlns:r="http://schemas.openxmlformats.org/officeDocument/2006/relationships" r:blip="">
            <dgm:adjLst/>
          </dgm:shape>
          <dgm:presOf/>
          <dgm:constrLst/>
          <dgm:ruleLst/>
        </dgm:layoutNode>
      </dgm:forEach>
    </dgm:forEach>
  </dgm:layoutNode>
</dgm:layoutDef>
</file>

<file path=ppt/diagrams/layout14.xml><?xml version="1.0" encoding="utf-8"?>
<dgm:layoutDef xmlns:dgm="http://schemas.openxmlformats.org/drawingml/2006/diagram" xmlns:a="http://schemas.openxmlformats.org/drawingml/2006/main" uniqueId="urn:microsoft.com/office/officeart/2008/layout/VerticalCurvedList">
  <dgm:title val=""/>
  <dgm:desc val=""/>
  <dgm:catLst>
    <dgm:cat type="list" pri="20000"/>
  </dgm:catLst>
  <dgm:sampData>
    <dgm:dataModel>
      <dgm:ptLst>
        <dgm:pt modelId="0" type="doc"/>
        <dgm:pt modelId="1">
          <dgm:prSet phldr="1"/>
        </dgm:pt>
        <dgm:pt modelId="2">
          <dgm:prSet phldr="1"/>
        </dgm:pt>
        <dgm:pt modelId="3">
          <dgm:prSet phldr="1"/>
        </dgm:pt>
      </dgm:ptLst>
      <dgm:cxnLst>
        <dgm:cxn modelId="4" srcId="0" destId="1" srcOrd="0" destOrd="0"/>
        <dgm:cxn modelId="5" srcId="0" destId="2" srcOrd="1" destOrd="0"/>
        <dgm:cxn modelId="6" srcId="0" destId="3" srcOrd="2" destOrd="0"/>
      </dgm:cxnLst>
      <dgm:bg/>
      <dgm:whole/>
    </dgm:dataModel>
  </dgm:sampData>
  <dgm:styleData>
    <dgm:dataModel>
      <dgm:ptLst>
        <dgm:pt modelId="0" type="doc"/>
        <dgm:pt modelId="1">
          <dgm:prSet phldr="1"/>
        </dgm:pt>
        <dgm:pt modelId="2">
          <dgm:prSet phldr="1"/>
        </dgm:pt>
      </dgm:ptLst>
      <dgm:cxnLst>
        <dgm:cxn modelId="3" srcId="0" destId="1" srcOrd="0" destOrd="0"/>
        <dgm:cxn modelId="4" srcId="0" destId="2" srcOrd="1" destOrd="0"/>
      </dgm:cxnLst>
      <dgm:bg/>
      <dgm:whole/>
    </dgm:dataModel>
  </dgm:styleData>
  <dgm:clrData>
    <dgm:dataModel>
      <dgm:ptLst>
        <dgm:pt modelId="0" type="doc"/>
        <dgm:pt modelId="1">
          <dgm:prSet phldr="1"/>
        </dgm:pt>
        <dgm:pt modelId="2">
          <dgm:prSet phldr="1"/>
        </dgm:pt>
        <dgm:pt modelId="3">
          <dgm:prSet phldr="1"/>
        </dgm:pt>
        <dgm:pt modelId="4">
          <dgm:prSet phldr="1"/>
        </dgm:pt>
      </dgm:ptLst>
      <dgm:cxnLst>
        <dgm:cxn modelId="5" srcId="0" destId="1" srcOrd="0" destOrd="0"/>
        <dgm:cxn modelId="6" srcId="0" destId="2" srcOrd="1" destOrd="0"/>
        <dgm:cxn modelId="7" srcId="0" destId="3" srcOrd="2" destOrd="0"/>
        <dgm:cxn modelId="8" srcId="0" destId="4" srcOrd="3" destOrd="0"/>
      </dgm:cxnLst>
      <dgm:bg/>
      <dgm:whole/>
    </dgm:dataModel>
  </dgm:clrData>
  <dgm:layoutNode name="Name0">
    <dgm:varLst>
      <dgm:chMax val="7"/>
      <dgm:chPref val="7"/>
      <dgm:dir/>
    </dgm:varLst>
    <dgm:alg type="composite"/>
    <dgm:shape xmlns:r="http://schemas.openxmlformats.org/officeDocument/2006/relationships" r:blip="">
      <dgm:adjLst/>
    </dgm:shape>
    <dgm:constrLst>
      <dgm:constr type="w" for="ch" refType="h" refFor="ch" op="gte" fact="0.8"/>
    </dgm:constrLst>
    <dgm:layoutNode name="Name1">
      <dgm:alg type="composite"/>
      <dgm:shape xmlns:r="http://schemas.openxmlformats.org/officeDocument/2006/relationships" r:blip="">
        <dgm:adjLst/>
      </dgm:shape>
      <dgm:choose name="Name2">
        <dgm:if name="Name3" func="var" arg="dir" op="equ" val="norm">
          <dgm:choose name="Name4">
            <dgm:if name="Name5" axis="ch" ptType="node" func="cnt" op="equ" val="1">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625"/>
                <dgm:constr type="w" for="ch" forName="accent_1" refType="h" refFor="ch" refForName="accent_1" op="equ"/>
                <dgm:constr type="ctrY" for="ch" forName="accent_1" refType="h" fact="0.5"/>
                <dgm:constr type="ctrX" for="ch" forName="accent_1" refType="h" fact="0.2253"/>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primFontSz" for="ch" ptType="node" op="equ" val="65"/>
              </dgm:constrLst>
            </dgm:if>
            <dgm:if name="Name6" axis="ch" ptType="node" func="cnt" op="equ" val="2">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3571"/>
                <dgm:constr type="w" for="ch" forName="accent_1" refType="h" refFor="ch" refForName="accent_1" op="equ"/>
                <dgm:constr type="ctrY" for="ch" forName="accent_1" refType="h" fact="0.2857"/>
                <dgm:constr type="ctrX" for="ch" forName="accent_1" refType="h" fact="0.1891"/>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3571"/>
                <dgm:constr type="w" for="ch" forName="accent_2" refType="h" refFor="ch" refForName="accent_2" op="equ"/>
                <dgm:constr type="ctrY" for="ch" forName="accent_2" refType="h" fact="0.7143"/>
                <dgm:constr type="ctrX" for="ch" forName="accent_2" refType="h" fact="0.1891"/>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primFontSz" for="ch" ptType="node" op="equ" val="65"/>
              </dgm:constrLst>
            </dgm:if>
            <dgm:if name="Name7" axis="ch" ptType="node" func="cnt" op="equ" val="3">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25"/>
                <dgm:constr type="w" for="ch" forName="accent_1" refType="h" refFor="ch" refForName="accent_1" op="equ"/>
                <dgm:constr type="ctrY" for="ch" forName="accent_1" refType="h" fact="0.2"/>
                <dgm:constr type="ctrX" for="ch" forName="accent_1" refType="h" fact="0.1526"/>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25"/>
                <dgm:constr type="w" for="ch" forName="accent_2" refType="h" refFor="ch" refForName="accent_2" op="equ"/>
                <dgm:constr type="ctrY" for="ch" forName="accent_2" refType="h" fact="0.5"/>
                <dgm:constr type="ctrX" for="ch" forName="accent_2" refType="h" fact="0.2253"/>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h" for="ch" forName="accent_3" refType="h" fact="0.25"/>
                <dgm:constr type="w" for="ch" forName="accent_3" refType="h" refFor="ch" refForName="accent_3" op="equ"/>
                <dgm:constr type="ctrY" for="ch" forName="accent_3" refType="h" fact="0.8"/>
                <dgm:constr type="ctrX" for="ch" forName="accent_3" refType="h" fact="0.1526"/>
                <dgm:constr type="l" for="ch" forName="text_3" refType="ctrX" refFor="ch" refForName="accent_3"/>
                <dgm:constr type="r" for="ch" forName="text_3" refType="w"/>
                <dgm:constr type="w" for="ch" forName="text_3" refType="h" refFor="ch" refForName="text_3" op="gte"/>
                <dgm:constr type="h" for="ch" forName="text_3" refType="h" refFor="ch" refForName="accent_3" fact="0.8"/>
                <dgm:constr type="ctrY" for="ch" forName="text_3" refType="ctrY" refFor="ch" refForName="accent_3"/>
                <dgm:constr type="lMarg" for="ch" forName="text_3" refType="w" refFor="ch" refForName="accent_3" fact="1.8"/>
                <dgm:constr type="primFontSz" for="ch" ptType="node" op="equ" val="65"/>
              </dgm:constrLst>
            </dgm:if>
            <dgm:if name="Name8" axis="ch" ptType="node" func="cnt" op="equ" val="4">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1923"/>
                <dgm:constr type="w" for="ch" forName="accent_1" refType="h" refFor="ch" refForName="accent_1" op="equ"/>
                <dgm:constr type="ctrY" for="ch" forName="accent_1" refType="h" fact="0.1538"/>
                <dgm:constr type="ctrX" for="ch" forName="accent_1" refType="h" fact="0.1268"/>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1923"/>
                <dgm:constr type="w" for="ch" forName="accent_2" refType="h" refFor="ch" refForName="accent_2" op="equ"/>
                <dgm:constr type="ctrY" for="ch" forName="accent_2" refType="h" fact="0.3846"/>
                <dgm:constr type="ctrX" for="ch" forName="accent_2" refType="h" fact="0.215"/>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h" for="ch" forName="accent_3" refType="h" fact="0.1923"/>
                <dgm:constr type="w" for="ch" forName="accent_3" refType="h" refFor="ch" refForName="accent_3" op="equ"/>
                <dgm:constr type="ctrY" for="ch" forName="accent_3" refType="h" fact="0.6154"/>
                <dgm:constr type="ctrX" for="ch" forName="accent_3" refType="h" fact="0.215"/>
                <dgm:constr type="l" for="ch" forName="text_3" refType="ctrX" refFor="ch" refForName="accent_3"/>
                <dgm:constr type="r" for="ch" forName="text_3" refType="w"/>
                <dgm:constr type="w" for="ch" forName="text_3" refType="h" refFor="ch" refForName="text_3" op="gte"/>
                <dgm:constr type="h" for="ch" forName="text_3" refType="h" refFor="ch" refForName="accent_3" fact="0.8"/>
                <dgm:constr type="ctrY" for="ch" forName="text_3" refType="ctrY" refFor="ch" refForName="accent_3"/>
                <dgm:constr type="lMarg" for="ch" forName="text_3" refType="w" refFor="ch" refForName="accent_3" fact="1.8"/>
                <dgm:constr type="h" for="ch" forName="accent_4" refType="h" fact="0.1923"/>
                <dgm:constr type="w" for="ch" forName="accent_4" refType="h" refFor="ch" refForName="accent_4" op="equ"/>
                <dgm:constr type="ctrY" for="ch" forName="accent_4" refType="h" fact="0.8462"/>
                <dgm:constr type="ctrX" for="ch" forName="accent_4" refType="h" fact="0.1268"/>
                <dgm:constr type="l" for="ch" forName="text_4" refType="ctrX" refFor="ch" refForName="accent_4"/>
                <dgm:constr type="r" for="ch" forName="text_4" refType="w"/>
                <dgm:constr type="w" for="ch" forName="text_4" refType="h" refFor="ch" refForName="text_4" op="gte"/>
                <dgm:constr type="h" for="ch" forName="text_4" refType="h" refFor="ch" refForName="accent_4" fact="0.8"/>
                <dgm:constr type="ctrY" for="ch" forName="text_4" refType="ctrY" refFor="ch" refForName="accent_4"/>
                <dgm:constr type="lMarg" for="ch" forName="text_4" refType="w" refFor="ch" refForName="accent_4" fact="1.8"/>
                <dgm:constr type="primFontSz" for="ch" ptType="node" op="equ" val="65"/>
              </dgm:constrLst>
            </dgm:if>
            <dgm:if name="Name9" axis="ch" ptType="node" func="cnt" op="equ" val="5">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1563"/>
                <dgm:constr type="w" for="ch" forName="accent_1" refType="h" refFor="ch" refForName="accent_1" op="equ"/>
                <dgm:constr type="ctrY" for="ch" forName="accent_1" refType="h" fact="0.125"/>
                <dgm:constr type="ctrX" for="ch" forName="accent_1" refType="h" fact="0.1082"/>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1563"/>
                <dgm:constr type="w" for="ch" forName="accent_2" refType="h" refFor="ch" refForName="accent_2" op="equ"/>
                <dgm:constr type="ctrY" for="ch" forName="accent_2" refType="h" fact="0.3125"/>
                <dgm:constr type="ctrX" for="ch" forName="accent_2" refType="h" fact="0.1978"/>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h" for="ch" forName="accent_3" refType="h" fact="0.1563"/>
                <dgm:constr type="w" for="ch" forName="accent_3" refType="h" refFor="ch" refForName="accent_3" op="equ"/>
                <dgm:constr type="ctrY" for="ch" forName="accent_3" refType="h" fact="0.5"/>
                <dgm:constr type="ctrX" for="ch" forName="accent_3" refType="h" fact="0.2253"/>
                <dgm:constr type="l" for="ch" forName="text_3" refType="ctrX" refFor="ch" refForName="accent_3"/>
                <dgm:constr type="r" for="ch" forName="text_3" refType="w"/>
                <dgm:constr type="w" for="ch" forName="text_3" refType="h" refFor="ch" refForName="text_3" op="gte"/>
                <dgm:constr type="h" for="ch" forName="text_3" refType="h" refFor="ch" refForName="accent_3" fact="0.8"/>
                <dgm:constr type="ctrY" for="ch" forName="text_3" refType="ctrY" refFor="ch" refForName="accent_3"/>
                <dgm:constr type="lMarg" for="ch" forName="text_3" refType="w" refFor="ch" refForName="accent_3" fact="1.8"/>
                <dgm:constr type="h" for="ch" forName="accent_4" refType="h" fact="0.1563"/>
                <dgm:constr type="w" for="ch" forName="accent_4" refType="h" refFor="ch" refForName="accent_4" op="equ"/>
                <dgm:constr type="ctrY" for="ch" forName="accent_4" refType="h" fact="0.6875"/>
                <dgm:constr type="ctrX" for="ch" forName="accent_4" refType="h" fact="0.1978"/>
                <dgm:constr type="l" for="ch" forName="text_4" refType="ctrX" refFor="ch" refForName="accent_4"/>
                <dgm:constr type="r" for="ch" forName="text_4" refType="w"/>
                <dgm:constr type="w" for="ch" forName="text_4" refType="h" refFor="ch" refForName="text_4" op="gte"/>
                <dgm:constr type="h" for="ch" forName="text_4" refType="h" refFor="ch" refForName="accent_4" fact="0.8"/>
                <dgm:constr type="ctrY" for="ch" forName="text_4" refType="ctrY" refFor="ch" refForName="accent_4"/>
                <dgm:constr type="lMarg" for="ch" forName="text_4" refType="w" refFor="ch" refForName="accent_4" fact="1.8"/>
                <dgm:constr type="h" for="ch" forName="accent_5" refType="h" fact="0.1563"/>
                <dgm:constr type="w" for="ch" forName="accent_5" refType="h" refFor="ch" refForName="accent_5" op="equ"/>
                <dgm:constr type="ctrY" for="ch" forName="accent_5" refType="h" fact="0.875"/>
                <dgm:constr type="ctrX" for="ch" forName="accent_5" refType="h" fact="0.1082"/>
                <dgm:constr type="l" for="ch" forName="text_5" refType="ctrX" refFor="ch" refForName="accent_5"/>
                <dgm:constr type="r" for="ch" forName="text_5" refType="w"/>
                <dgm:constr type="w" for="ch" forName="text_5" refType="h" refFor="ch" refForName="text_5" op="gte"/>
                <dgm:constr type="h" for="ch" forName="text_5" refType="h" refFor="ch" refForName="accent_5" fact="0.8"/>
                <dgm:constr type="ctrY" for="ch" forName="text_5" refType="ctrY" refFor="ch" refForName="accent_5"/>
                <dgm:constr type="lMarg" for="ch" forName="text_5" refType="w" refFor="ch" refForName="accent_5" fact="1.8"/>
                <dgm:constr type="primFontSz" for="ch" ptType="node" op="equ" val="65"/>
              </dgm:constrLst>
            </dgm:if>
            <dgm:if name="Name10" axis="ch" ptType="node" func="cnt" op="equ" val="6">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1316"/>
                <dgm:constr type="w" for="ch" forName="accent_1" refType="h" refFor="ch" refForName="accent_1" op="equ"/>
                <dgm:constr type="ctrY" for="ch" forName="accent_1" refType="h" fact="0.1053"/>
                <dgm:constr type="ctrX" for="ch" forName="accent_1" refType="h" fact="0.0943"/>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1316"/>
                <dgm:constr type="w" for="ch" forName="accent_2" refType="h" refFor="ch" refForName="accent_2" op="equ"/>
                <dgm:constr type="ctrY" for="ch" forName="accent_2" refType="h" fact="0.2632"/>
                <dgm:constr type="ctrX" for="ch" forName="accent_2" refType="h" fact="0.1809"/>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h" for="ch" forName="accent_3" refType="h" fact="0.1316"/>
                <dgm:constr type="w" for="ch" forName="accent_3" refType="h" refFor="ch" refForName="accent_3" op="equ"/>
                <dgm:constr type="ctrY" for="ch" forName="accent_3" refType="h" fact="0.4211"/>
                <dgm:constr type="ctrX" for="ch" forName="accent_3" refType="h" fact="0.2205"/>
                <dgm:constr type="l" for="ch" forName="text_3" refType="ctrX" refFor="ch" refForName="accent_3"/>
                <dgm:constr type="r" for="ch" forName="text_3" refType="w"/>
                <dgm:constr type="w" for="ch" forName="text_3" refType="h" refFor="ch" refForName="text_3" op="gte"/>
                <dgm:constr type="h" for="ch" forName="text_3" refType="h" refFor="ch" refForName="accent_3" fact="0.8"/>
                <dgm:constr type="ctrY" for="ch" forName="text_3" refType="ctrY" refFor="ch" refForName="accent_3"/>
                <dgm:constr type="lMarg" for="ch" forName="text_3" refType="w" refFor="ch" refForName="accent_3" fact="1.8"/>
                <dgm:constr type="h" for="ch" forName="accent_4" refType="h" fact="0.1316"/>
                <dgm:constr type="w" for="ch" forName="accent_4" refType="h" refFor="ch" refForName="accent_4" op="equ"/>
                <dgm:constr type="ctrY" for="ch" forName="accent_4" refType="h" fact="0.5789"/>
                <dgm:constr type="ctrX" for="ch" forName="accent_4" refType="h" fact="0.2205"/>
                <dgm:constr type="l" for="ch" forName="text_4" refType="ctrX" refFor="ch" refForName="accent_4"/>
                <dgm:constr type="r" for="ch" forName="text_4" refType="w"/>
                <dgm:constr type="w" for="ch" forName="text_4" refType="h" refFor="ch" refForName="text_4" op="gte"/>
                <dgm:constr type="h" for="ch" forName="text_4" refType="h" refFor="ch" refForName="accent_4" fact="0.8"/>
                <dgm:constr type="ctrY" for="ch" forName="text_4" refType="ctrY" refFor="ch" refForName="accent_4"/>
                <dgm:constr type="lMarg" for="ch" forName="text_4" refType="w" refFor="ch" refForName="accent_4" fact="1.8"/>
                <dgm:constr type="h" for="ch" forName="accent_5" refType="h" fact="0.1316"/>
                <dgm:constr type="w" for="ch" forName="accent_5" refType="h" refFor="ch" refForName="accent_5" op="equ"/>
                <dgm:constr type="ctrY" for="ch" forName="accent_5" refType="h" fact="0.7368"/>
                <dgm:constr type="ctrX" for="ch" forName="accent_5" refType="h" fact="0.1809"/>
                <dgm:constr type="l" for="ch" forName="text_5" refType="ctrX" refFor="ch" refForName="accent_5"/>
                <dgm:constr type="r" for="ch" forName="text_5" refType="w"/>
                <dgm:constr type="w" for="ch" forName="text_5" refType="h" refFor="ch" refForName="text_5" op="gte"/>
                <dgm:constr type="h" for="ch" forName="text_5" refType="h" refFor="ch" refForName="accent_5" fact="0.8"/>
                <dgm:constr type="ctrY" for="ch" forName="text_5" refType="ctrY" refFor="ch" refForName="accent_5"/>
                <dgm:constr type="lMarg" for="ch" forName="text_5" refType="w" refFor="ch" refForName="accent_5" fact="1.8"/>
                <dgm:constr type="h" for="ch" forName="accent_6" refType="h" fact="0.1316"/>
                <dgm:constr type="w" for="ch" forName="accent_6" refType="h" refFor="ch" refForName="accent_6" op="equ"/>
                <dgm:constr type="ctrY" for="ch" forName="accent_6" refType="h" fact="0.8947"/>
                <dgm:constr type="ctrX" for="ch" forName="accent_6" refType="h" fact="0.0943"/>
                <dgm:constr type="l" for="ch" forName="text_6" refType="ctrX" refFor="ch" refForName="accent_6"/>
                <dgm:constr type="r" for="ch" forName="text_6" refType="w"/>
                <dgm:constr type="w" for="ch" forName="text_6" refType="h" refFor="ch" refForName="text_6" op="gte"/>
                <dgm:constr type="h" for="ch" forName="text_6" refType="h" refFor="ch" refForName="accent_6" fact="0.8"/>
                <dgm:constr type="ctrY" for="ch" forName="text_6" refType="ctrY" refFor="ch" refForName="accent_6"/>
                <dgm:constr type="lMarg" for="ch" forName="text_6" refType="w" refFor="ch" refForName="accent_6" fact="1.8"/>
                <dgm:constr type="primFontSz" for="ch" ptType="node" op="equ" val="65"/>
              </dgm:constrLst>
            </dgm:if>
            <dgm:else name="Name11">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1136"/>
                <dgm:constr type="w" for="ch" forName="accent_1" refType="h" refFor="ch" refForName="accent_1" op="equ"/>
                <dgm:constr type="ctrY" for="ch" forName="accent_1" refType="h" fact="0.0909"/>
                <dgm:constr type="ctrX" for="ch" forName="accent_1" refType="h" fact="0.0835"/>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1136"/>
                <dgm:constr type="w" for="ch" forName="accent_2" refType="h" refFor="ch" refForName="accent_2" op="equ"/>
                <dgm:constr type="ctrY" for="ch" forName="accent_2" refType="h" fact="0.2273"/>
                <dgm:constr type="ctrX" for="ch" forName="accent_2" refType="h" fact="0.1658"/>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h" for="ch" forName="accent_3" refType="h" fact="0.1136"/>
                <dgm:constr type="w" for="ch" forName="accent_3" refType="h" refFor="ch" refForName="accent_3" op="equ"/>
                <dgm:constr type="ctrY" for="ch" forName="accent_3" refType="h" fact="0.3636"/>
                <dgm:constr type="ctrX" for="ch" forName="accent_3" refType="h" fact="0.2109"/>
                <dgm:constr type="l" for="ch" forName="text_3" refType="ctrX" refFor="ch" refForName="accent_3"/>
                <dgm:constr type="r" for="ch" forName="text_3" refType="w"/>
                <dgm:constr type="w" for="ch" forName="text_3" refType="h" refFor="ch" refForName="text_3" op="gte"/>
                <dgm:constr type="h" for="ch" forName="text_3" refType="h" refFor="ch" refForName="accent_3" fact="0.8"/>
                <dgm:constr type="ctrY" for="ch" forName="text_3" refType="ctrY" refFor="ch" refForName="accent_3"/>
                <dgm:constr type="lMarg" for="ch" forName="text_3" refType="w" refFor="ch" refForName="accent_3" fact="1.8"/>
                <dgm:constr type="h" for="ch" forName="accent_4" refType="h" fact="0.1136"/>
                <dgm:constr type="w" for="ch" forName="accent_4" refType="h" refFor="ch" refForName="accent_4" op="equ"/>
                <dgm:constr type="ctrY" for="ch" forName="accent_4" refType="h" fact="0.5"/>
                <dgm:constr type="ctrX" for="ch" forName="accent_4" refType="h" fact="0.2253"/>
                <dgm:constr type="l" for="ch" forName="text_4" refType="ctrX" refFor="ch" refForName="accent_4"/>
                <dgm:constr type="r" for="ch" forName="text_4" refType="w"/>
                <dgm:constr type="w" for="ch" forName="text_4" refType="h" refFor="ch" refForName="text_4" op="gte"/>
                <dgm:constr type="h" for="ch" forName="text_4" refType="h" refFor="ch" refForName="accent_4" fact="0.8"/>
                <dgm:constr type="ctrY" for="ch" forName="text_4" refType="ctrY" refFor="ch" refForName="accent_4"/>
                <dgm:constr type="lMarg" for="ch" forName="text_4" refType="w" refFor="ch" refForName="accent_4" fact="1.8"/>
                <dgm:constr type="h" for="ch" forName="accent_5" refType="h" fact="0.1136"/>
                <dgm:constr type="w" for="ch" forName="accent_5" refType="h" refFor="ch" refForName="accent_5" op="equ"/>
                <dgm:constr type="ctrY" for="ch" forName="accent_5" refType="h" fact="0.6364"/>
                <dgm:constr type="ctrX" for="ch" forName="accent_5" refType="h" fact="0.2109"/>
                <dgm:constr type="l" for="ch" forName="text_5" refType="ctrX" refFor="ch" refForName="accent_5"/>
                <dgm:constr type="r" for="ch" forName="text_5" refType="w"/>
                <dgm:constr type="w" for="ch" forName="text_5" refType="h" refFor="ch" refForName="text_5" op="gte"/>
                <dgm:constr type="h" for="ch" forName="text_5" refType="h" refFor="ch" refForName="accent_5" fact="0.8"/>
                <dgm:constr type="ctrY" for="ch" forName="text_5" refType="ctrY" refFor="ch" refForName="accent_5"/>
                <dgm:constr type="lMarg" for="ch" forName="text_5" refType="w" refFor="ch" refForName="accent_5" fact="1.8"/>
                <dgm:constr type="h" for="ch" forName="accent_6" refType="h" fact="0.1136"/>
                <dgm:constr type="w" for="ch" forName="accent_6" refType="h" refFor="ch" refForName="accent_6" op="equ"/>
                <dgm:constr type="ctrY" for="ch" forName="accent_6" refType="h" fact="0.7727"/>
                <dgm:constr type="ctrX" for="ch" forName="accent_6" refType="h" fact="0.1658"/>
                <dgm:constr type="l" for="ch" forName="text_6" refType="ctrX" refFor="ch" refForName="accent_6"/>
                <dgm:constr type="r" for="ch" forName="text_6" refType="w"/>
                <dgm:constr type="w" for="ch" forName="text_6" refType="h" refFor="ch" refForName="text_6" op="gte"/>
                <dgm:constr type="h" for="ch" forName="text_6" refType="h" refFor="ch" refForName="accent_6" fact="0.8"/>
                <dgm:constr type="ctrY" for="ch" forName="text_6" refType="ctrY" refFor="ch" refForName="accent_6"/>
                <dgm:constr type="lMarg" for="ch" forName="text_6" refType="w" refFor="ch" refForName="accent_6" fact="1.8"/>
                <dgm:constr type="h" for="ch" forName="accent_7" refType="h" fact="0.1136"/>
                <dgm:constr type="w" for="ch" forName="accent_7" refType="h" refFor="ch" refForName="accent_7" op="equ"/>
                <dgm:constr type="ctrY" for="ch" forName="accent_7" refType="h" fact="0.9091"/>
                <dgm:constr type="ctrX" for="ch" forName="accent_7" refType="h" fact="0.0835"/>
                <dgm:constr type="l" for="ch" forName="text_7" refType="ctrX" refFor="ch" refForName="accent_7"/>
                <dgm:constr type="r" for="ch" forName="text_7" refType="w"/>
                <dgm:constr type="w" for="ch" forName="text_7" refType="h" refFor="ch" refForName="text_7" op="gte"/>
                <dgm:constr type="h" for="ch" forName="text_7" refType="h" refFor="ch" refForName="accent_7" fact="0.8"/>
                <dgm:constr type="ctrY" for="ch" forName="text_7" refType="ctrY" refFor="ch" refForName="accent_7"/>
                <dgm:constr type="lMarg" for="ch" forName="text_7" refType="w" refFor="ch" refForName="accent_7" fact="1.8"/>
                <dgm:constr type="primFontSz" for="ch" ptType="node" op="equ" val="65"/>
              </dgm:constrLst>
            </dgm:else>
          </dgm:choose>
        </dgm:if>
        <dgm:else name="Name12">
          <dgm:choose name="Name13">
            <dgm:if name="Name14" axis="ch" ptType="node" func="cnt" op="equ" val="1">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625"/>
                <dgm:constr type="w" for="ch" forName="accent_1" refType="h" refFor="ch" refForName="accent_1" op="equ"/>
                <dgm:constr type="ctrY" for="ch" forName="accent_1" refType="h" fact="0.5"/>
                <dgm:constr type="ctrX" for="ch" forName="accent_1" refType="w"/>
                <dgm:constr type="ctrXOff" for="ch" forName="accent_1" refType="h" fact="-0.2253"/>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primFontSz" for="ch" ptType="node" op="equ" val="65"/>
              </dgm:constrLst>
            </dgm:if>
            <dgm:if name="Name15" axis="ch" ptType="node" func="cnt" op="equ" val="2">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3571"/>
                <dgm:constr type="w" for="ch" forName="accent_1" refType="h" refFor="ch" refForName="accent_1" op="equ"/>
                <dgm:constr type="ctrY" for="ch" forName="accent_1" refType="h" fact="0.2857"/>
                <dgm:constr type="ctrX" for="ch" forName="accent_1" refType="w"/>
                <dgm:constr type="ctrXOff" for="ch" forName="accent_1" refType="h" fact="-0.1891"/>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3571"/>
                <dgm:constr type="w" for="ch" forName="accent_2" refType="h" refFor="ch" refForName="accent_2" op="equ"/>
                <dgm:constr type="ctrY" for="ch" forName="accent_2" refType="h" fact="0.7143"/>
                <dgm:constr type="ctrX" for="ch" forName="accent_2" refType="w"/>
                <dgm:constr type="ctrXOff" for="ch" forName="accent_2" refType="h" fact="-0.1891"/>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primFontSz" for="ch" ptType="node" op="equ" val="65"/>
              </dgm:constrLst>
            </dgm:if>
            <dgm:if name="Name16" axis="ch" ptType="node" func="cnt" op="equ" val="3">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25"/>
                <dgm:constr type="w" for="ch" forName="accent_1" refType="h" refFor="ch" refForName="accent_1" op="equ"/>
                <dgm:constr type="ctrY" for="ch" forName="accent_1" refType="h" fact="0.2"/>
                <dgm:constr type="ctrX" for="ch" forName="accent_1" refType="w"/>
                <dgm:constr type="ctrXOff" for="ch" forName="accent_1" refType="h" fact="-0.1526"/>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25"/>
                <dgm:constr type="w" for="ch" forName="accent_2" refType="h" refFor="ch" refForName="accent_2" op="equ"/>
                <dgm:constr type="ctrY" for="ch" forName="accent_2" refType="h" fact="0.5"/>
                <dgm:constr type="ctrX" for="ch" forName="accent_2" refType="w"/>
                <dgm:constr type="ctrXOff" for="ch" forName="accent_2" refType="h" fact="-0.2253"/>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h" for="ch" forName="accent_3" refType="h" fact="0.25"/>
                <dgm:constr type="w" for="ch" forName="accent_3" refType="h" refFor="ch" refForName="accent_3" op="equ"/>
                <dgm:constr type="ctrY" for="ch" forName="accent_3" refType="h" fact="0.8"/>
                <dgm:constr type="ctrX" for="ch" forName="accent_3" refType="w"/>
                <dgm:constr type="ctrXOff" for="ch" forName="accent_3" refType="h" fact="-0.1526"/>
                <dgm:constr type="r" for="ch" forName="text_3" refType="ctrX" refFor="ch" refForName="accent_3"/>
                <dgm:constr type="rOff" for="ch" forName="text_3" refType="ctrXOff" refFor="ch" refForName="accent_3"/>
                <dgm:constr type="l" for="ch" forName="text_3"/>
                <dgm:constr type="w" for="ch" forName="text_3" refType="h" refFor="ch" refForName="text_3" op="gte"/>
                <dgm:constr type="h" for="ch" forName="text_3" refType="h" refFor="ch" refForName="accent_3" fact="0.8"/>
                <dgm:constr type="ctrY" for="ch" forName="text_3" refType="ctrY" refFor="ch" refForName="accent_3"/>
                <dgm:constr type="rMarg" for="ch" forName="text_3" refType="w" refFor="ch" refForName="accent_3" fact="1.8"/>
                <dgm:constr type="primFontSz" for="ch" ptType="node" op="equ" val="65"/>
              </dgm:constrLst>
            </dgm:if>
            <dgm:if name="Name17" axis="ch" ptType="node" func="cnt" op="equ" val="4">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1923"/>
                <dgm:constr type="w" for="ch" forName="accent_1" refType="h" refFor="ch" refForName="accent_1" op="equ"/>
                <dgm:constr type="ctrY" for="ch" forName="accent_1" refType="h" fact="0.1538"/>
                <dgm:constr type="ctrX" for="ch" forName="accent_1" refType="w"/>
                <dgm:constr type="ctrXOff" for="ch" forName="accent_1" refType="h" fact="-0.1268"/>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1923"/>
                <dgm:constr type="w" for="ch" forName="accent_2" refType="h" refFor="ch" refForName="accent_2" op="equ"/>
                <dgm:constr type="ctrY" for="ch" forName="accent_2" refType="h" fact="0.3846"/>
                <dgm:constr type="ctrX" for="ch" forName="accent_2" refType="w"/>
                <dgm:constr type="ctrXOff" for="ch" forName="accent_2" refType="h" fact="-0.215"/>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h" for="ch" forName="accent_3" refType="h" fact="0.1923"/>
                <dgm:constr type="w" for="ch" forName="accent_3" refType="h" refFor="ch" refForName="accent_3" op="equ"/>
                <dgm:constr type="ctrY" for="ch" forName="accent_3" refType="h" fact="0.6154"/>
                <dgm:constr type="ctrX" for="ch" forName="accent_3" refType="w"/>
                <dgm:constr type="ctrXOff" for="ch" forName="accent_3" refType="h" fact="-0.215"/>
                <dgm:constr type="r" for="ch" forName="text_3" refType="ctrX" refFor="ch" refForName="accent_3"/>
                <dgm:constr type="rOff" for="ch" forName="text_3" refType="ctrXOff" refFor="ch" refForName="accent_3"/>
                <dgm:constr type="l" for="ch" forName="text_3"/>
                <dgm:constr type="w" for="ch" forName="text_3" refType="h" refFor="ch" refForName="text_3" op="gte"/>
                <dgm:constr type="h" for="ch" forName="text_3" refType="h" refFor="ch" refForName="accent_3" fact="0.8"/>
                <dgm:constr type="ctrY" for="ch" forName="text_3" refType="ctrY" refFor="ch" refForName="accent_3"/>
                <dgm:constr type="rMarg" for="ch" forName="text_3" refType="w" refFor="ch" refForName="accent_3" fact="1.8"/>
                <dgm:constr type="h" for="ch" forName="accent_4" refType="h" fact="0.1923"/>
                <dgm:constr type="w" for="ch" forName="accent_4" refType="h" refFor="ch" refForName="accent_4" op="equ"/>
                <dgm:constr type="ctrY" for="ch" forName="accent_4" refType="h" fact="0.8462"/>
                <dgm:constr type="ctrX" for="ch" forName="accent_4" refType="w"/>
                <dgm:constr type="ctrXOff" for="ch" forName="accent_4" refType="h" fact="-0.1268"/>
                <dgm:constr type="r" for="ch" forName="text_4" refType="ctrX" refFor="ch" refForName="accent_4"/>
                <dgm:constr type="rOff" for="ch" forName="text_4" refType="ctrXOff" refFor="ch" refForName="accent_4"/>
                <dgm:constr type="l" for="ch" forName="text_4"/>
                <dgm:constr type="w" for="ch" forName="text_4" refType="h" refFor="ch" refForName="text_4" op="gte"/>
                <dgm:constr type="h" for="ch" forName="text_4" refType="h" refFor="ch" refForName="accent_4" fact="0.8"/>
                <dgm:constr type="ctrY" for="ch" forName="text_4" refType="ctrY" refFor="ch" refForName="accent_4"/>
                <dgm:constr type="rMarg" for="ch" forName="text_4" refType="w" refFor="ch" refForName="accent_4" fact="1.8"/>
                <dgm:constr type="primFontSz" for="ch" ptType="node" op="equ" val="65"/>
              </dgm:constrLst>
            </dgm:if>
            <dgm:if name="Name18" axis="ch" ptType="node" func="cnt" op="equ" val="5">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1563"/>
                <dgm:constr type="w" for="ch" forName="accent_1" refType="h" refFor="ch" refForName="accent_1" op="equ"/>
                <dgm:constr type="ctrY" for="ch" forName="accent_1" refType="h" fact="0.125"/>
                <dgm:constr type="ctrX" for="ch" forName="accent_1" refType="w"/>
                <dgm:constr type="ctrXOff" for="ch" forName="accent_1" refType="h" fact="-0.1082"/>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1563"/>
                <dgm:constr type="w" for="ch" forName="accent_2" refType="h" refFor="ch" refForName="accent_2" op="equ"/>
                <dgm:constr type="ctrY" for="ch" forName="accent_2" refType="h" fact="0.3125"/>
                <dgm:constr type="ctrX" for="ch" forName="accent_2" refType="w"/>
                <dgm:constr type="ctrXOff" for="ch" forName="accent_2" refType="h" fact="-0.1978"/>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h" for="ch" forName="accent_3" refType="h" fact="0.1563"/>
                <dgm:constr type="w" for="ch" forName="accent_3" refType="h" refFor="ch" refForName="accent_3" op="equ"/>
                <dgm:constr type="ctrY" for="ch" forName="accent_3" refType="h" fact="0.5"/>
                <dgm:constr type="ctrX" for="ch" forName="accent_3" refType="w"/>
                <dgm:constr type="ctrXOff" for="ch" forName="accent_3" refType="h" fact="-0.2253"/>
                <dgm:constr type="r" for="ch" forName="text_3" refType="ctrX" refFor="ch" refForName="accent_3"/>
                <dgm:constr type="rOff" for="ch" forName="text_3" refType="ctrXOff" refFor="ch" refForName="accent_3"/>
                <dgm:constr type="l" for="ch" forName="text_3"/>
                <dgm:constr type="w" for="ch" forName="text_3" refType="h" refFor="ch" refForName="text_3" op="gte"/>
                <dgm:constr type="h" for="ch" forName="text_3" refType="h" refFor="ch" refForName="accent_3" fact="0.8"/>
                <dgm:constr type="ctrY" for="ch" forName="text_3" refType="ctrY" refFor="ch" refForName="accent_3"/>
                <dgm:constr type="rMarg" for="ch" forName="text_3" refType="w" refFor="ch" refForName="accent_3" fact="1.8"/>
                <dgm:constr type="h" for="ch" forName="accent_4" refType="h" fact="0.1563"/>
                <dgm:constr type="w" for="ch" forName="accent_4" refType="h" refFor="ch" refForName="accent_4" op="equ"/>
                <dgm:constr type="ctrY" for="ch" forName="accent_4" refType="h" fact="0.6875"/>
                <dgm:constr type="ctrX" for="ch" forName="accent_4" refType="w"/>
                <dgm:constr type="ctrXOff" for="ch" forName="accent_4" refType="h" fact="-0.1978"/>
                <dgm:constr type="r" for="ch" forName="text_4" refType="ctrX" refFor="ch" refForName="accent_4"/>
                <dgm:constr type="rOff" for="ch" forName="text_4" refType="ctrXOff" refFor="ch" refForName="accent_4"/>
                <dgm:constr type="l" for="ch" forName="text_4"/>
                <dgm:constr type="w" for="ch" forName="text_4" refType="h" refFor="ch" refForName="text_4" op="gte"/>
                <dgm:constr type="h" for="ch" forName="text_4" refType="h" refFor="ch" refForName="accent_4" fact="0.8"/>
                <dgm:constr type="ctrY" for="ch" forName="text_4" refType="ctrY" refFor="ch" refForName="accent_4"/>
                <dgm:constr type="rMarg" for="ch" forName="text_4" refType="w" refFor="ch" refForName="accent_4" fact="1.8"/>
                <dgm:constr type="h" for="ch" forName="accent_5" refType="h" fact="0.1563"/>
                <dgm:constr type="w" for="ch" forName="accent_5" refType="h" refFor="ch" refForName="accent_5" op="equ"/>
                <dgm:constr type="ctrY" for="ch" forName="accent_5" refType="h" fact="0.875"/>
                <dgm:constr type="ctrX" for="ch" forName="accent_5" refType="w"/>
                <dgm:constr type="ctrXOff" for="ch" forName="accent_5" refType="h" fact="-0.1082"/>
                <dgm:constr type="r" for="ch" forName="text_5" refType="ctrX" refFor="ch" refForName="accent_5"/>
                <dgm:constr type="rOff" for="ch" forName="text_5" refType="ctrXOff" refFor="ch" refForName="accent_5"/>
                <dgm:constr type="l" for="ch" forName="text_5"/>
                <dgm:constr type="w" for="ch" forName="text_5" refType="h" refFor="ch" refForName="text_5" op="gte"/>
                <dgm:constr type="h" for="ch" forName="text_5" refType="h" refFor="ch" refForName="accent_5" fact="0.8"/>
                <dgm:constr type="ctrY" for="ch" forName="text_5" refType="ctrY" refFor="ch" refForName="accent_5"/>
                <dgm:constr type="rMarg" for="ch" forName="text_5" refType="w" refFor="ch" refForName="accent_5" fact="1.8"/>
                <dgm:constr type="primFontSz" for="ch" ptType="node" op="equ" val="65"/>
              </dgm:constrLst>
            </dgm:if>
            <dgm:if name="Name19" axis="ch" ptType="node" func="cnt" op="equ" val="6">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1316"/>
                <dgm:constr type="w" for="ch" forName="accent_1" refType="h" refFor="ch" refForName="accent_1" op="equ"/>
                <dgm:constr type="ctrY" for="ch" forName="accent_1" refType="h" fact="0.1053"/>
                <dgm:constr type="ctrX" for="ch" forName="accent_1" refType="w"/>
                <dgm:constr type="ctrXOff" for="ch" forName="accent_1" refType="h" fact="-0.0943"/>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1316"/>
                <dgm:constr type="w" for="ch" forName="accent_2" refType="h" refFor="ch" refForName="accent_2" op="equ"/>
                <dgm:constr type="ctrY" for="ch" forName="accent_2" refType="h" fact="0.2632"/>
                <dgm:constr type="ctrX" for="ch" forName="accent_2" refType="w"/>
                <dgm:constr type="ctrXOff" for="ch" forName="accent_2" refType="h" fact="-0.1809"/>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h" for="ch" forName="accent_3" refType="h" fact="0.1316"/>
                <dgm:constr type="w" for="ch" forName="accent_3" refType="h" refFor="ch" refForName="accent_3" op="equ"/>
                <dgm:constr type="ctrY" for="ch" forName="accent_3" refType="h" fact="0.4211"/>
                <dgm:constr type="ctrX" for="ch" forName="accent_3" refType="w"/>
                <dgm:constr type="ctrXOff" for="ch" forName="accent_3" refType="h" fact="-0.2205"/>
                <dgm:constr type="r" for="ch" forName="text_3" refType="ctrX" refFor="ch" refForName="accent_3"/>
                <dgm:constr type="rOff" for="ch" forName="text_3" refType="ctrXOff" refFor="ch" refForName="accent_3"/>
                <dgm:constr type="l" for="ch" forName="text_3"/>
                <dgm:constr type="w" for="ch" forName="text_3" refType="h" refFor="ch" refForName="text_3" op="gte"/>
                <dgm:constr type="h" for="ch" forName="text_3" refType="h" refFor="ch" refForName="accent_3" fact="0.8"/>
                <dgm:constr type="ctrY" for="ch" forName="text_3" refType="ctrY" refFor="ch" refForName="accent_3"/>
                <dgm:constr type="rMarg" for="ch" forName="text_3" refType="w" refFor="ch" refForName="accent_3" fact="1.8"/>
                <dgm:constr type="h" for="ch" forName="accent_4" refType="h" fact="0.1316"/>
                <dgm:constr type="w" for="ch" forName="accent_4" refType="h" refFor="ch" refForName="accent_4" op="equ"/>
                <dgm:constr type="ctrY" for="ch" forName="accent_4" refType="h" fact="0.5789"/>
                <dgm:constr type="ctrX" for="ch" forName="accent_4" refType="w"/>
                <dgm:constr type="ctrXOff" for="ch" forName="accent_4" refType="h" fact="-0.2205"/>
                <dgm:constr type="r" for="ch" forName="text_4" refType="ctrX" refFor="ch" refForName="accent_4"/>
                <dgm:constr type="rOff" for="ch" forName="text_4" refType="ctrXOff" refFor="ch" refForName="accent_4"/>
                <dgm:constr type="l" for="ch" forName="text_4"/>
                <dgm:constr type="w" for="ch" forName="text_4" refType="h" refFor="ch" refForName="text_4" op="gte"/>
                <dgm:constr type="h" for="ch" forName="text_4" refType="h" refFor="ch" refForName="accent_4" fact="0.8"/>
                <dgm:constr type="ctrY" for="ch" forName="text_4" refType="ctrY" refFor="ch" refForName="accent_4"/>
                <dgm:constr type="rMarg" for="ch" forName="text_4" refType="w" refFor="ch" refForName="accent_4" fact="1.8"/>
                <dgm:constr type="h" for="ch" forName="accent_5" refType="h" fact="0.1316"/>
                <dgm:constr type="w" for="ch" forName="accent_5" refType="h" refFor="ch" refForName="accent_5" op="equ"/>
                <dgm:constr type="ctrY" for="ch" forName="accent_5" refType="h" fact="0.7368"/>
                <dgm:constr type="ctrX" for="ch" forName="accent_5" refType="w"/>
                <dgm:constr type="ctrXOff" for="ch" forName="accent_5" refType="h" fact="-0.1809"/>
                <dgm:constr type="r" for="ch" forName="text_5" refType="ctrX" refFor="ch" refForName="accent_5"/>
                <dgm:constr type="rOff" for="ch" forName="text_5" refType="ctrXOff" refFor="ch" refForName="accent_5"/>
                <dgm:constr type="l" for="ch" forName="text_5"/>
                <dgm:constr type="w" for="ch" forName="text_5" refType="h" refFor="ch" refForName="text_5" op="gte"/>
                <dgm:constr type="h" for="ch" forName="text_5" refType="h" refFor="ch" refForName="accent_5" fact="0.8"/>
                <dgm:constr type="ctrY" for="ch" forName="text_5" refType="ctrY" refFor="ch" refForName="accent_5"/>
                <dgm:constr type="rMarg" for="ch" forName="text_5" refType="w" refFor="ch" refForName="accent_5" fact="1.8"/>
                <dgm:constr type="h" for="ch" forName="accent_6" refType="h" fact="0.1316"/>
                <dgm:constr type="w" for="ch" forName="accent_6" refType="h" refFor="ch" refForName="accent_6" op="equ"/>
                <dgm:constr type="ctrY" for="ch" forName="accent_6" refType="h" fact="0.8947"/>
                <dgm:constr type="ctrX" for="ch" forName="accent_6" refType="w"/>
                <dgm:constr type="ctrXOff" for="ch" forName="accent_6" refType="h" fact="-0.0943"/>
                <dgm:constr type="r" for="ch" forName="text_6" refType="ctrX" refFor="ch" refForName="accent_6"/>
                <dgm:constr type="rOff" for="ch" forName="text_6" refType="ctrXOff" refFor="ch" refForName="accent_6"/>
                <dgm:constr type="l" for="ch" forName="text_6"/>
                <dgm:constr type="w" for="ch" forName="text_6" refType="h" refFor="ch" refForName="text_6" op="gte"/>
                <dgm:constr type="h" for="ch" forName="text_6" refType="h" refFor="ch" refForName="accent_6" fact="0.8"/>
                <dgm:constr type="ctrY" for="ch" forName="text_6" refType="ctrY" refFor="ch" refForName="accent_6"/>
                <dgm:constr type="rMarg" for="ch" forName="text_6" refType="w" refFor="ch" refForName="accent_6" fact="1.8"/>
                <dgm:constr type="primFontSz" for="ch" ptType="node" op="equ" val="65"/>
              </dgm:constrLst>
            </dgm:if>
            <dgm:else name="Name20">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1136"/>
                <dgm:constr type="w" for="ch" forName="accent_1" refType="h" refFor="ch" refForName="accent_1" op="equ"/>
                <dgm:constr type="ctrY" for="ch" forName="accent_1" refType="h" fact="0.0909"/>
                <dgm:constr type="ctrX" for="ch" forName="accent_1" refType="w"/>
                <dgm:constr type="ctrXOff" for="ch" forName="accent_1" refType="h" fact="-0.0835"/>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1136"/>
                <dgm:constr type="w" for="ch" forName="accent_2" refType="h" refFor="ch" refForName="accent_2" op="equ"/>
                <dgm:constr type="ctrY" for="ch" forName="accent_2" refType="h" fact="0.2273"/>
                <dgm:constr type="ctrX" for="ch" forName="accent_2" refType="w"/>
                <dgm:constr type="ctrXOff" for="ch" forName="accent_2" refType="h" fact="-0.1658"/>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h" for="ch" forName="accent_3" refType="h" fact="0.1136"/>
                <dgm:constr type="w" for="ch" forName="accent_3" refType="h" refFor="ch" refForName="accent_3" op="equ"/>
                <dgm:constr type="ctrY" for="ch" forName="accent_3" refType="h" fact="0.3636"/>
                <dgm:constr type="ctrX" for="ch" forName="accent_3" refType="w"/>
                <dgm:constr type="ctrXOff" for="ch" forName="accent_3" refType="h" fact="-0.2109"/>
                <dgm:constr type="r" for="ch" forName="text_3" refType="ctrX" refFor="ch" refForName="accent_3"/>
                <dgm:constr type="rOff" for="ch" forName="text_3" refType="ctrXOff" refFor="ch" refForName="accent_3"/>
                <dgm:constr type="l" for="ch" forName="text_3"/>
                <dgm:constr type="w" for="ch" forName="text_3" refType="h" refFor="ch" refForName="text_3" op="gte"/>
                <dgm:constr type="h" for="ch" forName="text_3" refType="h" refFor="ch" refForName="accent_3" fact="0.8"/>
                <dgm:constr type="ctrY" for="ch" forName="text_3" refType="ctrY" refFor="ch" refForName="accent_3"/>
                <dgm:constr type="rMarg" for="ch" forName="text_3" refType="w" refFor="ch" refForName="accent_3" fact="1.8"/>
                <dgm:constr type="h" for="ch" forName="accent_4" refType="h" fact="0.1136"/>
                <dgm:constr type="w" for="ch" forName="accent_4" refType="h" refFor="ch" refForName="accent_4" op="equ"/>
                <dgm:constr type="ctrY" for="ch" forName="accent_4" refType="h" fact="0.5"/>
                <dgm:constr type="ctrX" for="ch" forName="accent_4" refType="w"/>
                <dgm:constr type="ctrXOff" for="ch" forName="accent_4" refType="h" fact="-0.2253"/>
                <dgm:constr type="r" for="ch" forName="text_4" refType="ctrX" refFor="ch" refForName="accent_4"/>
                <dgm:constr type="rOff" for="ch" forName="text_4" refType="ctrXOff" refFor="ch" refForName="accent_4"/>
                <dgm:constr type="l" for="ch" forName="text_4"/>
                <dgm:constr type="w" for="ch" forName="text_4" refType="h" refFor="ch" refForName="text_4" op="gte"/>
                <dgm:constr type="h" for="ch" forName="text_4" refType="h" refFor="ch" refForName="accent_4" fact="0.8"/>
                <dgm:constr type="ctrY" for="ch" forName="text_4" refType="ctrY" refFor="ch" refForName="accent_4"/>
                <dgm:constr type="rMarg" for="ch" forName="text_4" refType="w" refFor="ch" refForName="accent_4" fact="1.8"/>
                <dgm:constr type="h" for="ch" forName="accent_5" refType="h" fact="0.1136"/>
                <dgm:constr type="w" for="ch" forName="accent_5" refType="h" refFor="ch" refForName="accent_5" op="equ"/>
                <dgm:constr type="ctrY" for="ch" forName="accent_5" refType="h" fact="0.6364"/>
                <dgm:constr type="ctrX" for="ch" forName="accent_5" refType="w"/>
                <dgm:constr type="ctrXOff" for="ch" forName="accent_5" refType="h" fact="-0.2109"/>
                <dgm:constr type="r" for="ch" forName="text_5" refType="ctrX" refFor="ch" refForName="accent_5"/>
                <dgm:constr type="rOff" for="ch" forName="text_5" refType="ctrXOff" refFor="ch" refForName="accent_5"/>
                <dgm:constr type="l" for="ch" forName="text_5"/>
                <dgm:constr type="w" for="ch" forName="text_5" refType="h" refFor="ch" refForName="text_5" op="gte"/>
                <dgm:constr type="h" for="ch" forName="text_5" refType="h" refFor="ch" refForName="accent_5" fact="0.8"/>
                <dgm:constr type="ctrY" for="ch" forName="text_5" refType="ctrY" refFor="ch" refForName="accent_5"/>
                <dgm:constr type="rMarg" for="ch" forName="text_5" refType="w" refFor="ch" refForName="accent_5" fact="1.8"/>
                <dgm:constr type="h" for="ch" forName="accent_6" refType="h" fact="0.1136"/>
                <dgm:constr type="w" for="ch" forName="accent_6" refType="h" refFor="ch" refForName="accent_6" op="equ"/>
                <dgm:constr type="ctrY" for="ch" forName="accent_6" refType="h" fact="0.7727"/>
                <dgm:constr type="ctrX" for="ch" forName="accent_6" refType="w"/>
                <dgm:constr type="ctrXOff" for="ch" forName="accent_6" refType="h" fact="-0.1658"/>
                <dgm:constr type="r" for="ch" forName="text_6" refType="ctrX" refFor="ch" refForName="accent_6"/>
                <dgm:constr type="rOff" for="ch" forName="text_6" refType="ctrXOff" refFor="ch" refForName="accent_6"/>
                <dgm:constr type="l" for="ch" forName="text_6"/>
                <dgm:constr type="w" for="ch" forName="text_6" refType="h" refFor="ch" refForName="text_6" op="gte"/>
                <dgm:constr type="h" for="ch" forName="text_6" refType="h" refFor="ch" refForName="accent_6" fact="0.8"/>
                <dgm:constr type="ctrY" for="ch" forName="text_6" refType="ctrY" refFor="ch" refForName="accent_6"/>
                <dgm:constr type="rMarg" for="ch" forName="text_6" refType="w" refFor="ch" refForName="accent_6" fact="1.8"/>
                <dgm:constr type="h" for="ch" forName="accent_7" refType="h" fact="0.1136"/>
                <dgm:constr type="w" for="ch" forName="accent_7" refType="h" refFor="ch" refForName="accent_7" op="equ"/>
                <dgm:constr type="ctrY" for="ch" forName="accent_7" refType="h" fact="0.9091"/>
                <dgm:constr type="ctrX" for="ch" forName="accent_7" refType="w"/>
                <dgm:constr type="ctrXOff" for="ch" forName="accent_7" refType="h" fact="-0.0835"/>
                <dgm:constr type="r" for="ch" forName="text_7" refType="ctrX" refFor="ch" refForName="accent_7"/>
                <dgm:constr type="rOff" for="ch" forName="text_7" refType="ctrXOff" refFor="ch" refForName="accent_7"/>
                <dgm:constr type="l" for="ch" forName="text_7"/>
                <dgm:constr type="w" for="ch" forName="text_7" refType="h" refFor="ch" refForName="text_7" op="gte"/>
                <dgm:constr type="h" for="ch" forName="text_7" refType="h" refFor="ch" refForName="accent_7" fact="0.8"/>
                <dgm:constr type="ctrY" for="ch" forName="text_7" refType="ctrY" refFor="ch" refForName="accent_7"/>
                <dgm:constr type="rMarg" for="ch" forName="text_7" refType="w" refFor="ch" refForName="accent_7" fact="1.8"/>
                <dgm:constr type="primFontSz" for="ch" ptType="node" op="equ" val="65"/>
              </dgm:constrLst>
            </dgm:else>
          </dgm:choose>
        </dgm:else>
      </dgm:choose>
      <dgm:layoutNode name="cycle">
        <dgm:choose name="Name21">
          <dgm:if name="Name22" func="var" arg="dir" op="equ" val="norm">
            <dgm:alg type="cycle">
              <dgm:param type="stAng" val="45"/>
              <dgm:param type="spanAng" val="90"/>
            </dgm:alg>
          </dgm:if>
          <dgm:else name="Name23">
            <dgm:alg type="cycle">
              <dgm:param type="stAng" val="225"/>
              <dgm:param type="spanAng" val="90"/>
            </dgm:alg>
          </dgm:else>
        </dgm:choose>
        <dgm:shape xmlns:r="http://schemas.openxmlformats.org/officeDocument/2006/relationships" r:blip="">
          <dgm:adjLst/>
        </dgm:shape>
        <dgm:presOf/>
        <dgm:constrLst>
          <dgm:constr type="w" for="ch" val="1"/>
          <dgm:constr type="h" for="ch" val="1"/>
          <dgm:constr type="diam" for="ch" forName="conn" refType="diam"/>
        </dgm:constrLst>
        <dgm:layoutNode name="srcNode">
          <dgm:alg type="sp"/>
          <dgm:shape xmlns:r="http://schemas.openxmlformats.org/officeDocument/2006/relationships" type="rect" r:blip="" hideGeom="1">
            <dgm:adjLst/>
          </dgm:shape>
          <dgm:presOf/>
        </dgm:layoutNode>
        <dgm:layoutNode name="conn" styleLbl="parChTrans1D2">
          <dgm:alg type="conn">
            <dgm:param type="connRout" val="curve"/>
            <dgm:param type="srcNode" val="srcNode"/>
            <dgm:param type="dstNode" val="dstNode"/>
            <dgm:param type="begPts" val="ctr"/>
            <dgm:param type="endPts" val="ctr"/>
            <dgm:param type="endSty" val="noArr"/>
          </dgm:alg>
          <dgm:shape xmlns:r="http://schemas.openxmlformats.org/officeDocument/2006/relationships" type="conn" r:blip="">
            <dgm:adjLst/>
          </dgm:shape>
          <dgm:presOf axis="desOrSelf" ptType="sibTrans" hideLastTrans="0" st="0" cnt="1"/>
          <dgm:constrLst>
            <dgm:constr type="begPad"/>
            <dgm:constr type="endPad"/>
          </dgm:constrLst>
        </dgm:layoutNode>
        <dgm:layoutNode name="extraNode">
          <dgm:alg type="sp"/>
          <dgm:shape xmlns:r="http://schemas.openxmlformats.org/officeDocument/2006/relationships" type="rect" r:blip="" hideGeom="1">
            <dgm:adjLst/>
          </dgm:shape>
          <dgm:presOf/>
        </dgm:layoutNode>
        <dgm:layoutNode name="dstNode">
          <dgm:alg type="sp"/>
          <dgm:shape xmlns:r="http://schemas.openxmlformats.org/officeDocument/2006/relationships" type="rect" r:blip="" hideGeom="1">
            <dgm:adjLst/>
          </dgm:shape>
          <dgm:presOf/>
        </dgm:layoutNode>
      </dgm:layoutNode>
      <dgm:forEach name="wrapper" axis="self" ptType="parTrans">
        <dgm:forEach name="wrapper2" axis="self" ptType="sibTrans" st="2">
          <dgm:forEach name="accentRepeat" axis="self">
            <dgm:layoutNode name="accentRepeatNode" styleLbl="solidFgAcc1">
              <dgm:alg type="sp"/>
              <dgm:shape xmlns:r="http://schemas.openxmlformats.org/officeDocument/2006/relationships" type="ellipse" r:blip="">
                <dgm:adjLst/>
              </dgm:shape>
              <dgm:presOf/>
            </dgm:layoutNode>
          </dgm:forEach>
        </dgm:forEach>
      </dgm:forEach>
      <dgm:forEach name="Name24" axis="ch" ptType="node" cnt="1">
        <dgm:layoutNode name="text_1" styleLbl="node1">
          <dgm:varLst>
            <dgm:bulletEnabled val="1"/>
          </dgm:varLst>
          <dgm:choose name="Name25">
            <dgm:if name="Name26" func="var" arg="dir" op="equ" val="norm">
              <dgm:alg type="tx">
                <dgm:param type="parTxLTRAlign" val="l"/>
                <dgm:param type="shpTxLTRAlignCh" val="l"/>
                <dgm:param type="parTxRTLAlign" val="l"/>
                <dgm:param type="shpTxRTLAlignCh" val="l"/>
              </dgm:alg>
            </dgm:if>
            <dgm:else name="Name27">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1">
          <dgm:alg type="sp"/>
          <dgm:shape xmlns:r="http://schemas.openxmlformats.org/officeDocument/2006/relationships" r:blip="">
            <dgm:adjLst/>
          </dgm:shape>
          <dgm:presOf/>
          <dgm:constrLst/>
          <dgm:forEach name="Name28" ref="accentRepeat"/>
        </dgm:layoutNode>
      </dgm:forEach>
      <dgm:forEach name="Name29" axis="ch" ptType="node" st="2" cnt="1">
        <dgm:layoutNode name="text_2" styleLbl="node1">
          <dgm:varLst>
            <dgm:bulletEnabled val="1"/>
          </dgm:varLst>
          <dgm:choose name="Name30">
            <dgm:if name="Name31" func="var" arg="dir" op="equ" val="norm">
              <dgm:alg type="tx">
                <dgm:param type="parTxLTRAlign" val="l"/>
                <dgm:param type="shpTxLTRAlignCh" val="l"/>
                <dgm:param type="parTxRTLAlign" val="l"/>
                <dgm:param type="shpTxRTLAlignCh" val="l"/>
              </dgm:alg>
            </dgm:if>
            <dgm:else name="Name32">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2">
          <dgm:alg type="sp"/>
          <dgm:shape xmlns:r="http://schemas.openxmlformats.org/officeDocument/2006/relationships" r:blip="">
            <dgm:adjLst/>
          </dgm:shape>
          <dgm:presOf/>
          <dgm:constrLst/>
          <dgm:forEach name="Name33" ref="accentRepeat"/>
        </dgm:layoutNode>
      </dgm:forEach>
      <dgm:forEach name="Name34" axis="ch" ptType="node" st="3" cnt="1">
        <dgm:layoutNode name="text_3" styleLbl="node1">
          <dgm:varLst>
            <dgm:bulletEnabled val="1"/>
          </dgm:varLst>
          <dgm:choose name="Name35">
            <dgm:if name="Name36" func="var" arg="dir" op="equ" val="norm">
              <dgm:alg type="tx">
                <dgm:param type="parTxLTRAlign" val="l"/>
                <dgm:param type="shpTxLTRAlignCh" val="l"/>
                <dgm:param type="parTxRTLAlign" val="l"/>
                <dgm:param type="shpTxRTLAlignCh" val="l"/>
              </dgm:alg>
            </dgm:if>
            <dgm:else name="Name37">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3">
          <dgm:alg type="sp"/>
          <dgm:shape xmlns:r="http://schemas.openxmlformats.org/officeDocument/2006/relationships" r:blip="">
            <dgm:adjLst/>
          </dgm:shape>
          <dgm:presOf/>
          <dgm:constrLst/>
          <dgm:forEach name="Name38" ref="accentRepeat"/>
        </dgm:layoutNode>
      </dgm:forEach>
      <dgm:forEach name="Name39" axis="ch" ptType="node" st="4" cnt="1">
        <dgm:layoutNode name="text_4" styleLbl="node1">
          <dgm:varLst>
            <dgm:bulletEnabled val="1"/>
          </dgm:varLst>
          <dgm:choose name="Name40">
            <dgm:if name="Name41" func="var" arg="dir" op="equ" val="norm">
              <dgm:alg type="tx">
                <dgm:param type="parTxLTRAlign" val="l"/>
                <dgm:param type="shpTxLTRAlignCh" val="l"/>
                <dgm:param type="parTxRTLAlign" val="l"/>
                <dgm:param type="shpTxRTLAlignCh" val="l"/>
              </dgm:alg>
            </dgm:if>
            <dgm:else name="Name42">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4">
          <dgm:alg type="sp"/>
          <dgm:shape xmlns:r="http://schemas.openxmlformats.org/officeDocument/2006/relationships" r:blip="">
            <dgm:adjLst/>
          </dgm:shape>
          <dgm:presOf/>
          <dgm:constrLst/>
          <dgm:forEach name="Name43" ref="accentRepeat"/>
        </dgm:layoutNode>
      </dgm:forEach>
      <dgm:forEach name="Name44" axis="ch" ptType="node" st="5" cnt="1">
        <dgm:layoutNode name="text_5" styleLbl="node1">
          <dgm:varLst>
            <dgm:bulletEnabled val="1"/>
          </dgm:varLst>
          <dgm:choose name="Name45">
            <dgm:if name="Name46" func="var" arg="dir" op="equ" val="norm">
              <dgm:alg type="tx">
                <dgm:param type="parTxLTRAlign" val="l"/>
                <dgm:param type="shpTxLTRAlignCh" val="l"/>
                <dgm:param type="parTxRTLAlign" val="l"/>
                <dgm:param type="shpTxRTLAlignCh" val="l"/>
              </dgm:alg>
            </dgm:if>
            <dgm:else name="Name47">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5">
          <dgm:alg type="sp"/>
          <dgm:shape xmlns:r="http://schemas.openxmlformats.org/officeDocument/2006/relationships" r:blip="">
            <dgm:adjLst/>
          </dgm:shape>
          <dgm:presOf/>
          <dgm:constrLst/>
          <dgm:forEach name="Name48" ref="accentRepeat"/>
        </dgm:layoutNode>
      </dgm:forEach>
      <dgm:forEach name="Name49" axis="ch" ptType="node" st="6" cnt="1">
        <dgm:layoutNode name="text_6" styleLbl="node1">
          <dgm:varLst>
            <dgm:bulletEnabled val="1"/>
          </dgm:varLst>
          <dgm:choose name="Name50">
            <dgm:if name="Name51" func="var" arg="dir" op="equ" val="norm">
              <dgm:alg type="tx">
                <dgm:param type="parTxLTRAlign" val="l"/>
                <dgm:param type="shpTxLTRAlignCh" val="l"/>
                <dgm:param type="parTxRTLAlign" val="l"/>
                <dgm:param type="shpTxRTLAlignCh" val="l"/>
              </dgm:alg>
            </dgm:if>
            <dgm:else name="Name52">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6">
          <dgm:alg type="sp"/>
          <dgm:shape xmlns:r="http://schemas.openxmlformats.org/officeDocument/2006/relationships" r:blip="">
            <dgm:adjLst/>
          </dgm:shape>
          <dgm:presOf/>
          <dgm:constrLst/>
          <dgm:forEach name="Name53" ref="accentRepeat"/>
        </dgm:layoutNode>
      </dgm:forEach>
      <dgm:forEach name="Name54" axis="ch" ptType="node" st="7" cnt="1">
        <dgm:layoutNode name="text_7" styleLbl="node1">
          <dgm:varLst>
            <dgm:bulletEnabled val="1"/>
          </dgm:varLst>
          <dgm:choose name="Name55">
            <dgm:if name="Name56" func="var" arg="dir" op="equ" val="norm">
              <dgm:alg type="tx">
                <dgm:param type="parTxLTRAlign" val="l"/>
                <dgm:param type="shpTxLTRAlignCh" val="l"/>
                <dgm:param type="parTxRTLAlign" val="l"/>
                <dgm:param type="shpTxRTLAlignCh" val="l"/>
              </dgm:alg>
            </dgm:if>
            <dgm:else name="Name57">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7">
          <dgm:alg type="sp"/>
          <dgm:shape xmlns:r="http://schemas.openxmlformats.org/officeDocument/2006/relationships" r:blip="">
            <dgm:adjLst/>
          </dgm:shape>
          <dgm:presOf/>
          <dgm:constrLst/>
          <dgm:forEach name="Name58" ref="accentRepeat"/>
        </dgm:layoutNode>
      </dgm:forEach>
    </dgm:layoutNode>
  </dgm:layoutNode>
</dgm:layoutDef>
</file>

<file path=ppt/diagrams/layout15.xml><?xml version="1.0" encoding="utf-8"?>
<dgm:layoutDef xmlns:dgm="http://schemas.openxmlformats.org/drawingml/2006/diagram" xmlns:a="http://schemas.openxmlformats.org/drawingml/2006/main" uniqueId="urn:microsoft.com/office/officeart/2005/8/layout/vProcess5">
  <dgm:title val=""/>
  <dgm:desc val=""/>
  <dgm:catLst>
    <dgm:cat type="process" pri="14000"/>
  </dgm:catLst>
  <dgm:sampData>
    <dgm:dataModel>
      <dgm:ptLst>
        <dgm:pt modelId="0" type="doc"/>
        <dgm:pt modelId="1">
          <dgm:prSet phldr="1"/>
        </dgm:pt>
        <dgm:pt modelId="2">
          <dgm:prSet phldr="1"/>
        </dgm:pt>
        <dgm:pt modelId="3">
          <dgm:prSet phldr="1"/>
        </dgm:pt>
      </dgm:ptLst>
      <dgm:cxnLst>
        <dgm:cxn modelId="5" srcId="0" destId="1" srcOrd="0" destOrd="0"/>
        <dgm:cxn modelId="6" srcId="0" destId="2" srcOrd="1" destOrd="0"/>
        <dgm:cxn modelId="7" srcId="0" destId="3" srcOrd="2"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6" srcId="0" destId="1" srcOrd="0" destOrd="0"/>
        <dgm:cxn modelId="7" srcId="0" destId="2" srcOrd="1" destOrd="0"/>
        <dgm:cxn modelId="8" srcId="0" destId="3" srcOrd="2" destOrd="0"/>
        <dgm:cxn modelId="9" srcId="0" destId="4" srcOrd="3" destOrd="0"/>
      </dgm:cxnLst>
      <dgm:bg/>
      <dgm:whole/>
    </dgm:dataModel>
  </dgm:clrData>
  <dgm:layoutNode name="outerComposite">
    <dgm:varLst>
      <dgm:chMax val="5"/>
      <dgm:dir/>
      <dgm:resizeHandles val="exact"/>
    </dgm:varLst>
    <dgm:alg type="composite"/>
    <dgm:shape xmlns:r="http://schemas.openxmlformats.org/officeDocument/2006/relationships" r:blip="">
      <dgm:adjLst/>
    </dgm:shape>
    <dgm:presOf/>
    <dgm:choose name="Name0">
      <dgm:if name="Name1" func="var" arg="dir" op="equ" val="norm">
        <dgm:constrLst>
          <dgm:constr type="primFontSz" for="ch" ptType="node" op="equ" val="65"/>
          <dgm:constr type="w" for="ch" forName="dummyMaxCanvas" refType="w"/>
          <dgm:constr type="h" for="ch" forName="dummyMaxCanvas" refType="h"/>
          <dgm:constr type="w" for="ch" forName="OneNode_1" refType="w"/>
          <dgm:constr type="h" for="ch" forName="OneNode_1" refType="h" fact="0.5"/>
          <dgm:constr type="ctrY" for="ch" forName="OneNode_1" refType="h" fact="0.5"/>
          <dgm:constr type="w" for="ch" forName="TwoNodes_1" refType="w" fact="0.85"/>
          <dgm:constr type="h" for="ch" forName="TwoNodes_1" refType="h" fact="0.45"/>
          <dgm:constr type="t" for="ch" forName="TwoNodes_1"/>
          <dgm:constr type="l" for="ch" forName="TwoNodes_1"/>
          <dgm:constr type="w" for="ch" forName="TwoNodes_2" refType="w" fact="0.85"/>
          <dgm:constr type="h" for="ch" forName="TwoNodes_2" refType="h" fact="0.45"/>
          <dgm:constr type="b" for="ch" forName="TwoNodes_2" refType="h"/>
          <dgm:constr type="r" for="ch" forName="TwoNodes_2" refType="w"/>
          <dgm:constr type="w" for="ch" forName="TwoConn_1-2" refType="h" refFor="ch" refForName="TwoNodes_1" fact="0.65"/>
          <dgm:constr type="h" for="ch" forName="TwoConn_1-2" refType="h" refFor="ch" refForName="TwoNodes_1" fact="0.65"/>
          <dgm:constr type="ctrY" for="ch" forName="TwoConn_1-2" refType="h" fact="0.5"/>
          <dgm:constr type="r" for="ch" forName="TwoConn_1-2" refType="r" refFor="ch" refForName="TwoNodes_1"/>
          <dgm:constr type="r" for="ch" forName="TwoNodes_1_text" refType="l" refFor="ch" refForName="TwoConn_1-2"/>
          <dgm:constr type="rOff" for="ch" forName="TwoNodes_1_text" refType="w" refFor="ch" refForName="TwoConn_1-2" fact="-0.5"/>
          <dgm:constr type="t" for="ch" forName="TwoNodes_1_text" refType="t" refFor="ch" refForName="TwoNodes_1"/>
          <dgm:constr type="b" for="ch" forName="TwoNodes_1_text" refType="b" refFor="ch" refForName="TwoNodes_1"/>
          <dgm:constr type="l" for="ch" forName="TwoNodes_1_text" refType="l" refFor="ch" refForName="TwoNodes_1"/>
          <dgm:constr type="r" for="ch" forName="TwoNodes_2_text" refType="l" refFor="ch" refForName="TwoConn_1-2"/>
          <dgm:constr type="t" for="ch" forName="TwoNodes_2_text" refType="t" refFor="ch" refForName="TwoNodes_2"/>
          <dgm:constr type="b" for="ch" forName="TwoNodes_2_text" refType="b" refFor="ch" refForName="TwoNodes_2"/>
          <dgm:constr type="l" for="ch" forName="TwoNodes_2_text" refType="l" refFor="ch" refForName="TwoNodes_2"/>
          <dgm:constr type="w" for="ch" forName="ThreeNodes_1" refType="w" fact="0.85"/>
          <dgm:constr type="h" for="ch" forName="ThreeNodes_1" refType="h" fact="0.3"/>
          <dgm:constr type="t" for="ch" forName="ThreeNodes_1"/>
          <dgm:constr type="l" for="ch" forName="ThreeNodes_1"/>
          <dgm:constr type="w" for="ch" forName="ThreeNodes_2" refType="w" fact="0.85"/>
          <dgm:constr type="h" for="ch" forName="ThreeNodes_2" refType="h" fact="0.3"/>
          <dgm:constr type="ctrY" for="ch" forName="ThreeNodes_2" refType="h" fact="0.5"/>
          <dgm:constr type="ctrX" for="ch" forName="ThreeNodes_2" refType="w" fact="0.5"/>
          <dgm:constr type="w" for="ch" forName="ThreeNodes_3" refType="w" fact="0.85"/>
          <dgm:constr type="h" for="ch" forName="ThreeNodes_3" refType="h" fact="0.3"/>
          <dgm:constr type="b" for="ch" forName="ThreeNodes_3" refType="h"/>
          <dgm:constr type="r" for="ch" forName="ThreeNodes_3" refType="w"/>
          <dgm:constr type="w" for="ch" forName="ThreeConn_1-2" refType="h" refFor="ch" refForName="ThreeNodes_1" fact="0.65"/>
          <dgm:constr type="h" for="ch" forName="ThreeConn_1-2" refType="h" refFor="ch" refForName="ThreeNodes_1" fact="0.65"/>
          <dgm:constr type="ctrY" for="ch" forName="ThreeConn_1-2" refType="h" fact="0.325"/>
          <dgm:constr type="r" for="ch" forName="ThreeConn_1-2" refType="r" refFor="ch" refForName="ThreeNodes_1"/>
          <dgm:constr type="w" for="ch" forName="ThreeConn_2-3" refType="h" refFor="ch" refForName="ThreeNodes_2" fact="0.65"/>
          <dgm:constr type="h" for="ch" forName="ThreeConn_2-3" refType="h" refFor="ch" refForName="ThreeNodes_2" fact="0.65"/>
          <dgm:constr type="ctrY" for="ch" forName="ThreeConn_2-3" refType="h" fact="0.673"/>
          <dgm:constr type="r" for="ch" forName="ThreeConn_2-3" refType="r" refFor="ch" refForName="ThreeNodes_2"/>
          <dgm:constr type="r" for="ch" forName="ThreeNodes_1_text" refType="l" refFor="ch" refForName="ThreeConn_1-2"/>
          <dgm:constr type="rOff" for="ch" forName="ThreeNodes_1_text" refType="w" refFor="ch" refForName="ThreeConn_1-2" fact="-0.57"/>
          <dgm:constr type="t" for="ch" forName="ThreeNodes_1_text" refType="t" refFor="ch" refForName="ThreeNodes_1"/>
          <dgm:constr type="b" for="ch" forName="ThreeNodes_1_text" refType="b" refFor="ch" refForName="ThreeNodes_1"/>
          <dgm:constr type="l" for="ch" forName="ThreeNodes_1_text" refType="l" refFor="ch" refForName="ThreeNodes_1"/>
          <dgm:constr type="r" for="ch" forName="ThreeNodes_2_text" refType="l" refFor="ch" refForName="ThreeConn_1-2"/>
          <dgm:constr type="t" for="ch" forName="ThreeNodes_2_text" refType="t" refFor="ch" refForName="ThreeNodes_2"/>
          <dgm:constr type="b" for="ch" forName="ThreeNodes_2_text" refType="b" refFor="ch" refForName="ThreeNodes_2"/>
          <dgm:constr type="l" for="ch" forName="ThreeNodes_2_text" refType="l" refFor="ch" refForName="ThreeNodes_2"/>
          <dgm:constr type="r" for="ch" forName="ThreeNodes_3_text" refType="l" refFor="ch" refForName="ThreeConn_2-3"/>
          <dgm:constr type="t" for="ch" forName="ThreeNodes_3_text" refType="t" refFor="ch" refForName="ThreeNodes_3"/>
          <dgm:constr type="b" for="ch" forName="ThreeNodes_3_text" refType="b" refFor="ch" refForName="ThreeNodes_3"/>
          <dgm:constr type="l" for="ch" forName="ThreeNodes_3_text" refType="l" refFor="ch" refForName="ThreeNodes_3"/>
          <dgm:constr type="w" for="ch" forName="FourNodes_1" refType="w" fact="0.8"/>
          <dgm:constr type="h" for="ch" forName="FourNodes_1" refType="h" fact="0.22"/>
          <dgm:constr type="t" for="ch" forName="FourNodes_1"/>
          <dgm:constr type="l" for="ch" forName="FourNodes_1"/>
          <dgm:constr type="w" for="ch" forName="FourNodes_2" refType="w" fact="0.8"/>
          <dgm:constr type="h" for="ch" forName="FourNodes_2" refType="h" fact="0.22"/>
          <dgm:constr type="ctrY" for="ch" forName="FourNodes_2" refType="h" fact="0.37"/>
          <dgm:constr type="ctrX" for="ch" forName="FourNodes_2" refType="w" fact="0.467"/>
          <dgm:constr type="w" for="ch" forName="FourNodes_3" refType="w" fact="0.8"/>
          <dgm:constr type="h" for="ch" forName="FourNodes_3" refType="h" fact="0.22"/>
          <dgm:constr type="ctrY" for="ch" forName="FourNodes_3" refType="h" fact="0.63"/>
          <dgm:constr type="ctrX" for="ch" forName="FourNodes_3" refType="w" fact="0.533"/>
          <dgm:constr type="w" for="ch" forName="FourNodes_4" refType="w" fact="0.8"/>
          <dgm:constr type="h" for="ch" forName="FourNodes_4" refType="h" fact="0.22"/>
          <dgm:constr type="b" for="ch" forName="FourNodes_4" refType="h"/>
          <dgm:constr type="r" for="ch" forName="FourNodes_4" refType="w"/>
          <dgm:constr type="w" for="ch" forName="FourConn_1-2" refType="h" refFor="ch" refForName="FourNodes_1" fact="0.65"/>
          <dgm:constr type="h" for="ch" forName="FourConn_1-2" refType="h" refFor="ch" refForName="FourNodes_1" fact="0.65"/>
          <dgm:constr type="ctrY" for="ch" forName="FourConn_1-2" refType="h" fact="0.24"/>
          <dgm:constr type="r" for="ch" forName="FourConn_1-2" refType="r" refFor="ch" refForName="FourNodes_1"/>
          <dgm:constr type="w" for="ch" forName="FourConn_2-3" refType="h" refFor="ch" refForName="FourNodes_2" fact="0.65"/>
          <dgm:constr type="h" for="ch" forName="FourConn_2-3" refType="h" refFor="ch" refForName="FourNodes_2" fact="0.65"/>
          <dgm:constr type="ctrY" for="ch" forName="FourConn_2-3" refType="h" fact="0.5"/>
          <dgm:constr type="r" for="ch" forName="FourConn_2-3" refType="r" refFor="ch" refForName="FourNodes_2"/>
          <dgm:constr type="w" for="ch" forName="FourConn_3-4" refType="h" refFor="ch" refForName="FourNodes_3" fact="0.65"/>
          <dgm:constr type="h" for="ch" forName="FourConn_3-4" refType="h" refFor="ch" refForName="FourNodes_3" fact="0.65"/>
          <dgm:constr type="ctrY" for="ch" forName="FourConn_3-4" refType="h" fact="0.76"/>
          <dgm:constr type="r" for="ch" forName="FourConn_3-4" refType="r" refFor="ch" refForName="FourNodes_3"/>
          <dgm:constr type="r" for="ch" forName="FourNodes_1_text" refType="l" refFor="ch" refForName="FourConn_1-2"/>
          <dgm:constr type="rOff" for="ch" forName="FourNodes_1_text" refType="w" refFor="ch" refForName="FourConn_1-2" fact="-0.7"/>
          <dgm:constr type="t" for="ch" forName="FourNodes_1_text" refType="t" refFor="ch" refForName="FourNodes_1"/>
          <dgm:constr type="b" for="ch" forName="FourNodes_1_text" refType="b" refFor="ch" refForName="FourNodes_1"/>
          <dgm:constr type="l" for="ch" forName="FourNodes_1_text" refType="l" refFor="ch" refForName="FourNodes_1"/>
          <dgm:constr type="r" for="ch" forName="FourNodes_2_text" refType="l" refFor="ch" refForName="FourConn_1-2"/>
          <dgm:constr type="t" for="ch" forName="FourNodes_2_text" refType="t" refFor="ch" refForName="FourNodes_2"/>
          <dgm:constr type="b" for="ch" forName="FourNodes_2_text" refType="b" refFor="ch" refForName="FourNodes_2"/>
          <dgm:constr type="l" for="ch" forName="FourNodes_2_text" refType="l" refFor="ch" refForName="FourNodes_2"/>
          <dgm:constr type="r" for="ch" forName="FourNodes_3_text" refType="l" refFor="ch" refForName="FourConn_2-3"/>
          <dgm:constr type="t" for="ch" forName="FourNodes_3_text" refType="t" refFor="ch" refForName="FourNodes_3"/>
          <dgm:constr type="b" for="ch" forName="FourNodes_3_text" refType="b" refFor="ch" refForName="FourNodes_3"/>
          <dgm:constr type="l" for="ch" forName="FourNodes_3_text" refType="l" refFor="ch" refForName="FourNodes_3"/>
          <dgm:constr type="r" for="ch" forName="FourNodes_4_text" refType="l" refFor="ch" refForName="FourConn_3-4"/>
          <dgm:constr type="t" for="ch" forName="FourNodes_4_text" refType="t" refFor="ch" refForName="FourNodes_4"/>
          <dgm:constr type="b" for="ch" forName="FourNodes_4_text" refType="b" refFor="ch" refForName="FourNodes_4"/>
          <dgm:constr type="l" for="ch" forName="FourNodes_4_text" refType="l" refFor="ch" refForName="FourNodes_4"/>
          <dgm:constr type="w" for="ch" forName="FiveNodes_1" refType="w" fact="0.77"/>
          <dgm:constr type="h" for="ch" forName="FiveNodes_1" refType="h" fact="0.18"/>
          <dgm:constr type="t" for="ch" forName="FiveNodes_1"/>
          <dgm:constr type="l" for="ch" forName="FiveNodes_1"/>
          <dgm:constr type="w" for="ch" forName="FiveNodes_2" refType="w" fact="0.77"/>
          <dgm:constr type="h" for="ch" forName="FiveNodes_2" refType="h" fact="0.18"/>
          <dgm:constr type="ctrY" for="ch" forName="FiveNodes_2" refType="h" fact="0.295"/>
          <dgm:constr type="ctrX" for="ch" forName="FiveNodes_2" refType="w" fact="0.4425"/>
          <dgm:constr type="w" for="ch" forName="FiveNodes_3" refType="w" fact="0.77"/>
          <dgm:constr type="h" for="ch" forName="FiveNodes_3" refType="h" fact="0.18"/>
          <dgm:constr type="ctrY" for="ch" forName="FiveNodes_3" refType="h" fact="0.5"/>
          <dgm:constr type="ctrX" for="ch" forName="FiveNodes_3" refType="w" fact="0.5"/>
          <dgm:constr type="w" for="ch" forName="FiveNodes_4" refType="w" fact="0.77"/>
          <dgm:constr type="h" for="ch" forName="FiveNodes_4" refType="h" fact="0.18"/>
          <dgm:constr type="ctrY" for="ch" forName="FiveNodes_4" refType="h" fact="0.705"/>
          <dgm:constr type="ctrX" for="ch" forName="FiveNodes_4" refType="w" fact="0.5575"/>
          <dgm:constr type="w" for="ch" forName="FiveNodes_5" refType="w" fact="0.77"/>
          <dgm:constr type="h" for="ch" forName="FiveNodes_5" refType="h" fact="0.18"/>
          <dgm:constr type="b" for="ch" forName="FiveNodes_5" refType="h"/>
          <dgm:constr type="r" for="ch" forName="FiveNodes_5" refType="w"/>
          <dgm:constr type="w" for="ch" forName="FiveConn_1-2" refType="h" refFor="ch" refForName="FiveNodes_1" fact="0.65"/>
          <dgm:constr type="h" for="ch" forName="FiveConn_1-2" refType="h" refFor="ch" refForName="FiveNodes_1" fact="0.65"/>
          <dgm:constr type="ctrY" for="ch" forName="FiveConn_1-2" refType="h" fact="0.19"/>
          <dgm:constr type="r" for="ch" forName="FiveConn_1-2" refType="r" refFor="ch" refForName="FiveNodes_1"/>
          <dgm:constr type="w" for="ch" forName="FiveConn_2-3" refType="h" refFor="ch" refForName="FiveNodes_2" fact="0.65"/>
          <dgm:constr type="h" for="ch" forName="FiveConn_2-3" refType="h" refFor="ch" refForName="FiveNodes_2" fact="0.65"/>
          <dgm:constr type="ctrY" for="ch" forName="FiveConn_2-3" refType="h" fact="0.395"/>
          <dgm:constr type="r" for="ch" forName="FiveConn_2-3" refType="r" refFor="ch" refForName="FiveNodes_2"/>
          <dgm:constr type="w" for="ch" forName="FiveConn_3-4" refType="h" refFor="ch" refForName="FiveNodes_3" fact="0.65"/>
          <dgm:constr type="h" for="ch" forName="FiveConn_3-4" refType="h" refFor="ch" refForName="FiveNodes_3" fact="0.65"/>
          <dgm:constr type="ctrY" for="ch" forName="FiveConn_3-4" refType="h" fact="0.597"/>
          <dgm:constr type="r" for="ch" forName="FiveConn_3-4" refType="r" refFor="ch" refForName="FiveNodes_3"/>
          <dgm:constr type="w" for="ch" forName="FiveConn_4-5" refType="h" refFor="ch" refForName="FiveNodes_4" fact="0.65"/>
          <dgm:constr type="h" for="ch" forName="FiveConn_4-5" refType="h" refFor="ch" refForName="FiveNodes_4" fact="0.65"/>
          <dgm:constr type="ctrY" for="ch" forName="FiveConn_4-5" refType="h" fact="0.804"/>
          <dgm:constr type="r" for="ch" forName="FiveConn_4-5" refType="r" refFor="ch" refForName="FiveNodes_4"/>
          <dgm:constr type="r" for="ch" forName="FiveNodes_1_text" refType="l" refFor="ch" refForName="FiveConn_1-2"/>
          <dgm:constr type="rOff" for="ch" forName="FiveNodes_1_text" refType="w" refFor="ch" refForName="FiveConn_1-2" fact="-0.75"/>
          <dgm:constr type="t" for="ch" forName="FiveNodes_1_text" refType="t" refFor="ch" refForName="FiveNodes_1"/>
          <dgm:constr type="b" for="ch" forName="FiveNodes_1_text" refType="b" refFor="ch" refForName="FiveNodes_1"/>
          <dgm:constr type="l" for="ch" forName="FiveNodes_1_text" refType="l" refFor="ch" refForName="FiveNodes_1"/>
          <dgm:constr type="r" for="ch" forName="FiveNodes_2_text" refType="l" refFor="ch" refForName="FiveConn_1-2"/>
          <dgm:constr type="t" for="ch" forName="FiveNodes_2_text" refType="t" refFor="ch" refForName="FiveNodes_2"/>
          <dgm:constr type="b" for="ch" forName="FiveNodes_2_text" refType="b" refFor="ch" refForName="FiveNodes_2"/>
          <dgm:constr type="l" for="ch" forName="FiveNodes_2_text" refType="l" refFor="ch" refForName="FiveNodes_2"/>
          <dgm:constr type="r" for="ch" forName="FiveNodes_3_text" refType="l" refFor="ch" refForName="FiveConn_2-3"/>
          <dgm:constr type="t" for="ch" forName="FiveNodes_3_text" refType="t" refFor="ch" refForName="FiveNodes_3"/>
          <dgm:constr type="b" for="ch" forName="FiveNodes_3_text" refType="b" refFor="ch" refForName="FiveNodes_3"/>
          <dgm:constr type="l" for="ch" forName="FiveNodes_3_text" refType="l" refFor="ch" refForName="FiveNodes_3"/>
          <dgm:constr type="r" for="ch" forName="FiveNodes_4_text" refType="l" refFor="ch" refForName="FiveConn_3-4"/>
          <dgm:constr type="t" for="ch" forName="FiveNodes_4_text" refType="t" refFor="ch" refForName="FiveNodes_4"/>
          <dgm:constr type="b" for="ch" forName="FiveNodes_4_text" refType="b" refFor="ch" refForName="FiveNodes_4"/>
          <dgm:constr type="l" for="ch" forName="FiveNodes_4_text" refType="l" refFor="ch" refForName="FiveNodes_4"/>
          <dgm:constr type="r" for="ch" forName="FiveNodes_5_text" refType="l" refFor="ch" refForName="FiveConn_4-5"/>
          <dgm:constr type="t" for="ch" forName="FiveNodes_5_text" refType="t" refFor="ch" refForName="FiveNodes_5"/>
          <dgm:constr type="b" for="ch" forName="FiveNodes_5_text" refType="b" refFor="ch" refForName="FiveNodes_5"/>
          <dgm:constr type="l" for="ch" forName="FiveNodes_5_text" refType="l" refFor="ch" refForName="FiveNodes_5"/>
        </dgm:constrLst>
      </dgm:if>
      <dgm:else name="Name2">
        <dgm:constrLst>
          <dgm:constr type="primFontSz" for="ch" ptType="node" op="equ" val="65"/>
          <dgm:constr type="w" for="ch" forName="dummyMaxCanvas" refType="w"/>
          <dgm:constr type="h" for="ch" forName="dummyMaxCanvas" refType="h"/>
          <dgm:constr type="w" for="ch" forName="OneNode_1" refType="w"/>
          <dgm:constr type="h" for="ch" forName="OneNode_1" refType="h" fact="0.5"/>
          <dgm:constr type="ctrY" for="ch" forName="OneNode_1" refType="h" fact="0.5"/>
          <dgm:constr type="w" for="ch" forName="TwoNodes_1" refType="w" fact="0.85"/>
          <dgm:constr type="h" for="ch" forName="TwoNodes_1" refType="h" fact="0.45"/>
          <dgm:constr type="t" for="ch" forName="TwoNodes_1"/>
          <dgm:constr type="r" for="ch" forName="TwoNodes_1" refType="w"/>
          <dgm:constr type="w" for="ch" forName="TwoNodes_2" refType="w" fact="0.85"/>
          <dgm:constr type="h" for="ch" forName="TwoNodes_2" refType="h" fact="0.45"/>
          <dgm:constr type="b" for="ch" forName="TwoNodes_2" refType="h"/>
          <dgm:constr type="l" for="ch" forName="TwoNodes_2"/>
          <dgm:constr type="w" for="ch" forName="TwoConn_1-2" refType="h" refFor="ch" refForName="TwoNodes_1" fact="0.65"/>
          <dgm:constr type="h" for="ch" forName="TwoConn_1-2" refType="h" refFor="ch" refForName="TwoNodes_1" fact="0.65"/>
          <dgm:constr type="ctrY" for="ch" forName="TwoConn_1-2" refType="h" fact="0.5"/>
          <dgm:constr type="l" for="ch" forName="TwoConn_1-2" refType="l" refFor="ch" refForName="TwoNodes_1"/>
          <dgm:constr type="l" for="ch" forName="TwoNodes_1_text" refType="r" refFor="ch" refForName="TwoConn_1-2"/>
          <dgm:constr type="lOff" for="ch" forName="TwoNodes_1_text" refType="w" refFor="ch" refForName="TwoConn_1-2" fact="0.5"/>
          <dgm:constr type="t" for="ch" forName="TwoNodes_1_text" refType="t" refFor="ch" refForName="TwoNodes_1"/>
          <dgm:constr type="b" for="ch" forName="TwoNodes_1_text" refType="b" refFor="ch" refForName="TwoNodes_1"/>
          <dgm:constr type="r" for="ch" forName="TwoNodes_1_text" refType="r" refFor="ch" refForName="TwoNodes_1"/>
          <dgm:constr type="l" for="ch" forName="TwoNodes_2_text" refType="r" refFor="ch" refForName="TwoConn_1-2"/>
          <dgm:constr type="t" for="ch" forName="TwoNodes_2_text" refType="t" refFor="ch" refForName="TwoNodes_2"/>
          <dgm:constr type="b" for="ch" forName="TwoNodes_2_text" refType="b" refFor="ch" refForName="TwoNodes_2"/>
          <dgm:constr type="r" for="ch" forName="TwoNodes_2_text" refType="r" refFor="ch" refForName="TwoNodes_2"/>
          <dgm:constr type="w" for="ch" forName="ThreeNodes_1" refType="w" fact="0.85"/>
          <dgm:constr type="h" for="ch" forName="ThreeNodes_1" refType="h" fact="0.3"/>
          <dgm:constr type="t" for="ch" forName="ThreeNodes_1"/>
          <dgm:constr type="r" for="ch" forName="ThreeNodes_1" refType="w"/>
          <dgm:constr type="w" for="ch" forName="ThreeNodes_2" refType="w" fact="0.85"/>
          <dgm:constr type="h" for="ch" forName="ThreeNodes_2" refType="h" fact="0.3"/>
          <dgm:constr type="ctrY" for="ch" forName="ThreeNodes_2" refType="h" fact="0.5"/>
          <dgm:constr type="ctrX" for="ch" forName="ThreeNodes_2" refType="w" fact="0.5"/>
          <dgm:constr type="w" for="ch" forName="ThreeNodes_3" refType="w" fact="0.85"/>
          <dgm:constr type="h" for="ch" forName="ThreeNodes_3" refType="h" fact="0.3"/>
          <dgm:constr type="b" for="ch" forName="ThreeNodes_3" refType="h"/>
          <dgm:constr type="l" for="ch" forName="ThreeNodes_3"/>
          <dgm:constr type="w" for="ch" forName="ThreeConn_1-2" refType="h" refFor="ch" refForName="ThreeNodes_1" fact="0.65"/>
          <dgm:constr type="h" for="ch" forName="ThreeConn_1-2" refType="h" refFor="ch" refForName="ThreeNodes_1" fact="0.65"/>
          <dgm:constr type="ctrY" for="ch" forName="ThreeConn_1-2" refType="h" fact="0.325"/>
          <dgm:constr type="l" for="ch" forName="ThreeConn_1-2" refType="l" refFor="ch" refForName="ThreeNodes_1"/>
          <dgm:constr type="w" for="ch" forName="ThreeConn_2-3" refType="h" refFor="ch" refForName="ThreeNodes_2" fact="0.65"/>
          <dgm:constr type="h" for="ch" forName="ThreeConn_2-3" refType="h" refFor="ch" refForName="ThreeNodes_2" fact="0.65"/>
          <dgm:constr type="ctrY" for="ch" forName="ThreeConn_2-3" refType="h" fact="0.673"/>
          <dgm:constr type="l" for="ch" forName="ThreeConn_2-3" refType="l" refFor="ch" refForName="ThreeNodes_2"/>
          <dgm:constr type="l" for="ch" forName="ThreeNodes_1_text" refType="r" refFor="ch" refForName="ThreeConn_1-2"/>
          <dgm:constr type="lOff" for="ch" forName="ThreeNodes_1_text" refType="w" refFor="ch" refForName="ThreeConn_1-2" fact="0.55"/>
          <dgm:constr type="t" for="ch" forName="ThreeNodes_1_text" refType="t" refFor="ch" refForName="ThreeNodes_1"/>
          <dgm:constr type="b" for="ch" forName="ThreeNodes_1_text" refType="b" refFor="ch" refForName="ThreeNodes_1"/>
          <dgm:constr type="r" for="ch" forName="ThreeNodes_1_text" refType="r" refFor="ch" refForName="ThreeNodes_1"/>
          <dgm:constr type="l" for="ch" forName="ThreeNodes_2_text" refType="r" refFor="ch" refForName="ThreeConn_1-2"/>
          <dgm:constr type="t" for="ch" forName="ThreeNodes_2_text" refType="t" refFor="ch" refForName="ThreeNodes_2"/>
          <dgm:constr type="b" for="ch" forName="ThreeNodes_2_text" refType="b" refFor="ch" refForName="ThreeNodes_2"/>
          <dgm:constr type="r" for="ch" forName="ThreeNodes_2_text" refType="r" refFor="ch" refForName="ThreeNodes_2"/>
          <dgm:constr type="l" for="ch" forName="ThreeNodes_3_text" refType="r" refFor="ch" refForName="ThreeConn_2-3"/>
          <dgm:constr type="t" for="ch" forName="ThreeNodes_3_text" refType="t" refFor="ch" refForName="ThreeNodes_3"/>
          <dgm:constr type="b" for="ch" forName="ThreeNodes_3_text" refType="b" refFor="ch" refForName="ThreeNodes_3"/>
          <dgm:constr type="r" for="ch" forName="ThreeNodes_3_text" refType="r" refFor="ch" refForName="ThreeNodes_3"/>
          <dgm:constr type="w" for="ch" forName="FourNodes_1" refType="w" fact="0.8"/>
          <dgm:constr type="h" for="ch" forName="FourNodes_1" refType="h" fact="0.22"/>
          <dgm:constr type="t" for="ch" forName="FourNodes_1"/>
          <dgm:constr type="r" for="ch" forName="FourNodes_1" refType="w"/>
          <dgm:constr type="w" for="ch" forName="FourNodes_2" refType="w" fact="0.8"/>
          <dgm:constr type="h" for="ch" forName="FourNodes_2" refType="h" fact="0.22"/>
          <dgm:constr type="ctrY" for="ch" forName="FourNodes_2" refType="h" fact="0.37"/>
          <dgm:constr type="ctrX" for="ch" forName="FourNodes_2" refType="w" fact="0.533"/>
          <dgm:constr type="w" for="ch" forName="FourNodes_3" refType="w" fact="0.8"/>
          <dgm:constr type="h" for="ch" forName="FourNodes_3" refType="h" fact="0.22"/>
          <dgm:constr type="ctrY" for="ch" forName="FourNodes_3" refType="h" fact="0.63"/>
          <dgm:constr type="ctrX" for="ch" forName="FourNodes_3" refType="w" fact="0.467"/>
          <dgm:constr type="w" for="ch" forName="FourNodes_4" refType="w" fact="0.8"/>
          <dgm:constr type="h" for="ch" forName="FourNodes_4" refType="h" fact="0.22"/>
          <dgm:constr type="b" for="ch" forName="FourNodes_4" refType="h"/>
          <dgm:constr type="l" for="ch" forName="FourNodes_4"/>
          <dgm:constr type="w" for="ch" forName="FourConn_1-2" refType="h" refFor="ch" refForName="FourNodes_1" fact="0.65"/>
          <dgm:constr type="h" for="ch" forName="FourConn_1-2" refType="h" refFor="ch" refForName="FourNodes_1" fact="0.65"/>
          <dgm:constr type="ctrY" for="ch" forName="FourConn_1-2" refType="h" fact="0.24"/>
          <dgm:constr type="l" for="ch" forName="FourConn_1-2" refType="l" refFor="ch" refForName="FourNodes_1"/>
          <dgm:constr type="w" for="ch" forName="FourConn_2-3" refType="h" refFor="ch" refForName="FourNodes_2" fact="0.65"/>
          <dgm:constr type="h" for="ch" forName="FourConn_2-3" refType="h" refFor="ch" refForName="FourNodes_2" fact="0.65"/>
          <dgm:constr type="ctrY" for="ch" forName="FourConn_2-3" refType="h" fact="0.5"/>
          <dgm:constr type="l" for="ch" forName="FourConn_2-3" refType="l" refFor="ch" refForName="FourNodes_2"/>
          <dgm:constr type="w" for="ch" forName="FourConn_3-4" refType="h" refFor="ch" refForName="FourNodes_3" fact="0.65"/>
          <dgm:constr type="h" for="ch" forName="FourConn_3-4" refType="h" refFor="ch" refForName="FourNodes_3" fact="0.65"/>
          <dgm:constr type="ctrY" for="ch" forName="FourConn_3-4" refType="h" fact="0.76"/>
          <dgm:constr type="l" for="ch" forName="FourConn_3-4" refType="l" refFor="ch" refForName="FourNodes_3"/>
          <dgm:constr type="l" for="ch" forName="FourNodes_1_text" refType="r" refFor="ch" refForName="FourConn_1-2"/>
          <dgm:constr type="lOff" for="ch" forName="FourNodes_1_text" refType="w" refFor="ch" refForName="FourConn_1-2" fact="0.69"/>
          <dgm:constr type="t" for="ch" forName="FourNodes_1_text" refType="t" refFor="ch" refForName="FourNodes_1"/>
          <dgm:constr type="b" for="ch" forName="FourNodes_1_text" refType="b" refFor="ch" refForName="FourNodes_1"/>
          <dgm:constr type="r" for="ch" forName="FourNodes_1_text" refType="r" refFor="ch" refForName="FourNodes_1"/>
          <dgm:constr type="l" for="ch" forName="FourNodes_2_text" refType="r" refFor="ch" refForName="FourConn_1-2"/>
          <dgm:constr type="t" for="ch" forName="FourNodes_2_text" refType="t" refFor="ch" refForName="FourNodes_2"/>
          <dgm:constr type="b" for="ch" forName="FourNodes_2_text" refType="b" refFor="ch" refForName="FourNodes_2"/>
          <dgm:constr type="r" for="ch" forName="FourNodes_2_text" refType="r" refFor="ch" refForName="FourNodes_2"/>
          <dgm:constr type="l" for="ch" forName="FourNodes_3_text" refType="r" refFor="ch" refForName="FourConn_2-3"/>
          <dgm:constr type="t" for="ch" forName="FourNodes_3_text" refType="t" refFor="ch" refForName="FourNodes_3"/>
          <dgm:constr type="b" for="ch" forName="FourNodes_3_text" refType="b" refFor="ch" refForName="FourNodes_3"/>
          <dgm:constr type="r" for="ch" forName="FourNodes_3_text" refType="r" refFor="ch" refForName="FourNodes_3"/>
          <dgm:constr type="l" for="ch" forName="FourNodes_4_text" refType="r" refFor="ch" refForName="FourConn_3-4"/>
          <dgm:constr type="t" for="ch" forName="FourNodes_4_text" refType="t" refFor="ch" refForName="FourNodes_4"/>
          <dgm:constr type="b" for="ch" forName="FourNodes_4_text" refType="b" refFor="ch" refForName="FourNodes_4"/>
          <dgm:constr type="r" for="ch" forName="FourNodes_4_text" refType="r" refFor="ch" refForName="FourNodes_4"/>
          <dgm:constr type="w" for="ch" forName="FiveNodes_1" refType="w" fact="0.77"/>
          <dgm:constr type="h" for="ch" forName="FiveNodes_1" refType="h" fact="0.18"/>
          <dgm:constr type="t" for="ch" forName="FiveNodes_1"/>
          <dgm:constr type="r" for="ch" forName="FiveNodes_1" refType="w"/>
          <dgm:constr type="w" for="ch" forName="FiveNodes_2" refType="w" fact="0.77"/>
          <dgm:constr type="h" for="ch" forName="FiveNodes_2" refType="h" fact="0.18"/>
          <dgm:constr type="ctrY" for="ch" forName="FiveNodes_2" refType="h" fact="0.295"/>
          <dgm:constr type="ctrX" for="ch" forName="FiveNodes_2" refType="w" fact="0.5575"/>
          <dgm:constr type="w" for="ch" forName="FiveNodes_3" refType="w" fact="0.77"/>
          <dgm:constr type="h" for="ch" forName="FiveNodes_3" refType="h" fact="0.18"/>
          <dgm:constr type="ctrY" for="ch" forName="FiveNodes_3" refType="h" fact="0.5"/>
          <dgm:constr type="ctrX" for="ch" forName="FiveNodes_3" refType="w" fact="0.5"/>
          <dgm:constr type="w" for="ch" forName="FiveNodes_4" refType="w" fact="0.77"/>
          <dgm:constr type="h" for="ch" forName="FiveNodes_4" refType="h" fact="0.18"/>
          <dgm:constr type="ctrY" for="ch" forName="FiveNodes_4" refType="h" fact="0.705"/>
          <dgm:constr type="ctrX" for="ch" forName="FiveNodes_4" refType="w" fact="0.4425"/>
          <dgm:constr type="w" for="ch" forName="FiveNodes_5" refType="w" fact="0.77"/>
          <dgm:constr type="h" for="ch" forName="FiveNodes_5" refType="h" fact="0.18"/>
          <dgm:constr type="b" for="ch" forName="FiveNodes_5" refType="h"/>
          <dgm:constr type="l" for="ch" forName="FiveNodes_5"/>
          <dgm:constr type="w" for="ch" forName="FiveConn_1-2" refType="h" refFor="ch" refForName="FiveNodes_1" fact="0.65"/>
          <dgm:constr type="h" for="ch" forName="FiveConn_1-2" refType="h" refFor="ch" refForName="FiveNodes_1" fact="0.65"/>
          <dgm:constr type="ctrY" for="ch" forName="FiveConn_1-2" refType="h" fact="0.19"/>
          <dgm:constr type="l" for="ch" forName="FiveConn_1-2" refType="l" refFor="ch" refForName="FiveNodes_1"/>
          <dgm:constr type="w" for="ch" forName="FiveConn_2-3" refType="h" refFor="ch" refForName="FiveNodes_2" fact="0.65"/>
          <dgm:constr type="h" for="ch" forName="FiveConn_2-3" refType="h" refFor="ch" refForName="FiveNodes_2" fact="0.65"/>
          <dgm:constr type="ctrY" for="ch" forName="FiveConn_2-3" refType="h" fact="0.395"/>
          <dgm:constr type="l" for="ch" forName="FiveConn_2-3" refType="l" refFor="ch" refForName="FiveNodes_2"/>
          <dgm:constr type="w" for="ch" forName="FiveConn_3-4" refType="h" refFor="ch" refForName="FiveNodes_3" fact="0.65"/>
          <dgm:constr type="h" for="ch" forName="FiveConn_3-4" refType="h" refFor="ch" refForName="FiveNodes_3" fact="0.65"/>
          <dgm:constr type="ctrY" for="ch" forName="FiveConn_3-4" refType="h" fact="0.597"/>
          <dgm:constr type="l" for="ch" forName="FiveConn_3-4" refType="l" refFor="ch" refForName="FiveNodes_3"/>
          <dgm:constr type="w" for="ch" forName="FiveConn_4-5" refType="h" refFor="ch" refForName="FiveNodes_4" fact="0.65"/>
          <dgm:constr type="h" for="ch" forName="FiveConn_4-5" refType="h" refFor="ch" refForName="FiveNodes_4" fact="0.65"/>
          <dgm:constr type="ctrY" for="ch" forName="FiveConn_4-5" refType="h" fact="0.804"/>
          <dgm:constr type="l" for="ch" forName="FiveConn_4-5" refType="l" refFor="ch" refForName="FiveNodes_4"/>
          <dgm:constr type="l" for="ch" forName="FiveNodes_1_text" refType="r" refFor="ch" refForName="FiveConn_1-2"/>
          <dgm:constr type="lOff" for="ch" forName="FiveNodes_1_text" refType="w" refFor="ch" refForName="FiveConn_1-2" fact="0.73"/>
          <dgm:constr type="t" for="ch" forName="FiveNodes_1_text" refType="t" refFor="ch" refForName="FiveNodes_1"/>
          <dgm:constr type="b" for="ch" forName="FiveNodes_1_text" refType="b" refFor="ch" refForName="FiveNodes_1"/>
          <dgm:constr type="r" for="ch" forName="FiveNodes_1_text" refType="r" refFor="ch" refForName="FiveNodes_1"/>
          <dgm:constr type="l" for="ch" forName="FiveNodes_2_text" refType="r" refFor="ch" refForName="FiveConn_1-2"/>
          <dgm:constr type="t" for="ch" forName="FiveNodes_2_text" refType="t" refFor="ch" refForName="FiveNodes_2"/>
          <dgm:constr type="b" for="ch" forName="FiveNodes_2_text" refType="b" refFor="ch" refForName="FiveNodes_2"/>
          <dgm:constr type="r" for="ch" forName="FiveNodes_2_text" refType="r" refFor="ch" refForName="FiveNodes_2"/>
          <dgm:constr type="l" for="ch" forName="FiveNodes_3_text" refType="r" refFor="ch" refForName="FiveConn_2-3"/>
          <dgm:constr type="t" for="ch" forName="FiveNodes_3_text" refType="t" refFor="ch" refForName="FiveNodes_3"/>
          <dgm:constr type="b" for="ch" forName="FiveNodes_3_text" refType="b" refFor="ch" refForName="FiveNodes_3"/>
          <dgm:constr type="r" for="ch" forName="FiveNodes_3_text" refType="r" refFor="ch" refForName="FiveNodes_3"/>
          <dgm:constr type="l" for="ch" forName="FiveNodes_4_text" refType="r" refFor="ch" refForName="FiveConn_3-4"/>
          <dgm:constr type="t" for="ch" forName="FiveNodes_4_text" refType="t" refFor="ch" refForName="FiveNodes_4"/>
          <dgm:constr type="b" for="ch" forName="FiveNodes_4_text" refType="b" refFor="ch" refForName="FiveNodes_4"/>
          <dgm:constr type="r" for="ch" forName="FiveNodes_4_text" refType="r" refFor="ch" refForName="FiveNodes_4"/>
          <dgm:constr type="l" for="ch" forName="FiveNodes_5_text" refType="r" refFor="ch" refForName="FiveConn_4-5"/>
          <dgm:constr type="t" for="ch" forName="FiveNodes_5_text" refType="t" refFor="ch" refForName="FiveNodes_5"/>
          <dgm:constr type="b" for="ch" forName="FiveNodes_5_text" refType="b" refFor="ch" refForName="FiveNodes_5"/>
          <dgm:constr type="r" for="ch" forName="FiveNodes_5_text" refType="r" refFor="ch" refForName="FiveNodes_5"/>
        </dgm:constrLst>
      </dgm:else>
    </dgm:choose>
    <dgm:ruleLst/>
    <dgm:layoutNode name="dummyMaxCanvas">
      <dgm:varLst/>
      <dgm:alg type="sp"/>
      <dgm:shape xmlns:r="http://schemas.openxmlformats.org/officeDocument/2006/relationships" r:blip="">
        <dgm:adjLst/>
      </dgm:shape>
      <dgm:presOf/>
      <dgm:constrLst/>
      <dgm:ruleLst/>
    </dgm:layoutNode>
    <dgm:choose name="Name3">
      <dgm:if name="Name4" axis="ch" ptType="node" func="cnt" op="equ" val="1">
        <dgm:layoutNode name="OneNode_1">
          <dgm:varLst>
            <dgm:bulletEnabled val="1"/>
          </dgm:varLst>
          <dgm:alg type="tx"/>
          <dgm:shape xmlns:r="http://schemas.openxmlformats.org/officeDocument/2006/relationships" type="roundRect" r:blip="">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5">
        <dgm:choose name="Name6">
          <dgm:if name="Name7" axis="ch" ptType="node" func="cnt" op="equ" val="2">
            <dgm:layoutNode name="TwoNodes_1">
              <dgm:varLst>
                <dgm:bulletEnabled val="1"/>
              </dgm:varLst>
              <dgm:alg type="sp"/>
              <dgm:shape xmlns:r="http://schemas.openxmlformats.org/officeDocument/2006/relationships" type="roundRect" r:blip="">
                <dgm:adjLst>
                  <dgm:adj idx="1" val="0.1"/>
                </dgm:adjLst>
              </dgm:shape>
              <dgm:presOf axis="ch desOrSelf" ptType="node node" st="1 1" cnt="1 0"/>
              <dgm:constrLst/>
              <dgm:ruleLst/>
            </dgm:layoutNode>
            <dgm:layoutNode name="TwoNodes_2">
              <dgm:varLst>
                <dgm:bulletEnabled val="1"/>
              </dgm:varLst>
              <dgm:alg type="sp"/>
              <dgm:shape xmlns:r="http://schemas.openxmlformats.org/officeDocument/2006/relationships" type="roundRect" r:blip="">
                <dgm:adjLst>
                  <dgm:adj idx="1" val="0.1"/>
                </dgm:adjLst>
              </dgm:shape>
              <dgm:presOf axis="ch desOrSelf" ptType="node node" st="2 1" cnt="1 0"/>
              <dgm:constrLst/>
              <dgm:ruleLst/>
            </dgm:layoutNode>
            <dgm:layoutNode name="TwoConn_1-2" styleLbl="fgAccFollowNode1">
              <dgm:varLst>
                <dgm:bulletEnabled val="1"/>
              </dgm:varLst>
              <dgm:alg type="tx"/>
              <dgm:shape xmlns:r="http://schemas.openxmlformats.org/officeDocument/2006/relationships" type="downArrow" r:blip="">
                <dgm:adjLst>
                  <dgm:adj idx="1" val="0.55"/>
                  <dgm:adj idx="2" val="0.45"/>
                </dgm:adjLst>
              </dgm:shape>
              <dgm:presOf axis="ch" ptType="sibTrans"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TwoNodes_1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TwoNodes_2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2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8">
            <dgm:choose name="Name9">
              <dgm:if name="Name10" axis="ch" ptType="node" func="cnt" op="equ" val="3">
                <dgm:layoutNode name="ThreeNodes_1">
                  <dgm:varLst>
                    <dgm:bulletEnabled val="1"/>
                  </dgm:varLst>
                  <dgm:alg type="sp"/>
                  <dgm:shape xmlns:r="http://schemas.openxmlformats.org/officeDocument/2006/relationships" type="roundRect" r:blip="">
                    <dgm:adjLst>
                      <dgm:adj idx="1" val="0.1"/>
                    </dgm:adjLst>
                  </dgm:shape>
                  <dgm:presOf axis="ch desOrSelf" ptType="node node" st="1 1" cnt="1 0"/>
                  <dgm:constrLst/>
                  <dgm:ruleLst/>
                </dgm:layoutNode>
                <dgm:layoutNode name="ThreeNodes_2">
                  <dgm:varLst>
                    <dgm:bulletEnabled val="1"/>
                  </dgm:varLst>
                  <dgm:alg type="sp"/>
                  <dgm:shape xmlns:r="http://schemas.openxmlformats.org/officeDocument/2006/relationships" type="roundRect" r:blip="">
                    <dgm:adjLst>
                      <dgm:adj idx="1" val="0.1"/>
                    </dgm:adjLst>
                  </dgm:shape>
                  <dgm:presOf axis="ch desOrSelf" ptType="node node" st="2 1" cnt="1 0"/>
                  <dgm:constrLst/>
                  <dgm:ruleLst/>
                </dgm:layoutNode>
                <dgm:layoutNode name="ThreeNodes_3">
                  <dgm:varLst>
                    <dgm:bulletEnabled val="1"/>
                  </dgm:varLst>
                  <dgm:alg type="sp"/>
                  <dgm:shape xmlns:r="http://schemas.openxmlformats.org/officeDocument/2006/relationships" type="roundRect" r:blip="">
                    <dgm:adjLst>
                      <dgm:adj idx="1" val="0.1"/>
                    </dgm:adjLst>
                  </dgm:shape>
                  <dgm:presOf axis="ch desOrSelf" ptType="node node" st="3 1" cnt="1 0"/>
                  <dgm:constrLst/>
                  <dgm:ruleLst/>
                </dgm:layoutNode>
                <dgm:layoutNode name="ThreeConn_1-2" styleLbl="fgAccFollowNode1">
                  <dgm:varLst>
                    <dgm:bulletEnabled val="1"/>
                  </dgm:varLst>
                  <dgm:alg type="tx"/>
                  <dgm:shape xmlns:r="http://schemas.openxmlformats.org/officeDocument/2006/relationships" type="downArrow" r:blip="">
                    <dgm:adjLst>
                      <dgm:adj idx="1" val="0.55"/>
                      <dgm:adj idx="2" val="0.45"/>
                    </dgm:adjLst>
                  </dgm:shape>
                  <dgm:presOf axis="ch" ptType="sibTrans"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ThreeConn_2-3" styleLbl="fgAccFollowNode1">
                  <dgm:varLst>
                    <dgm:bulletEnabled val="1"/>
                  </dgm:varLst>
                  <dgm:alg type="tx"/>
                  <dgm:shape xmlns:r="http://schemas.openxmlformats.org/officeDocument/2006/relationships" type="downArrow" r:blip="">
                    <dgm:adjLst>
                      <dgm:adj idx="1" val="0.55"/>
                      <dgm:adj idx="2" val="0.45"/>
                    </dgm:adjLst>
                  </dgm:shape>
                  <dgm:presOf axis="ch" ptType="sibTrans" st="2"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ThreeNodes_1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ThreeNodes_2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2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ThreeNodes_3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3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11">
                <dgm:choose name="Name12">
                  <dgm:if name="Name13" axis="ch" ptType="node" func="cnt" op="equ" val="4">
                    <dgm:layoutNode name="FourNodes_1">
                      <dgm:varLst>
                        <dgm:bulletEnabled val="1"/>
                      </dgm:varLst>
                      <dgm:alg type="sp"/>
                      <dgm:shape xmlns:r="http://schemas.openxmlformats.org/officeDocument/2006/relationships" type="roundRect" r:blip="">
                        <dgm:adjLst>
                          <dgm:adj idx="1" val="0.1"/>
                        </dgm:adjLst>
                      </dgm:shape>
                      <dgm:presOf axis="ch desOrSelf" ptType="node node" st="1 1" cnt="1 0"/>
                      <dgm:constrLst/>
                      <dgm:ruleLst/>
                    </dgm:layoutNode>
                    <dgm:layoutNode name="FourNodes_2">
                      <dgm:varLst>
                        <dgm:bulletEnabled val="1"/>
                      </dgm:varLst>
                      <dgm:alg type="sp"/>
                      <dgm:shape xmlns:r="http://schemas.openxmlformats.org/officeDocument/2006/relationships" type="roundRect" r:blip="">
                        <dgm:adjLst>
                          <dgm:adj idx="1" val="0.1"/>
                        </dgm:adjLst>
                      </dgm:shape>
                      <dgm:presOf axis="ch desOrSelf" ptType="node node" st="2 1" cnt="1 0"/>
                      <dgm:constrLst/>
                      <dgm:ruleLst/>
                    </dgm:layoutNode>
                    <dgm:layoutNode name="FourNodes_3">
                      <dgm:varLst>
                        <dgm:bulletEnabled val="1"/>
                      </dgm:varLst>
                      <dgm:alg type="sp"/>
                      <dgm:shape xmlns:r="http://schemas.openxmlformats.org/officeDocument/2006/relationships" type="roundRect" r:blip="">
                        <dgm:adjLst>
                          <dgm:adj idx="1" val="0.1"/>
                        </dgm:adjLst>
                      </dgm:shape>
                      <dgm:presOf axis="ch desOrSelf" ptType="node node" st="3 1" cnt="1 0"/>
                      <dgm:constrLst/>
                      <dgm:ruleLst/>
                    </dgm:layoutNode>
                    <dgm:layoutNode name="FourNodes_4">
                      <dgm:varLst>
                        <dgm:bulletEnabled val="1"/>
                      </dgm:varLst>
                      <dgm:alg type="sp"/>
                      <dgm:shape xmlns:r="http://schemas.openxmlformats.org/officeDocument/2006/relationships" type="roundRect" r:blip="">
                        <dgm:adjLst>
                          <dgm:adj idx="1" val="0.1"/>
                        </dgm:adjLst>
                      </dgm:shape>
                      <dgm:presOf axis="ch desOrSelf" ptType="node node" st="4 1" cnt="1 0"/>
                      <dgm:constrLst/>
                      <dgm:ruleLst/>
                    </dgm:layoutNode>
                    <dgm:layoutNode name="FourConn_1-2" styleLbl="fgAccFollowNode1">
                      <dgm:varLst>
                        <dgm:bulletEnabled val="1"/>
                      </dgm:varLst>
                      <dgm:alg type="tx"/>
                      <dgm:shape xmlns:r="http://schemas.openxmlformats.org/officeDocument/2006/relationships" type="downArrow" r:blip="">
                        <dgm:adjLst>
                          <dgm:adj idx="1" val="0.55"/>
                          <dgm:adj idx="2" val="0.45"/>
                        </dgm:adjLst>
                      </dgm:shape>
                      <dgm:presOf axis="ch" ptType="sibTrans"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ourConn_2-3" styleLbl="fgAccFollowNode1">
                      <dgm:varLst>
                        <dgm:bulletEnabled val="1"/>
                      </dgm:varLst>
                      <dgm:alg type="tx"/>
                      <dgm:shape xmlns:r="http://schemas.openxmlformats.org/officeDocument/2006/relationships" type="downArrow" r:blip="">
                        <dgm:adjLst>
                          <dgm:adj idx="1" val="0.55"/>
                          <dgm:adj idx="2" val="0.45"/>
                        </dgm:adjLst>
                      </dgm:shape>
                      <dgm:presOf axis="ch" ptType="sibTrans" st="2"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ourConn_3-4" styleLbl="fgAccFollowNode1">
                      <dgm:varLst>
                        <dgm:bulletEnabled val="1"/>
                      </dgm:varLst>
                      <dgm:alg type="tx"/>
                      <dgm:shape xmlns:r="http://schemas.openxmlformats.org/officeDocument/2006/relationships" type="downArrow" r:blip="">
                        <dgm:adjLst>
                          <dgm:adj idx="1" val="0.55"/>
                          <dgm:adj idx="2" val="0.45"/>
                        </dgm:adjLst>
                      </dgm:shape>
                      <dgm:presOf axis="ch" ptType="sibTrans" st="3"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ourNodes_1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ourNodes_2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2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ourNodes_3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3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ourNodes_4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4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14">
                    <dgm:choose name="Name15">
                      <dgm:if name="Name16" axis="ch" ptType="node" func="cnt" op="gte" val="5">
                        <dgm:layoutNode name="FiveNodes_1">
                          <dgm:varLst>
                            <dgm:bulletEnabled val="1"/>
                          </dgm:varLst>
                          <dgm:alg type="sp"/>
                          <dgm:shape xmlns:r="http://schemas.openxmlformats.org/officeDocument/2006/relationships" type="roundRect" r:blip="">
                            <dgm:adjLst>
                              <dgm:adj idx="1" val="0.1"/>
                            </dgm:adjLst>
                          </dgm:shape>
                          <dgm:presOf axis="ch desOrSelf" ptType="node node" st="1 1" cnt="1 0"/>
                          <dgm:constrLst/>
                          <dgm:ruleLst/>
                        </dgm:layoutNode>
                        <dgm:layoutNode name="FiveNodes_2">
                          <dgm:varLst>
                            <dgm:bulletEnabled val="1"/>
                          </dgm:varLst>
                          <dgm:alg type="sp"/>
                          <dgm:shape xmlns:r="http://schemas.openxmlformats.org/officeDocument/2006/relationships" type="roundRect" r:blip="">
                            <dgm:adjLst>
                              <dgm:adj idx="1" val="0.1"/>
                            </dgm:adjLst>
                          </dgm:shape>
                          <dgm:presOf axis="ch desOrSelf" ptType="node node" st="2 1" cnt="1 0"/>
                          <dgm:constrLst/>
                          <dgm:ruleLst/>
                        </dgm:layoutNode>
                        <dgm:layoutNode name="FiveNodes_3">
                          <dgm:varLst>
                            <dgm:bulletEnabled val="1"/>
                          </dgm:varLst>
                          <dgm:alg type="sp"/>
                          <dgm:shape xmlns:r="http://schemas.openxmlformats.org/officeDocument/2006/relationships" type="roundRect" r:blip="">
                            <dgm:adjLst>
                              <dgm:adj idx="1" val="0.1"/>
                            </dgm:adjLst>
                          </dgm:shape>
                          <dgm:presOf axis="ch desOrSelf" ptType="node node" st="3 1" cnt="1 0"/>
                          <dgm:constrLst/>
                          <dgm:ruleLst/>
                        </dgm:layoutNode>
                        <dgm:layoutNode name="FiveNodes_4">
                          <dgm:varLst>
                            <dgm:bulletEnabled val="1"/>
                          </dgm:varLst>
                          <dgm:alg type="sp"/>
                          <dgm:shape xmlns:r="http://schemas.openxmlformats.org/officeDocument/2006/relationships" type="roundRect" r:blip="">
                            <dgm:adjLst>
                              <dgm:adj idx="1" val="0.1"/>
                            </dgm:adjLst>
                          </dgm:shape>
                          <dgm:presOf axis="ch desOrSelf" ptType="node node" st="4 1" cnt="1 0"/>
                          <dgm:constrLst/>
                          <dgm:ruleLst/>
                        </dgm:layoutNode>
                        <dgm:layoutNode name="FiveNodes_5">
                          <dgm:varLst>
                            <dgm:bulletEnabled val="1"/>
                          </dgm:varLst>
                          <dgm:alg type="sp"/>
                          <dgm:shape xmlns:r="http://schemas.openxmlformats.org/officeDocument/2006/relationships" type="roundRect" r:blip="">
                            <dgm:adjLst>
                              <dgm:adj idx="1" val="0.1"/>
                            </dgm:adjLst>
                          </dgm:shape>
                          <dgm:presOf axis="ch desOrSelf" ptType="node node" st="5 1" cnt="1 0"/>
                          <dgm:constrLst/>
                          <dgm:ruleLst/>
                        </dgm:layoutNode>
                        <dgm:layoutNode name="FiveConn_1-2" styleLbl="fgAccFollowNode1">
                          <dgm:varLst>
                            <dgm:bulletEnabled val="1"/>
                          </dgm:varLst>
                          <dgm:alg type="tx"/>
                          <dgm:shape xmlns:r="http://schemas.openxmlformats.org/officeDocument/2006/relationships" type="downArrow" r:blip="">
                            <dgm:adjLst>
                              <dgm:adj idx="1" val="0.55"/>
                              <dgm:adj idx="2" val="0.45"/>
                            </dgm:adjLst>
                          </dgm:shape>
                          <dgm:presOf axis="ch" ptType="sibTrans"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iveConn_2-3" styleLbl="fgAccFollowNode1">
                          <dgm:varLst>
                            <dgm:bulletEnabled val="1"/>
                          </dgm:varLst>
                          <dgm:alg type="tx"/>
                          <dgm:shape xmlns:r="http://schemas.openxmlformats.org/officeDocument/2006/relationships" type="downArrow" r:blip="">
                            <dgm:adjLst>
                              <dgm:adj idx="1" val="0.55"/>
                              <dgm:adj idx="2" val="0.45"/>
                            </dgm:adjLst>
                          </dgm:shape>
                          <dgm:presOf axis="ch" ptType="sibTrans" st="2"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iveConn_3-4" styleLbl="fgAccFollowNode1">
                          <dgm:varLst>
                            <dgm:bulletEnabled val="1"/>
                          </dgm:varLst>
                          <dgm:alg type="tx"/>
                          <dgm:shape xmlns:r="http://schemas.openxmlformats.org/officeDocument/2006/relationships" type="downArrow" r:blip="">
                            <dgm:adjLst>
                              <dgm:adj idx="1" val="0.55"/>
                              <dgm:adj idx="2" val="0.45"/>
                            </dgm:adjLst>
                          </dgm:shape>
                          <dgm:presOf axis="ch" ptType="sibTrans" st="3"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iveConn_4-5" styleLbl="fgAccFollowNode1">
                          <dgm:varLst>
                            <dgm:bulletEnabled val="1"/>
                          </dgm:varLst>
                          <dgm:alg type="tx"/>
                          <dgm:shape xmlns:r="http://schemas.openxmlformats.org/officeDocument/2006/relationships" type="downArrow" r:blip="">
                            <dgm:adjLst>
                              <dgm:adj idx="1" val="0.55"/>
                              <dgm:adj idx="2" val="0.45"/>
                            </dgm:adjLst>
                          </dgm:shape>
                          <dgm:presOf axis="ch" ptType="sibTrans" st="4"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iveNodes_1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iveNodes_2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2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iveNodes_3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3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iveNodes_4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4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iveNodes_5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5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17"/>
                    </dgm:choose>
                  </dgm:else>
                </dgm:choose>
              </dgm:else>
            </dgm:choose>
          </dgm:else>
        </dgm:choose>
      </dgm:else>
    </dgm:choose>
  </dgm:layoutNode>
</dgm:layoutDef>
</file>

<file path=ppt/diagrams/layout16.xml><?xml version="1.0" encoding="utf-8"?>
<dgm:layoutDef xmlns:dgm="http://schemas.openxmlformats.org/drawingml/2006/diagram" xmlns:a="http://schemas.openxmlformats.org/drawingml/2006/main" uniqueId="urn:microsoft.com/office/officeart/2005/8/layout/default">
  <dgm:title val=""/>
  <dgm:desc val=""/>
  <dgm:catLst>
    <dgm:cat type="list" pri="400"/>
  </dgm:catLst>
  <dgm:sampData>
    <dgm:dataModel>
      <dgm:ptLst>
        <dgm:pt modelId="0" type="doc"/>
        <dgm:pt modelId="1">
          <dgm:prSet phldr="1"/>
        </dgm:pt>
        <dgm:pt modelId="2">
          <dgm:prSet phldr="1"/>
        </dgm:pt>
        <dgm:pt modelId="3">
          <dgm:prSet phldr="1"/>
        </dgm:pt>
        <dgm:pt modelId="4">
          <dgm:prSet phldr="1"/>
        </dgm:pt>
        <dgm:pt modelId="5">
          <dgm:prSet phldr="1"/>
        </dgm:pt>
      </dgm:ptLst>
      <dgm:cxnLst>
        <dgm:cxn modelId="6" srcId="0" destId="1" srcOrd="0" destOrd="0"/>
        <dgm:cxn modelId="7" srcId="0" destId="2" srcOrd="1" destOrd="0"/>
        <dgm:cxn modelId="8" srcId="0" destId="3" srcOrd="2" destOrd="0"/>
        <dgm:cxn modelId="9" srcId="0" destId="4" srcOrd="3" destOrd="0"/>
        <dgm:cxn modelId="10" srcId="0" destId="5" srcOrd="4"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 modelId="5"/>
        <dgm:pt modelId="6"/>
      </dgm:ptLst>
      <dgm:cxnLst>
        <dgm:cxn modelId="7" srcId="0" destId="1" srcOrd="0" destOrd="0"/>
        <dgm:cxn modelId="8" srcId="0" destId="2" srcOrd="1" destOrd="0"/>
        <dgm:cxn modelId="9" srcId="0" destId="3" srcOrd="2" destOrd="0"/>
        <dgm:cxn modelId="10" srcId="0" destId="4" srcOrd="3" destOrd="0"/>
        <dgm:cxn modelId="11" srcId="0" destId="5" srcOrd="4" destOrd="0"/>
        <dgm:cxn modelId="12" srcId="0" destId="6" srcOrd="5" destOrd="0"/>
      </dgm:cxnLst>
      <dgm:bg/>
      <dgm:whole/>
    </dgm:dataModel>
  </dgm:clrData>
  <dgm:layoutNode name="diagram">
    <dgm:varLst>
      <dgm:dir/>
      <dgm:resizeHandles val="exact"/>
    </dgm:varLst>
    <dgm:choose name="Name0">
      <dgm:if name="Name1" func="var" arg="dir" op="equ" val="norm">
        <dgm:alg type="snake">
          <dgm:param type="grDir" val="tL"/>
          <dgm:param type="flowDir" val="row"/>
          <dgm:param type="contDir" val="sameDir"/>
          <dgm:param type="off" val="ctr"/>
        </dgm:alg>
      </dgm:if>
      <dgm:else name="Name2">
        <dgm:alg type="snake">
          <dgm:param type="grDir" val="tR"/>
          <dgm:param type="flowDir" val="row"/>
          <dgm:param type="contDir" val="sameDir"/>
          <dgm:param type="off" val="ctr"/>
        </dgm:alg>
      </dgm:else>
    </dgm:choose>
    <dgm:shape xmlns:r="http://schemas.openxmlformats.org/officeDocument/2006/relationships" r:blip="">
      <dgm:adjLst/>
    </dgm:shape>
    <dgm:presOf/>
    <dgm:constrLst>
      <dgm:constr type="w" for="ch" forName="node" refType="w"/>
      <dgm:constr type="h" for="ch" forName="node" refType="w" refFor="ch" refForName="node" fact="0.6"/>
      <dgm:constr type="w" for="ch" forName="sibTrans" refType="w" refFor="ch" refForName="node" fact="0.1"/>
      <dgm:constr type="sp" refType="w" refFor="ch" refForName="sibTrans"/>
      <dgm:constr type="primFontSz" for="ch" forName="node" op="equ" val="65"/>
    </dgm:constrLst>
    <dgm:ruleLst/>
    <dgm:forEach name="Name3" axis="ch" ptType="node">
      <dgm:layoutNode name="node">
        <dgm:varLst>
          <dgm:bulletEnabled val="1"/>
        </dgm:varLst>
        <dgm:alg type="tx"/>
        <dgm:shape xmlns:r="http://schemas.openxmlformats.org/officeDocument/2006/relationships" type="rect" r:blip="">
          <dgm:adjLst/>
        </dgm:shape>
        <dgm:presOf axis="desOrSelf" ptType="node"/>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forEach name="Name4" axis="followSib" ptType="sibTrans" cnt="1">
        <dgm:layoutNode name="sibTrans">
          <dgm:alg type="sp"/>
          <dgm:shape xmlns:r="http://schemas.openxmlformats.org/officeDocument/2006/relationships" r:blip="">
            <dgm:adjLst/>
          </dgm:shape>
          <dgm:presOf/>
          <dgm:constrLst/>
          <dgm:ruleLst/>
        </dgm:layoutNode>
      </dgm:forEach>
    </dgm:forEach>
  </dgm:layoutNode>
</dgm:layoutDef>
</file>

<file path=ppt/diagrams/layout17.xml><?xml version="1.0" encoding="utf-8"?>
<dgm:layoutDef xmlns:dgm="http://schemas.openxmlformats.org/drawingml/2006/diagram" xmlns:a="http://schemas.openxmlformats.org/drawingml/2006/main" uniqueId="urn:microsoft.com/office/officeart/2005/8/layout/default">
  <dgm:title val=""/>
  <dgm:desc val=""/>
  <dgm:catLst>
    <dgm:cat type="list" pri="400"/>
  </dgm:catLst>
  <dgm:sampData>
    <dgm:dataModel>
      <dgm:ptLst>
        <dgm:pt modelId="0" type="doc"/>
        <dgm:pt modelId="1">
          <dgm:prSet phldr="1"/>
        </dgm:pt>
        <dgm:pt modelId="2">
          <dgm:prSet phldr="1"/>
        </dgm:pt>
        <dgm:pt modelId="3">
          <dgm:prSet phldr="1"/>
        </dgm:pt>
        <dgm:pt modelId="4">
          <dgm:prSet phldr="1"/>
        </dgm:pt>
        <dgm:pt modelId="5">
          <dgm:prSet phldr="1"/>
        </dgm:pt>
      </dgm:ptLst>
      <dgm:cxnLst>
        <dgm:cxn modelId="6" srcId="0" destId="1" srcOrd="0" destOrd="0"/>
        <dgm:cxn modelId="7" srcId="0" destId="2" srcOrd="1" destOrd="0"/>
        <dgm:cxn modelId="8" srcId="0" destId="3" srcOrd="2" destOrd="0"/>
        <dgm:cxn modelId="9" srcId="0" destId="4" srcOrd="3" destOrd="0"/>
        <dgm:cxn modelId="10" srcId="0" destId="5" srcOrd="4"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 modelId="5"/>
        <dgm:pt modelId="6"/>
      </dgm:ptLst>
      <dgm:cxnLst>
        <dgm:cxn modelId="7" srcId="0" destId="1" srcOrd="0" destOrd="0"/>
        <dgm:cxn modelId="8" srcId="0" destId="2" srcOrd="1" destOrd="0"/>
        <dgm:cxn modelId="9" srcId="0" destId="3" srcOrd="2" destOrd="0"/>
        <dgm:cxn modelId="10" srcId="0" destId="4" srcOrd="3" destOrd="0"/>
        <dgm:cxn modelId="11" srcId="0" destId="5" srcOrd="4" destOrd="0"/>
        <dgm:cxn modelId="12" srcId="0" destId="6" srcOrd="5" destOrd="0"/>
      </dgm:cxnLst>
      <dgm:bg/>
      <dgm:whole/>
    </dgm:dataModel>
  </dgm:clrData>
  <dgm:layoutNode name="diagram">
    <dgm:varLst>
      <dgm:dir/>
      <dgm:resizeHandles val="exact"/>
    </dgm:varLst>
    <dgm:choose name="Name0">
      <dgm:if name="Name1" func="var" arg="dir" op="equ" val="norm">
        <dgm:alg type="snake">
          <dgm:param type="grDir" val="tL"/>
          <dgm:param type="flowDir" val="row"/>
          <dgm:param type="contDir" val="sameDir"/>
          <dgm:param type="off" val="ctr"/>
        </dgm:alg>
      </dgm:if>
      <dgm:else name="Name2">
        <dgm:alg type="snake">
          <dgm:param type="grDir" val="tR"/>
          <dgm:param type="flowDir" val="row"/>
          <dgm:param type="contDir" val="sameDir"/>
          <dgm:param type="off" val="ctr"/>
        </dgm:alg>
      </dgm:else>
    </dgm:choose>
    <dgm:shape xmlns:r="http://schemas.openxmlformats.org/officeDocument/2006/relationships" r:blip="">
      <dgm:adjLst/>
    </dgm:shape>
    <dgm:presOf/>
    <dgm:constrLst>
      <dgm:constr type="w" for="ch" forName="node" refType="w"/>
      <dgm:constr type="h" for="ch" forName="node" refType="w" refFor="ch" refForName="node" fact="0.6"/>
      <dgm:constr type="w" for="ch" forName="sibTrans" refType="w" refFor="ch" refForName="node" fact="0.1"/>
      <dgm:constr type="sp" refType="w" refFor="ch" refForName="sibTrans"/>
      <dgm:constr type="primFontSz" for="ch" forName="node" op="equ" val="65"/>
    </dgm:constrLst>
    <dgm:ruleLst/>
    <dgm:forEach name="Name3" axis="ch" ptType="node">
      <dgm:layoutNode name="node">
        <dgm:varLst>
          <dgm:bulletEnabled val="1"/>
        </dgm:varLst>
        <dgm:alg type="tx"/>
        <dgm:shape xmlns:r="http://schemas.openxmlformats.org/officeDocument/2006/relationships" type="rect" r:blip="">
          <dgm:adjLst/>
        </dgm:shape>
        <dgm:presOf axis="desOrSelf" ptType="node"/>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forEach name="Name4" axis="followSib" ptType="sibTrans" cnt="1">
        <dgm:layoutNode name="sibTrans">
          <dgm:alg type="sp"/>
          <dgm:shape xmlns:r="http://schemas.openxmlformats.org/officeDocument/2006/relationships" r:blip="">
            <dgm:adjLst/>
          </dgm:shape>
          <dgm:presOf/>
          <dgm:constrLst/>
          <dgm:ruleLst/>
        </dgm:layoutNode>
      </dgm:forEach>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4">
  <dgm:title val=""/>
  <dgm:desc val=""/>
  <dgm:catLst>
    <dgm:cat type="simple" pri="10400"/>
  </dgm:catLst>
  <dgm:scene3d>
    <a:camera prst="orthographicFront"/>
    <a:lightRig rig="threePt" dir="t"/>
  </dgm:scene3d>
  <dgm:styleLbl name="node0">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lnNode1">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vennNode1">
    <dgm:scene3d>
      <a:camera prst="orthographicFront"/>
      <a:lightRig rig="threePt" dir="t"/>
    </dgm:scene3d>
    <dgm:sp3d/>
    <dgm:txPr/>
    <dgm:style>
      <a:lnRef idx="0">
        <a:scrgbClr r="0" g="0" b="0"/>
      </a:lnRef>
      <a:fillRef idx="3">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node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3">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4">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fg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align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bg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1">
        <a:scrgbClr r="0" g="0" b="0"/>
      </a:effectRef>
      <a:fontRef idx="minor"/>
    </dgm:style>
  </dgm:styleLbl>
  <dgm:styleLbl name="asst0">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3">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4">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3">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parChTrans2D4">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parCh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0">
        <a:scrgbClr r="0" g="0" b="0"/>
      </a:lnRef>
      <a:fillRef idx="3">
        <a:scrgbClr r="0" g="0" b="0"/>
      </a:fillRef>
      <a:effectRef idx="2">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simple4">
  <dgm:title val=""/>
  <dgm:desc val=""/>
  <dgm:catLst>
    <dgm:cat type="simple" pri="10400"/>
  </dgm:catLst>
  <dgm:scene3d>
    <a:camera prst="orthographicFront"/>
    <a:lightRig rig="threePt" dir="t"/>
  </dgm:scene3d>
  <dgm:styleLbl name="node0">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lnNode1">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vennNode1">
    <dgm:scene3d>
      <a:camera prst="orthographicFront"/>
      <a:lightRig rig="threePt" dir="t"/>
    </dgm:scene3d>
    <dgm:sp3d/>
    <dgm:txPr/>
    <dgm:style>
      <a:lnRef idx="0">
        <a:scrgbClr r="0" g="0" b="0"/>
      </a:lnRef>
      <a:fillRef idx="3">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node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3">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4">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fg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align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bg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1">
        <a:scrgbClr r="0" g="0" b="0"/>
      </a:effectRef>
      <a:fontRef idx="minor"/>
    </dgm:style>
  </dgm:styleLbl>
  <dgm:styleLbl name="asst0">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3">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4">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3">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parChTrans2D4">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parCh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0">
        <a:scrgbClr r="0" g="0" b="0"/>
      </a:lnRef>
      <a:fillRef idx="3">
        <a:scrgbClr r="0" g="0" b="0"/>
      </a:fillRef>
      <a:effectRef idx="2">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3.xml><?xml version="1.0" encoding="utf-8"?>
<dgm:styleDef xmlns:dgm="http://schemas.openxmlformats.org/drawingml/2006/diagram" xmlns:a="http://schemas.openxmlformats.org/drawingml/2006/main" uniqueId="urn:microsoft.com/office/officeart/2005/8/quickstyle/simple4">
  <dgm:title val=""/>
  <dgm:desc val=""/>
  <dgm:catLst>
    <dgm:cat type="simple" pri="10400"/>
  </dgm:catLst>
  <dgm:scene3d>
    <a:camera prst="orthographicFront"/>
    <a:lightRig rig="threePt" dir="t"/>
  </dgm:scene3d>
  <dgm:styleLbl name="node0">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lnNode1">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vennNode1">
    <dgm:scene3d>
      <a:camera prst="orthographicFront"/>
      <a:lightRig rig="threePt" dir="t"/>
    </dgm:scene3d>
    <dgm:sp3d/>
    <dgm:txPr/>
    <dgm:style>
      <a:lnRef idx="0">
        <a:scrgbClr r="0" g="0" b="0"/>
      </a:lnRef>
      <a:fillRef idx="3">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node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3">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4">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fg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align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bg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1">
        <a:scrgbClr r="0" g="0" b="0"/>
      </a:effectRef>
      <a:fontRef idx="minor"/>
    </dgm:style>
  </dgm:styleLbl>
  <dgm:styleLbl name="asst0">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3">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4">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3">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parChTrans2D4">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parCh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0">
        <a:scrgbClr r="0" g="0" b="0"/>
      </a:lnRef>
      <a:fillRef idx="3">
        <a:scrgbClr r="0" g="0" b="0"/>
      </a:fillRef>
      <a:effectRef idx="2">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4.xml><?xml version="1.0" encoding="utf-8"?>
<dgm:styleDef xmlns:dgm="http://schemas.openxmlformats.org/drawingml/2006/diagram" xmlns:a="http://schemas.openxmlformats.org/drawingml/2006/main" uniqueId="urn:microsoft.com/office/officeart/2005/8/quickstyle/simple4">
  <dgm:title val=""/>
  <dgm:desc val=""/>
  <dgm:catLst>
    <dgm:cat type="simple" pri="10400"/>
  </dgm:catLst>
  <dgm:scene3d>
    <a:camera prst="orthographicFront"/>
    <a:lightRig rig="threePt" dir="t"/>
  </dgm:scene3d>
  <dgm:styleLbl name="node0">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lnNode1">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vennNode1">
    <dgm:scene3d>
      <a:camera prst="orthographicFront"/>
      <a:lightRig rig="threePt" dir="t"/>
    </dgm:scene3d>
    <dgm:sp3d/>
    <dgm:txPr/>
    <dgm:style>
      <a:lnRef idx="0">
        <a:scrgbClr r="0" g="0" b="0"/>
      </a:lnRef>
      <a:fillRef idx="3">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node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3">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4">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fg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align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bg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1">
        <a:scrgbClr r="0" g="0" b="0"/>
      </a:effectRef>
      <a:fontRef idx="minor"/>
    </dgm:style>
  </dgm:styleLbl>
  <dgm:styleLbl name="asst0">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3">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4">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3">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parChTrans2D4">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parCh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0">
        <a:scrgbClr r="0" g="0" b="0"/>
      </a:lnRef>
      <a:fillRef idx="3">
        <a:scrgbClr r="0" g="0" b="0"/>
      </a:fillRef>
      <a:effectRef idx="2">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5.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6.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7.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8.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9.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10.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1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12.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13.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14.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15.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16.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17.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8.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37840" cy="466434"/>
          </a:xfrm>
          <a:prstGeom prst="rect">
            <a:avLst/>
          </a:prstGeom>
        </p:spPr>
        <p:txBody>
          <a:bodyPr vert="horz" lIns="93177" tIns="46589" rIns="93177" bIns="46589" rtlCol="0"/>
          <a:lstStyle>
            <a:lvl1pPr algn="l">
              <a:defRPr sz="1200"/>
            </a:lvl1pPr>
          </a:lstStyle>
          <a:p>
            <a:endParaRPr lang="en-US" dirty="0"/>
          </a:p>
        </p:txBody>
      </p:sp>
      <p:sp>
        <p:nvSpPr>
          <p:cNvPr id="3" name="Date Placeholder 2"/>
          <p:cNvSpPr>
            <a:spLocks noGrp="1"/>
          </p:cNvSpPr>
          <p:nvPr>
            <p:ph type="dt" idx="1"/>
          </p:nvPr>
        </p:nvSpPr>
        <p:spPr>
          <a:xfrm>
            <a:off x="3970938" y="0"/>
            <a:ext cx="3037840" cy="466434"/>
          </a:xfrm>
          <a:prstGeom prst="rect">
            <a:avLst/>
          </a:prstGeom>
        </p:spPr>
        <p:txBody>
          <a:bodyPr vert="horz" lIns="93177" tIns="46589" rIns="93177" bIns="46589" rtlCol="0"/>
          <a:lstStyle>
            <a:lvl1pPr algn="r">
              <a:defRPr sz="1200"/>
            </a:lvl1pPr>
          </a:lstStyle>
          <a:p>
            <a:fld id="{1109ADA1-356D-4879-893F-493D4611450E}" type="datetimeFigureOut">
              <a:rPr lang="en-US" smtClean="0"/>
              <a:t>1/16/2020</a:t>
            </a:fld>
            <a:endParaRPr lang="en-US" dirty="0"/>
          </a:p>
        </p:txBody>
      </p:sp>
      <p:sp>
        <p:nvSpPr>
          <p:cNvPr id="4" name="Slide Image Placeholder 3"/>
          <p:cNvSpPr>
            <a:spLocks noGrp="1" noRot="1" noChangeAspect="1"/>
          </p:cNvSpPr>
          <p:nvPr>
            <p:ph type="sldImg" idx="2"/>
          </p:nvPr>
        </p:nvSpPr>
        <p:spPr>
          <a:xfrm>
            <a:off x="1414463" y="1162050"/>
            <a:ext cx="4181475" cy="3136900"/>
          </a:xfrm>
          <a:prstGeom prst="rect">
            <a:avLst/>
          </a:prstGeom>
          <a:noFill/>
          <a:ln w="12700">
            <a:solidFill>
              <a:prstClr val="black"/>
            </a:solidFill>
          </a:ln>
        </p:spPr>
        <p:txBody>
          <a:bodyPr vert="horz" lIns="93177" tIns="46589" rIns="93177" bIns="46589" rtlCol="0" anchor="ctr"/>
          <a:lstStyle/>
          <a:p>
            <a:endParaRPr lang="en-US" dirty="0"/>
          </a:p>
        </p:txBody>
      </p:sp>
      <p:sp>
        <p:nvSpPr>
          <p:cNvPr id="5" name="Notes Placeholder 4"/>
          <p:cNvSpPr>
            <a:spLocks noGrp="1"/>
          </p:cNvSpPr>
          <p:nvPr>
            <p:ph type="body" sz="quarter" idx="3"/>
          </p:nvPr>
        </p:nvSpPr>
        <p:spPr>
          <a:xfrm>
            <a:off x="701040" y="4473892"/>
            <a:ext cx="5608320" cy="3660458"/>
          </a:xfrm>
          <a:prstGeom prst="rect">
            <a:avLst/>
          </a:prstGeom>
        </p:spPr>
        <p:txBody>
          <a:bodyPr vert="horz" lIns="93177" tIns="46589" rIns="93177" bIns="46589"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829967"/>
            <a:ext cx="3037840" cy="466433"/>
          </a:xfrm>
          <a:prstGeom prst="rect">
            <a:avLst/>
          </a:prstGeom>
        </p:spPr>
        <p:txBody>
          <a:bodyPr vert="horz" lIns="93177" tIns="46589" rIns="93177" bIns="46589" rtlCol="0" anchor="b"/>
          <a:lstStyle>
            <a:lvl1pPr algn="l">
              <a:defRPr sz="1200"/>
            </a:lvl1pPr>
          </a:lstStyle>
          <a:p>
            <a:endParaRPr lang="en-US" dirty="0"/>
          </a:p>
        </p:txBody>
      </p:sp>
      <p:sp>
        <p:nvSpPr>
          <p:cNvPr id="7" name="Slide Number Placeholder 6"/>
          <p:cNvSpPr>
            <a:spLocks noGrp="1"/>
          </p:cNvSpPr>
          <p:nvPr>
            <p:ph type="sldNum" sz="quarter" idx="5"/>
          </p:nvPr>
        </p:nvSpPr>
        <p:spPr>
          <a:xfrm>
            <a:off x="3970938" y="8829967"/>
            <a:ext cx="3037840" cy="466433"/>
          </a:xfrm>
          <a:prstGeom prst="rect">
            <a:avLst/>
          </a:prstGeom>
        </p:spPr>
        <p:txBody>
          <a:bodyPr vert="horz" lIns="93177" tIns="46589" rIns="93177" bIns="46589" rtlCol="0" anchor="b"/>
          <a:lstStyle>
            <a:lvl1pPr algn="r">
              <a:defRPr sz="1200"/>
            </a:lvl1pPr>
          </a:lstStyle>
          <a:p>
            <a:fld id="{B0832A82-5535-43D2-9D18-B3A0BB40FB28}" type="slidenum">
              <a:rPr lang="en-US" smtClean="0"/>
              <a:t>‹#›</a:t>
            </a:fld>
            <a:endParaRPr lang="en-US" dirty="0"/>
          </a:p>
        </p:txBody>
      </p:sp>
    </p:spTree>
    <p:extLst>
      <p:ext uri="{BB962C8B-B14F-4D97-AF65-F5344CB8AC3E}">
        <p14:creationId xmlns:p14="http://schemas.microsoft.com/office/powerpoint/2010/main" val="2537292246"/>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45.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_rels/notesSlide46.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_rels/notesSlide47.xml.rels><?xml version="1.0" encoding="UTF-8" standalone="yes"?>
<Relationships xmlns="http://schemas.openxmlformats.org/package/2006/relationships"><Relationship Id="rId2" Type="http://schemas.openxmlformats.org/officeDocument/2006/relationships/slide" Target="../slides/slide47.xml"/><Relationship Id="rId1" Type="http://schemas.openxmlformats.org/officeDocument/2006/relationships/notesMaster" Target="../notesMasters/notesMaster1.xml"/></Relationships>
</file>

<file path=ppt/notesSlides/_rels/notesSlide48.xml.rels><?xml version="1.0" encoding="UTF-8" standalone="yes"?>
<Relationships xmlns="http://schemas.openxmlformats.org/package/2006/relationships"><Relationship Id="rId2" Type="http://schemas.openxmlformats.org/officeDocument/2006/relationships/slide" Target="../slides/slide48.xml"/><Relationship Id="rId1" Type="http://schemas.openxmlformats.org/officeDocument/2006/relationships/notesMaster" Target="../notesMasters/notesMaster1.xml"/></Relationships>
</file>

<file path=ppt/notesSlides/_rels/notesSlide49.xml.rels><?xml version="1.0" encoding="UTF-8" standalone="yes"?>
<Relationships xmlns="http://schemas.openxmlformats.org/package/2006/relationships"><Relationship Id="rId2" Type="http://schemas.openxmlformats.org/officeDocument/2006/relationships/slide" Target="../slides/slide49.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931774">
              <a:defRPr/>
            </a:pPr>
            <a:r>
              <a:rPr lang="en-US" dirty="0" smtClean="0"/>
              <a:t>Brett</a:t>
            </a:r>
          </a:p>
          <a:p>
            <a:r>
              <a:rPr lang="en-US" dirty="0" smtClean="0"/>
              <a:t>Welcome to today’s webinar Engaging Tenants</a:t>
            </a:r>
            <a:r>
              <a:rPr lang="en-US" baseline="0" dirty="0" smtClean="0"/>
              <a:t> in Voluntary Services</a:t>
            </a:r>
            <a:r>
              <a:rPr lang="en-US" dirty="0" smtClean="0"/>
              <a:t>.</a:t>
            </a:r>
            <a:r>
              <a:rPr lang="en-US" baseline="0" dirty="0" smtClean="0"/>
              <a:t> We’re excited to have you here with us today!</a:t>
            </a:r>
          </a:p>
          <a:p>
            <a:endParaRPr lang="en-US" baseline="0" dirty="0" smtClean="0"/>
          </a:p>
          <a:p>
            <a:r>
              <a:rPr lang="en-US" baseline="0" dirty="0" smtClean="0"/>
              <a:t>This is the third training in the series. We are happy to have you all here. </a:t>
            </a:r>
            <a:endParaRPr lang="en-US" dirty="0"/>
          </a:p>
        </p:txBody>
      </p:sp>
      <p:sp>
        <p:nvSpPr>
          <p:cNvPr id="4" name="Slide Number Placeholder 3"/>
          <p:cNvSpPr>
            <a:spLocks noGrp="1"/>
          </p:cNvSpPr>
          <p:nvPr>
            <p:ph type="sldNum" sz="quarter" idx="10"/>
          </p:nvPr>
        </p:nvSpPr>
        <p:spPr/>
        <p:txBody>
          <a:bodyPr/>
          <a:lstStyle/>
          <a:p>
            <a:fld id="{B0832A82-5535-43D2-9D18-B3A0BB40FB28}" type="slidenum">
              <a:rPr lang="en-US" smtClean="0"/>
              <a:t>1</a:t>
            </a:fld>
            <a:endParaRPr lang="en-US" dirty="0"/>
          </a:p>
        </p:txBody>
      </p:sp>
    </p:spTree>
    <p:extLst>
      <p:ext uri="{BB962C8B-B14F-4D97-AF65-F5344CB8AC3E}">
        <p14:creationId xmlns:p14="http://schemas.microsoft.com/office/powerpoint/2010/main" val="2886154274"/>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Brett</a:t>
            </a:r>
          </a:p>
          <a:p>
            <a:endParaRPr lang="en-US" dirty="0" smtClean="0"/>
          </a:p>
          <a:p>
            <a:r>
              <a:rPr lang="en-US" dirty="0" smtClean="0"/>
              <a:t>We are going to begin in just a minute,</a:t>
            </a:r>
            <a:r>
              <a:rPr lang="en-US" baseline="0" dirty="0" smtClean="0"/>
              <a:t> but before we do, I want to offer a couple of tech tips.</a:t>
            </a:r>
          </a:p>
          <a:p>
            <a:endParaRPr lang="en-US" baseline="0" dirty="0" smtClean="0"/>
          </a:p>
          <a:p>
            <a:r>
              <a:rPr lang="en-US" baseline="0" dirty="0" smtClean="0"/>
              <a:t>First, you have two options for audio. You can listen through your phone or through your computer speakers.</a:t>
            </a:r>
          </a:p>
          <a:p>
            <a:r>
              <a:rPr lang="en-US" baseline="0" dirty="0" smtClean="0"/>
              <a:t>If you experience any audio difficulties, you can try switching to the other method. To do this, clock on the button on the bottom of your screen with the three dots, click audio connection, and follow the prompts to switch.</a:t>
            </a:r>
          </a:p>
          <a:p>
            <a:endParaRPr lang="en-US" baseline="0" dirty="0" smtClean="0"/>
          </a:p>
          <a:p>
            <a:r>
              <a:rPr lang="en-US" baseline="0" dirty="0" smtClean="0"/>
              <a:t>Also, please take a second to make sure that your chat feature is turned on. Take a look at the bottom of your screen and you should see a chat bubble icon. If that icon is blue, your chat feature is turned on. If it’s not blue, go ahead and click it to turn it on. You should then see the chat box appear on the right side of your screen. </a:t>
            </a:r>
          </a:p>
          <a:p>
            <a:endParaRPr lang="en-US" baseline="0" dirty="0" smtClean="0"/>
          </a:p>
          <a:p>
            <a:pPr defTabSz="860176" eaLnBrk="1" fontAlgn="auto" hangingPunct="1">
              <a:spcBef>
                <a:spcPts val="0"/>
              </a:spcBef>
              <a:spcAft>
                <a:spcPts val="0"/>
              </a:spcAft>
              <a:defRPr/>
            </a:pPr>
            <a:endParaRPr lang="en-US" baseline="0" dirty="0" smtClean="0"/>
          </a:p>
          <a:p>
            <a:pPr defTabSz="860176" eaLnBrk="1" fontAlgn="auto" hangingPunct="1">
              <a:spcBef>
                <a:spcPts val="0"/>
              </a:spcBef>
              <a:spcAft>
                <a:spcPts val="0"/>
              </a:spcAft>
              <a:defRPr/>
            </a:pPr>
            <a:r>
              <a:rPr lang="en-US" baseline="0" dirty="0" smtClean="0"/>
              <a:t>Finally, Everyone has entered muted to reduce background noise and we will be recording today’s session.</a:t>
            </a:r>
            <a:endParaRPr lang="en-US" baseline="0" dirty="0"/>
          </a:p>
        </p:txBody>
      </p:sp>
      <p:sp>
        <p:nvSpPr>
          <p:cNvPr id="4" name="Slide Number Placeholder 3"/>
          <p:cNvSpPr>
            <a:spLocks noGrp="1"/>
          </p:cNvSpPr>
          <p:nvPr>
            <p:ph type="sldNum" sz="quarter" idx="10"/>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CAFC37B6-5D96-4D17-AB3F-9F6F7EDA995F}" type="slidenum">
              <a:rPr kumimoji="0" lang="en-US" sz="1200" b="0" i="0" u="none" strike="noStrike" kern="1200" cap="none" spc="0" normalizeH="0" baseline="0" noProof="0" smtClean="0">
                <a:ln>
                  <a:noFill/>
                </a:ln>
                <a:solidFill>
                  <a:prstClr val="black"/>
                </a:solidFill>
                <a:effectLst/>
                <a:uLnTx/>
                <a:uFillTx/>
                <a:latin typeface="Times" charset="0"/>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2</a:t>
            </a:fld>
            <a:endParaRPr kumimoji="0" lang="en-US" sz="1200" b="0" i="0" u="none" strike="noStrike" kern="1200" cap="none" spc="0" normalizeH="0" baseline="0" noProof="0">
              <a:ln>
                <a:noFill/>
              </a:ln>
              <a:solidFill>
                <a:prstClr val="black"/>
              </a:solidFill>
              <a:effectLst/>
              <a:uLnTx/>
              <a:uFillTx/>
              <a:latin typeface="Times" charset="0"/>
              <a:ea typeface="+mn-ea"/>
              <a:cs typeface="+mn-cs"/>
            </a:endParaRPr>
          </a:p>
        </p:txBody>
      </p:sp>
    </p:spTree>
    <p:extLst>
      <p:ext uri="{BB962C8B-B14F-4D97-AF65-F5344CB8AC3E}">
        <p14:creationId xmlns:p14="http://schemas.microsoft.com/office/powerpoint/2010/main" val="3495243377"/>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Brett</a:t>
            </a:r>
          </a:p>
          <a:p>
            <a:r>
              <a:rPr lang="en-US" dirty="0"/>
              <a:t>Technology</a:t>
            </a:r>
            <a:r>
              <a:rPr lang="en-US" baseline="0" dirty="0"/>
              <a:t> Host</a:t>
            </a:r>
            <a:endParaRPr lang="en-US" dirty="0"/>
          </a:p>
          <a:p>
            <a:r>
              <a:rPr lang="en-US" dirty="0"/>
              <a:t>The most common question we get is:</a:t>
            </a:r>
            <a:r>
              <a:rPr lang="en-US" baseline="0" dirty="0"/>
              <a:t> Will we receive the slides and access to the recording after today’s session.</a:t>
            </a:r>
          </a:p>
          <a:p>
            <a:r>
              <a:rPr lang="en-US" baseline="0" dirty="0"/>
              <a:t>The answer is: Yes! </a:t>
            </a:r>
            <a:r>
              <a:rPr lang="en-US" baseline="0" dirty="0" smtClean="0"/>
              <a:t>In the next couple of days you will receive an email from SHPA with a link to view the recording as well as a PDF of the presentation slides. </a:t>
            </a:r>
            <a:endParaRPr lang="en-US" baseline="0" dirty="0"/>
          </a:p>
          <a:p>
            <a:endParaRPr lang="en-US" dirty="0"/>
          </a:p>
          <a:p>
            <a:endParaRPr lang="en-US" dirty="0"/>
          </a:p>
        </p:txBody>
      </p:sp>
      <p:sp>
        <p:nvSpPr>
          <p:cNvPr id="4" name="Slide Number Placeholder 3"/>
          <p:cNvSpPr>
            <a:spLocks noGrp="1"/>
          </p:cNvSpPr>
          <p:nvPr>
            <p:ph type="sldNum" sz="quarter" idx="10"/>
          </p:nvPr>
        </p:nvSpPr>
        <p:spPr/>
        <p:txBody>
          <a:bodyPr/>
          <a:lstStyle/>
          <a:p>
            <a:fld id="{B0832A82-5535-43D2-9D18-B3A0BB40FB28}" type="slidenum">
              <a:rPr lang="en-US" smtClean="0"/>
              <a:t>3</a:t>
            </a:fld>
            <a:endParaRPr lang="en-US" dirty="0"/>
          </a:p>
        </p:txBody>
      </p:sp>
    </p:spTree>
    <p:extLst>
      <p:ext uri="{BB962C8B-B14F-4D97-AF65-F5344CB8AC3E}">
        <p14:creationId xmlns:p14="http://schemas.microsoft.com/office/powerpoint/2010/main" val="645339499"/>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Brett</a:t>
            </a:r>
          </a:p>
          <a:p>
            <a:r>
              <a:rPr lang="en-US" dirty="0"/>
              <a:t>This training</a:t>
            </a:r>
            <a:r>
              <a:rPr lang="en-US" baseline="0" dirty="0"/>
              <a:t> is being presented to you by CSH and SHPA. We’ve worked in collaboration for a long time and both continue to support quality supportive housing in IL.  </a:t>
            </a:r>
            <a:endParaRPr lang="en-US" dirty="0"/>
          </a:p>
        </p:txBody>
      </p:sp>
      <p:sp>
        <p:nvSpPr>
          <p:cNvPr id="4" name="Slide Number Placeholder 3"/>
          <p:cNvSpPr>
            <a:spLocks noGrp="1"/>
          </p:cNvSpPr>
          <p:nvPr>
            <p:ph type="sldNum" sz="quarter" idx="10"/>
          </p:nvPr>
        </p:nvSpPr>
        <p:spPr/>
        <p:txBody>
          <a:bodyPr/>
          <a:lstStyle/>
          <a:p>
            <a:fld id="{295F9F17-BD84-4D56-A3DF-1E59C5A370AF}" type="slidenum">
              <a:rPr lang="en-US" smtClean="0">
                <a:solidFill>
                  <a:srgbClr val="000000"/>
                </a:solidFill>
              </a:rPr>
              <a:pPr/>
              <a:t>4</a:t>
            </a:fld>
            <a:endParaRPr lang="en-US" dirty="0">
              <a:solidFill>
                <a:srgbClr val="000000"/>
              </a:solidFill>
            </a:endParaRPr>
          </a:p>
        </p:txBody>
      </p:sp>
    </p:spTree>
    <p:extLst>
      <p:ext uri="{BB962C8B-B14F-4D97-AF65-F5344CB8AC3E}">
        <p14:creationId xmlns:p14="http://schemas.microsoft.com/office/powerpoint/2010/main" val="1647245336"/>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Brett </a:t>
            </a:r>
          </a:p>
          <a:p>
            <a:r>
              <a:rPr lang="en-US" dirty="0"/>
              <a:t>My name is _______, and I will be your technology host and co-presenter today. I’m listed as CSH Instructor in the webex participant and chat panels. I’m joined by___________.</a:t>
            </a:r>
          </a:p>
          <a:p>
            <a:endParaRPr lang="en-US" dirty="0"/>
          </a:p>
        </p:txBody>
      </p:sp>
      <p:sp>
        <p:nvSpPr>
          <p:cNvPr id="4" name="Slide Number Placeholder 3"/>
          <p:cNvSpPr>
            <a:spLocks noGrp="1"/>
          </p:cNvSpPr>
          <p:nvPr>
            <p:ph type="sldNum" sz="quarter" idx="10"/>
          </p:nvPr>
        </p:nvSpPr>
        <p:spPr/>
        <p:txBody>
          <a:bodyPr/>
          <a:lstStyle/>
          <a:p>
            <a:fld id="{B0832A82-5535-43D2-9D18-B3A0BB40FB28}" type="slidenum">
              <a:rPr lang="en-US" smtClean="0"/>
              <a:t>5</a:t>
            </a:fld>
            <a:endParaRPr lang="en-US" dirty="0"/>
          </a:p>
        </p:txBody>
      </p:sp>
    </p:spTree>
    <p:extLst>
      <p:ext uri="{BB962C8B-B14F-4D97-AF65-F5344CB8AC3E}">
        <p14:creationId xmlns:p14="http://schemas.microsoft.com/office/powerpoint/2010/main" val="41280575"/>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Johnna	</a:t>
            </a:r>
            <a:endParaRPr lang="en-US" dirty="0"/>
          </a:p>
        </p:txBody>
      </p:sp>
      <p:sp>
        <p:nvSpPr>
          <p:cNvPr id="4" name="Slide Number Placeholder 3"/>
          <p:cNvSpPr>
            <a:spLocks noGrp="1"/>
          </p:cNvSpPr>
          <p:nvPr>
            <p:ph type="sldNum" sz="quarter" idx="10"/>
          </p:nvPr>
        </p:nvSpPr>
        <p:spPr/>
        <p:txBody>
          <a:bodyPr/>
          <a:lstStyle/>
          <a:p>
            <a:fld id="{B0832A82-5535-43D2-9D18-B3A0BB40FB28}" type="slidenum">
              <a:rPr lang="en-US" smtClean="0"/>
              <a:t>6</a:t>
            </a:fld>
            <a:endParaRPr lang="en-US" dirty="0"/>
          </a:p>
        </p:txBody>
      </p:sp>
    </p:spTree>
    <p:extLst>
      <p:ext uri="{BB962C8B-B14F-4D97-AF65-F5344CB8AC3E}">
        <p14:creationId xmlns:p14="http://schemas.microsoft.com/office/powerpoint/2010/main" val="1469193139"/>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Johnna </a:t>
            </a:r>
          </a:p>
          <a:p>
            <a:pPr>
              <a:lnSpc>
                <a:spcPct val="150000"/>
              </a:lnSpc>
            </a:pPr>
            <a:r>
              <a:rPr lang="en-US" sz="1400" dirty="0" smtClean="0"/>
              <a:t>A quick word about CSH. We are a national organization with regional offices and staff throughout the country. We focus on supportive housing and housing solutions to improve the lives of vulnerable people. We also help communities maximize their public resources through creating supportive housing, and our ultimate goal is to build strong, healthy communities.</a:t>
            </a:r>
          </a:p>
          <a:p>
            <a:pPr>
              <a:lnSpc>
                <a:spcPct val="150000"/>
              </a:lnSpc>
            </a:pPr>
            <a:endParaRPr lang="en-US" sz="1400" dirty="0" smtClean="0"/>
          </a:p>
          <a:p>
            <a:pPr>
              <a:lnSpc>
                <a:spcPct val="150000"/>
              </a:lnSpc>
            </a:pPr>
            <a:r>
              <a:rPr lang="en-US" sz="1400" dirty="0" smtClean="0"/>
              <a:t>Many of you know</a:t>
            </a:r>
            <a:r>
              <a:rPr lang="en-US" sz="1400" baseline="0" dirty="0" smtClean="0"/>
              <a:t> our IL program has been contracted the Department of Family and Support Services to provide training and technical assistance to DFSS Delegate staff. </a:t>
            </a:r>
            <a:endParaRPr lang="en-US" sz="1400" dirty="0" smtClean="0"/>
          </a:p>
          <a:p>
            <a:pPr>
              <a:lnSpc>
                <a:spcPct val="150000"/>
              </a:lnSpc>
            </a:pPr>
            <a:endParaRPr lang="en-US" sz="1400" dirty="0" smtClean="0"/>
          </a:p>
          <a:p>
            <a:pPr>
              <a:lnSpc>
                <a:spcPct val="150000"/>
              </a:lnSpc>
            </a:pPr>
            <a:endParaRPr lang="en-US" sz="1400" dirty="0"/>
          </a:p>
        </p:txBody>
      </p:sp>
      <p:sp>
        <p:nvSpPr>
          <p:cNvPr id="4" name="Slide Number Placeholder 3"/>
          <p:cNvSpPr>
            <a:spLocks noGrp="1"/>
          </p:cNvSpPr>
          <p:nvPr>
            <p:ph type="sldNum" sz="quarter" idx="10"/>
          </p:nvPr>
        </p:nvSpPr>
        <p:spPr/>
        <p:txBody>
          <a:bodyPr/>
          <a:lstStyle/>
          <a:p>
            <a:fld id="{C74546DD-3073-4506-89B2-E633CDD719D9}" type="slidenum">
              <a:rPr lang="en-US" smtClean="0">
                <a:solidFill>
                  <a:prstClr val="black"/>
                </a:solidFill>
              </a:rPr>
              <a:pPr/>
              <a:t>7</a:t>
            </a:fld>
            <a:endParaRPr lang="en-US" dirty="0">
              <a:solidFill>
                <a:prstClr val="black"/>
              </a:solidFill>
            </a:endParaRPr>
          </a:p>
        </p:txBody>
      </p:sp>
    </p:spTree>
    <p:extLst>
      <p:ext uri="{BB962C8B-B14F-4D97-AF65-F5344CB8AC3E}">
        <p14:creationId xmlns:p14="http://schemas.microsoft.com/office/powerpoint/2010/main" val="4247397704"/>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914400" rtl="0" eaLnBrk="0" fontAlgn="base" latinLnBrk="0" hangingPunct="0">
              <a:lnSpc>
                <a:spcPct val="100000"/>
              </a:lnSpc>
              <a:spcBef>
                <a:spcPct val="30000"/>
              </a:spcBef>
              <a:spcAft>
                <a:spcPct val="0"/>
              </a:spcAft>
              <a:buClrTx/>
              <a:buSzTx/>
              <a:buFont typeface="Arial" pitchFamily="34" charset="0"/>
              <a:buNone/>
              <a:tabLst/>
              <a:defRPr/>
            </a:pPr>
            <a:r>
              <a:rPr lang="en-US" sz="1200" b="0" i="0" kern="1200" dirty="0" smtClean="0">
                <a:solidFill>
                  <a:schemeClr val="tx1"/>
                </a:solidFill>
                <a:effectLst/>
                <a:latin typeface="Century Schoolbook" pitchFamily="18" charset="0"/>
                <a:ea typeface="+mn-ea"/>
                <a:cs typeface="+mn-cs"/>
              </a:rPr>
              <a:t>Johnna</a:t>
            </a:r>
            <a:r>
              <a:rPr lang="en-US" sz="1200" b="0" i="0" kern="1200" baseline="0" dirty="0" smtClean="0">
                <a:solidFill>
                  <a:schemeClr val="tx1"/>
                </a:solidFill>
                <a:effectLst/>
                <a:latin typeface="Century Schoolbook" pitchFamily="18" charset="0"/>
                <a:ea typeface="+mn-ea"/>
                <a:cs typeface="+mn-cs"/>
              </a:rPr>
              <a:t> </a:t>
            </a:r>
            <a:endParaRPr lang="en-US" sz="1200" b="0" i="0" kern="1200" dirty="0" smtClean="0">
              <a:solidFill>
                <a:schemeClr val="tx1"/>
              </a:solidFill>
              <a:effectLst/>
              <a:latin typeface="Century Schoolbook" pitchFamily="18" charset="0"/>
              <a:ea typeface="+mn-ea"/>
              <a:cs typeface="+mn-cs"/>
            </a:endParaRPr>
          </a:p>
          <a:p>
            <a:pPr marL="171450" marR="0" indent="-171450" algn="l" defTabSz="914400" rtl="0" eaLnBrk="0" fontAlgn="base" latinLnBrk="0" hangingPunct="0">
              <a:lnSpc>
                <a:spcPct val="100000"/>
              </a:lnSpc>
              <a:spcBef>
                <a:spcPct val="30000"/>
              </a:spcBef>
              <a:spcAft>
                <a:spcPct val="0"/>
              </a:spcAft>
              <a:buClrTx/>
              <a:buSzTx/>
              <a:buFont typeface="Arial" pitchFamily="34" charset="0"/>
              <a:buChar char="•"/>
              <a:tabLst/>
              <a:defRPr/>
            </a:pPr>
            <a:r>
              <a:rPr lang="en-US" sz="1200" b="0" i="0" kern="1200" dirty="0" smtClean="0">
                <a:solidFill>
                  <a:schemeClr val="tx1"/>
                </a:solidFill>
                <a:effectLst/>
                <a:latin typeface="Century Schoolbook" pitchFamily="18" charset="0"/>
                <a:ea typeface="+mn-ea"/>
                <a:cs typeface="+mn-cs"/>
              </a:rPr>
              <a:t>For </a:t>
            </a:r>
            <a:r>
              <a:rPr lang="en-US" sz="1200" b="0" i="0" kern="1200" dirty="0">
                <a:solidFill>
                  <a:schemeClr val="tx1"/>
                </a:solidFill>
                <a:effectLst/>
                <a:latin typeface="Century Schoolbook" pitchFamily="18" charset="0"/>
                <a:ea typeface="+mn-ea"/>
                <a:cs typeface="+mn-cs"/>
              </a:rPr>
              <a:t>20 years, CSH has led the national movement to end chronic homelessness through supportive housing. Now, we’re also using supportive housing to change the way communities respond to a range of vulnerable people. </a:t>
            </a:r>
          </a:p>
          <a:p>
            <a:pPr marL="171450" marR="0" indent="-171450" algn="l" defTabSz="914400" rtl="0" eaLnBrk="0" fontAlgn="base" latinLnBrk="0" hangingPunct="0">
              <a:lnSpc>
                <a:spcPct val="100000"/>
              </a:lnSpc>
              <a:spcBef>
                <a:spcPct val="30000"/>
              </a:spcBef>
              <a:spcAft>
                <a:spcPct val="0"/>
              </a:spcAft>
              <a:buClrTx/>
              <a:buSzTx/>
              <a:buFont typeface="Arial" pitchFamily="34" charset="0"/>
              <a:buChar char="•"/>
              <a:tabLst/>
              <a:defRPr/>
            </a:pPr>
            <a:endParaRPr lang="en-US" sz="1200" b="0" i="0" kern="1200" dirty="0">
              <a:solidFill>
                <a:schemeClr val="tx1"/>
              </a:solidFill>
              <a:effectLst/>
              <a:latin typeface="Century Schoolbook" pitchFamily="18" charset="0"/>
              <a:ea typeface="+mn-ea"/>
              <a:cs typeface="+mn-cs"/>
            </a:endParaRPr>
          </a:p>
          <a:p>
            <a:pPr marL="171450" marR="0" indent="-171450" algn="l" defTabSz="914400" rtl="0" eaLnBrk="0" fontAlgn="base" latinLnBrk="0" hangingPunct="0">
              <a:lnSpc>
                <a:spcPct val="100000"/>
              </a:lnSpc>
              <a:spcBef>
                <a:spcPct val="30000"/>
              </a:spcBef>
              <a:spcAft>
                <a:spcPct val="0"/>
              </a:spcAft>
              <a:buClrTx/>
              <a:buSzTx/>
              <a:buFont typeface="Arial" pitchFamily="34" charset="0"/>
              <a:buChar char="•"/>
              <a:tabLst/>
              <a:defRPr/>
            </a:pPr>
            <a:r>
              <a:rPr lang="en-US" sz="1200" b="0" i="0" kern="1200" dirty="0">
                <a:solidFill>
                  <a:schemeClr val="tx1"/>
                </a:solidFill>
                <a:effectLst/>
                <a:latin typeface="Century Schoolbook" pitchFamily="18" charset="0"/>
                <a:ea typeface="+mn-ea"/>
                <a:cs typeface="+mn-cs"/>
              </a:rPr>
              <a:t>Potential populations to cover include:</a:t>
            </a:r>
            <a:r>
              <a:rPr lang="en-US" sz="1200" b="0" i="0" kern="1200" baseline="0" dirty="0">
                <a:solidFill>
                  <a:schemeClr val="tx1"/>
                </a:solidFill>
                <a:effectLst/>
                <a:latin typeface="Century Schoolbook" pitchFamily="18" charset="0"/>
                <a:ea typeface="+mn-ea"/>
                <a:cs typeface="+mn-cs"/>
              </a:rPr>
              <a:t> </a:t>
            </a:r>
          </a:p>
          <a:p>
            <a:pPr marL="628650" marR="0" lvl="1" indent="-171450" algn="l" defTabSz="914400" rtl="0" eaLnBrk="0" fontAlgn="base" latinLnBrk="0" hangingPunct="0">
              <a:lnSpc>
                <a:spcPct val="100000"/>
              </a:lnSpc>
              <a:spcBef>
                <a:spcPct val="30000"/>
              </a:spcBef>
              <a:spcAft>
                <a:spcPct val="0"/>
              </a:spcAft>
              <a:buClrTx/>
              <a:buSzTx/>
              <a:buFont typeface="Arial" pitchFamily="34" charset="0"/>
              <a:buChar char="•"/>
              <a:tabLst/>
              <a:defRPr/>
            </a:pPr>
            <a:r>
              <a:rPr lang="en-US" sz="1200" b="0" i="0" kern="1200" baseline="0" dirty="0">
                <a:solidFill>
                  <a:schemeClr val="tx1"/>
                </a:solidFill>
                <a:effectLst/>
                <a:latin typeface="Century Schoolbook" pitchFamily="18" charset="0"/>
                <a:ea typeface="+mn-ea"/>
                <a:cs typeface="+mn-cs"/>
              </a:rPr>
              <a:t>Veterans</a:t>
            </a:r>
          </a:p>
          <a:p>
            <a:pPr marL="628650" marR="0" lvl="1" indent="-171450" algn="l" defTabSz="914400" rtl="0" eaLnBrk="0" fontAlgn="base" latinLnBrk="0" hangingPunct="0">
              <a:lnSpc>
                <a:spcPct val="100000"/>
              </a:lnSpc>
              <a:spcBef>
                <a:spcPct val="30000"/>
              </a:spcBef>
              <a:spcAft>
                <a:spcPct val="0"/>
              </a:spcAft>
              <a:buClrTx/>
              <a:buSzTx/>
              <a:buFont typeface="Arial" pitchFamily="34" charset="0"/>
              <a:buChar char="•"/>
              <a:tabLst/>
              <a:defRPr/>
            </a:pPr>
            <a:r>
              <a:rPr lang="en-US" sz="1200" b="0" i="0" kern="1200" baseline="0" dirty="0">
                <a:solidFill>
                  <a:schemeClr val="tx1"/>
                </a:solidFill>
                <a:effectLst/>
                <a:latin typeface="Century Schoolbook" pitchFamily="18" charset="0"/>
                <a:ea typeface="+mn-ea"/>
                <a:cs typeface="+mn-cs"/>
              </a:rPr>
              <a:t>high-utlizers</a:t>
            </a:r>
          </a:p>
          <a:p>
            <a:pPr marL="628650" marR="0" lvl="1" indent="-171450" algn="l" defTabSz="914400" rtl="0" eaLnBrk="0" fontAlgn="base" latinLnBrk="0" hangingPunct="0">
              <a:lnSpc>
                <a:spcPct val="100000"/>
              </a:lnSpc>
              <a:spcBef>
                <a:spcPct val="30000"/>
              </a:spcBef>
              <a:spcAft>
                <a:spcPct val="0"/>
              </a:spcAft>
              <a:buClrTx/>
              <a:buSzTx/>
              <a:buFont typeface="Arial" pitchFamily="34" charset="0"/>
              <a:buChar char="•"/>
              <a:tabLst/>
              <a:defRPr/>
            </a:pPr>
            <a:r>
              <a:rPr lang="en-US" sz="1200" b="0" i="0" kern="1200" baseline="0" dirty="0">
                <a:solidFill>
                  <a:schemeClr val="tx1"/>
                </a:solidFill>
                <a:effectLst/>
                <a:latin typeface="Century Schoolbook" pitchFamily="18" charset="0"/>
                <a:ea typeface="+mn-ea"/>
                <a:cs typeface="+mn-cs"/>
              </a:rPr>
              <a:t>criminal justice involved individuals</a:t>
            </a:r>
          </a:p>
          <a:p>
            <a:pPr marL="628650" marR="0" lvl="1" indent="-171450" algn="l" defTabSz="914400" rtl="0" eaLnBrk="0" fontAlgn="base" latinLnBrk="0" hangingPunct="0">
              <a:lnSpc>
                <a:spcPct val="100000"/>
              </a:lnSpc>
              <a:spcBef>
                <a:spcPct val="30000"/>
              </a:spcBef>
              <a:spcAft>
                <a:spcPct val="0"/>
              </a:spcAft>
              <a:buClrTx/>
              <a:buSzTx/>
              <a:buFont typeface="Arial" pitchFamily="34" charset="0"/>
              <a:buChar char="•"/>
              <a:tabLst/>
              <a:defRPr/>
            </a:pPr>
            <a:r>
              <a:rPr lang="en-US" sz="1200" b="0" i="0" kern="1200" baseline="0" dirty="0">
                <a:solidFill>
                  <a:schemeClr val="tx1"/>
                </a:solidFill>
                <a:effectLst/>
                <a:latin typeface="Century Schoolbook" pitchFamily="18" charset="0"/>
                <a:ea typeface="+mn-ea"/>
                <a:cs typeface="+mn-cs"/>
              </a:rPr>
              <a:t>child welfare involved </a:t>
            </a:r>
            <a:r>
              <a:rPr lang="en-US" sz="1200" b="0" i="0" kern="1200" baseline="0" dirty="0" smtClean="0">
                <a:solidFill>
                  <a:schemeClr val="tx1"/>
                </a:solidFill>
                <a:effectLst/>
                <a:latin typeface="Century Schoolbook" pitchFamily="18" charset="0"/>
                <a:ea typeface="+mn-ea"/>
                <a:cs typeface="+mn-cs"/>
              </a:rPr>
              <a:t>Residents</a:t>
            </a:r>
            <a:endParaRPr lang="en-US" sz="1200" b="0" i="0" kern="1200" baseline="0" dirty="0">
              <a:solidFill>
                <a:schemeClr val="tx1"/>
              </a:solidFill>
              <a:effectLst/>
              <a:latin typeface="Century Schoolbook" pitchFamily="18" charset="0"/>
              <a:ea typeface="+mn-ea"/>
              <a:cs typeface="+mn-cs"/>
            </a:endParaRPr>
          </a:p>
          <a:p>
            <a:pPr marL="628650" marR="0" lvl="1" indent="-171450" algn="l" defTabSz="914400" rtl="0" eaLnBrk="0" fontAlgn="base" latinLnBrk="0" hangingPunct="0">
              <a:lnSpc>
                <a:spcPct val="100000"/>
              </a:lnSpc>
              <a:spcBef>
                <a:spcPct val="30000"/>
              </a:spcBef>
              <a:spcAft>
                <a:spcPct val="0"/>
              </a:spcAft>
              <a:buClrTx/>
              <a:buSzTx/>
              <a:buFont typeface="Arial" pitchFamily="34" charset="0"/>
              <a:buChar char="•"/>
              <a:tabLst/>
              <a:defRPr/>
            </a:pPr>
            <a:r>
              <a:rPr lang="en-US" sz="1200" b="0" i="0" kern="1200" baseline="0" dirty="0">
                <a:solidFill>
                  <a:schemeClr val="tx1"/>
                </a:solidFill>
                <a:effectLst/>
                <a:latin typeface="Century Schoolbook" pitchFamily="18" charset="0"/>
                <a:ea typeface="+mn-ea"/>
                <a:cs typeface="+mn-cs"/>
              </a:rPr>
              <a:t>older adults</a:t>
            </a:r>
          </a:p>
          <a:p>
            <a:pPr marL="628650" marR="0" lvl="1" indent="-171450" algn="l" defTabSz="914400" rtl="0" eaLnBrk="0" fontAlgn="base" latinLnBrk="0" hangingPunct="0">
              <a:lnSpc>
                <a:spcPct val="100000"/>
              </a:lnSpc>
              <a:spcBef>
                <a:spcPct val="30000"/>
              </a:spcBef>
              <a:spcAft>
                <a:spcPct val="0"/>
              </a:spcAft>
              <a:buClrTx/>
              <a:buSzTx/>
              <a:buFont typeface="Arial" pitchFamily="34" charset="0"/>
              <a:buChar char="•"/>
              <a:tabLst/>
              <a:defRPr/>
            </a:pPr>
            <a:r>
              <a:rPr lang="en-US" sz="1200" b="0" i="0" kern="1200" baseline="0" dirty="0">
                <a:solidFill>
                  <a:schemeClr val="tx1"/>
                </a:solidFill>
                <a:effectLst/>
                <a:latin typeface="Century Schoolbook" pitchFamily="18" charset="0"/>
                <a:ea typeface="+mn-ea"/>
                <a:cs typeface="+mn-cs"/>
              </a:rPr>
              <a:t>transition aged youth</a:t>
            </a:r>
            <a:endParaRPr lang="en-US" sz="1200" b="0" i="0" kern="1200" dirty="0">
              <a:solidFill>
                <a:schemeClr val="tx1"/>
              </a:solidFill>
              <a:effectLst/>
              <a:latin typeface="Century Schoolbook" pitchFamily="18" charset="0"/>
              <a:ea typeface="+mn-ea"/>
              <a:cs typeface="+mn-cs"/>
            </a:endParaRPr>
          </a:p>
          <a:p>
            <a:pPr marL="171450" marR="0" indent="-171450" algn="l" defTabSz="914400" rtl="0" eaLnBrk="0" fontAlgn="base" latinLnBrk="0" hangingPunct="0">
              <a:lnSpc>
                <a:spcPct val="100000"/>
              </a:lnSpc>
              <a:spcBef>
                <a:spcPct val="30000"/>
              </a:spcBef>
              <a:spcAft>
                <a:spcPct val="0"/>
              </a:spcAft>
              <a:buClrTx/>
              <a:buSzTx/>
              <a:buFont typeface="Arial" pitchFamily="34" charset="0"/>
              <a:buChar char="•"/>
              <a:tabLst/>
              <a:defRPr/>
            </a:pPr>
            <a:endParaRPr lang="en-US" sz="1200" b="0" i="0" kern="1200" dirty="0">
              <a:solidFill>
                <a:schemeClr val="tx1"/>
              </a:solidFill>
              <a:effectLst/>
              <a:latin typeface="Century Schoolbook" pitchFamily="18" charset="0"/>
              <a:ea typeface="+mn-ea"/>
              <a:cs typeface="+mn-cs"/>
            </a:endParaRPr>
          </a:p>
          <a:p>
            <a:pPr marL="171450" marR="0" indent="-171450" algn="l" defTabSz="914400" rtl="0" eaLnBrk="0" fontAlgn="base" latinLnBrk="0" hangingPunct="0">
              <a:lnSpc>
                <a:spcPct val="100000"/>
              </a:lnSpc>
              <a:spcBef>
                <a:spcPct val="30000"/>
              </a:spcBef>
              <a:spcAft>
                <a:spcPct val="0"/>
              </a:spcAft>
              <a:buClrTx/>
              <a:buSzTx/>
              <a:buFont typeface="Arial" pitchFamily="34" charset="0"/>
              <a:buChar char="•"/>
              <a:tabLst/>
              <a:defRPr/>
            </a:pPr>
            <a:r>
              <a:rPr lang="en-US" dirty="0">
                <a:latin typeface="Century Schoolbook" pitchFamily="18" charset="0"/>
              </a:rPr>
              <a:t>Supportive housing is a proven intervention that uses housing as a platform for services that create opportunities for recovery, personal growth and life-long success. </a:t>
            </a:r>
          </a:p>
          <a:p>
            <a:endParaRPr lang="en-US" dirty="0">
              <a:latin typeface="Century Schoolbook" pitchFamily="18" charset="0"/>
            </a:endParaRPr>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295F9F17-BD84-4D56-A3DF-1E59C5A370AF}"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8</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194279629"/>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914400" rtl="0" eaLnBrk="0" fontAlgn="base" latinLnBrk="0" hangingPunct="0">
              <a:lnSpc>
                <a:spcPct val="100000"/>
              </a:lnSpc>
              <a:spcBef>
                <a:spcPct val="30000"/>
              </a:spcBef>
              <a:spcAft>
                <a:spcPct val="0"/>
              </a:spcAft>
              <a:buClrTx/>
              <a:buSzTx/>
              <a:buFont typeface="Arial" pitchFamily="34" charset="0"/>
              <a:buNone/>
              <a:tabLst/>
              <a:defRPr/>
            </a:pPr>
            <a:r>
              <a:rPr lang="en-US" dirty="0" smtClean="0"/>
              <a:t>Johnna</a:t>
            </a:r>
          </a:p>
          <a:p>
            <a:pPr marL="171450" marR="0" indent="-171450" algn="l" defTabSz="914400" rtl="0" eaLnBrk="0" fontAlgn="base" latinLnBrk="0" hangingPunct="0">
              <a:lnSpc>
                <a:spcPct val="100000"/>
              </a:lnSpc>
              <a:spcBef>
                <a:spcPct val="30000"/>
              </a:spcBef>
              <a:spcAft>
                <a:spcPct val="0"/>
              </a:spcAft>
              <a:buClrTx/>
              <a:buSzTx/>
              <a:buFont typeface="Arial" pitchFamily="34" charset="0"/>
              <a:buChar char="•"/>
              <a:tabLst/>
              <a:defRPr/>
            </a:pPr>
            <a:r>
              <a:rPr lang="en-US" dirty="0" smtClean="0"/>
              <a:t>CSH </a:t>
            </a:r>
            <a:r>
              <a:rPr lang="en-US" dirty="0"/>
              <a:t>offers capital, expertise, information and innovation that allow our partners to use supportive housing to achieve stability, strength and success for the people in most need. </a:t>
            </a:r>
          </a:p>
          <a:p>
            <a:pPr marL="171450" marR="0" indent="-171450" algn="l" defTabSz="914400" rtl="0" eaLnBrk="0" fontAlgn="base" latinLnBrk="0" hangingPunct="0">
              <a:lnSpc>
                <a:spcPct val="100000"/>
              </a:lnSpc>
              <a:spcBef>
                <a:spcPct val="30000"/>
              </a:spcBef>
              <a:spcAft>
                <a:spcPct val="0"/>
              </a:spcAft>
              <a:buClrTx/>
              <a:buSzTx/>
              <a:buFont typeface="Arial" pitchFamily="34" charset="0"/>
              <a:buChar char="•"/>
              <a:tabLst/>
              <a:defRPr/>
            </a:pPr>
            <a:endParaRPr lang="en-US" dirty="0"/>
          </a:p>
          <a:p>
            <a:endParaRPr lang="en-US"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295F9F17-BD84-4D56-A3DF-1E59C5A370AF}"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9</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297943747"/>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Johnna/SHPA</a:t>
            </a:r>
            <a:r>
              <a:rPr lang="en-US" baseline="0" dirty="0" smtClean="0"/>
              <a:t> Staff </a:t>
            </a:r>
            <a:endParaRPr lang="en-US" dirty="0" smtClean="0"/>
          </a:p>
          <a:p>
            <a:r>
              <a:rPr lang="en-US" dirty="0" smtClean="0"/>
              <a:t>I </a:t>
            </a:r>
            <a:r>
              <a:rPr lang="en-US" dirty="0"/>
              <a:t>will not turn it over to one of the SHPA staff to talk about the Supportive Hosing Providers Association</a:t>
            </a:r>
            <a:r>
              <a:rPr lang="en-US" baseline="0" dirty="0"/>
              <a:t> </a:t>
            </a:r>
            <a:endParaRPr lang="en-US" dirty="0"/>
          </a:p>
        </p:txBody>
      </p:sp>
      <p:sp>
        <p:nvSpPr>
          <p:cNvPr id="4" name="Slide Number Placeholder 3"/>
          <p:cNvSpPr>
            <a:spLocks noGrp="1"/>
          </p:cNvSpPr>
          <p:nvPr>
            <p:ph type="sldNum" sz="quarter" idx="10"/>
          </p:nvPr>
        </p:nvSpPr>
        <p:spPr/>
        <p:txBody>
          <a:bodyPr/>
          <a:lstStyle/>
          <a:p>
            <a:fld id="{B0832A82-5535-43D2-9D18-B3A0BB40FB28}" type="slidenum">
              <a:rPr lang="en-US" smtClean="0">
                <a:solidFill>
                  <a:prstClr val="black"/>
                </a:solidFill>
              </a:rPr>
              <a:pPr/>
              <a:t>10</a:t>
            </a:fld>
            <a:endParaRPr lang="en-US" dirty="0">
              <a:solidFill>
                <a:prstClr val="black"/>
              </a:solidFill>
            </a:endParaRPr>
          </a:p>
        </p:txBody>
      </p:sp>
    </p:spTree>
    <p:extLst>
      <p:ext uri="{BB962C8B-B14F-4D97-AF65-F5344CB8AC3E}">
        <p14:creationId xmlns:p14="http://schemas.microsoft.com/office/powerpoint/2010/main" val="4245854169"/>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SHPA Staff </a:t>
            </a:r>
          </a:p>
        </p:txBody>
      </p:sp>
      <p:sp>
        <p:nvSpPr>
          <p:cNvPr id="4" name="Slide Number Placeholder 3"/>
          <p:cNvSpPr>
            <a:spLocks noGrp="1"/>
          </p:cNvSpPr>
          <p:nvPr>
            <p:ph type="sldNum" sz="quarter" idx="10"/>
          </p:nvPr>
        </p:nvSpPr>
        <p:spPr/>
        <p:txBody>
          <a:bodyPr/>
          <a:lstStyle/>
          <a:p>
            <a:fld id="{B0832A82-5535-43D2-9D18-B3A0BB40FB28}" type="slidenum">
              <a:rPr lang="en-US" smtClean="0">
                <a:solidFill>
                  <a:prstClr val="black"/>
                </a:solidFill>
              </a:rPr>
              <a:pPr/>
              <a:t>11</a:t>
            </a:fld>
            <a:endParaRPr lang="en-US" dirty="0">
              <a:solidFill>
                <a:prstClr val="black"/>
              </a:solidFill>
            </a:endParaRPr>
          </a:p>
        </p:txBody>
      </p:sp>
    </p:spTree>
    <p:extLst>
      <p:ext uri="{BB962C8B-B14F-4D97-AF65-F5344CB8AC3E}">
        <p14:creationId xmlns:p14="http://schemas.microsoft.com/office/powerpoint/2010/main" val="3854841146"/>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smtClean="0"/>
          </a:p>
          <a:p>
            <a:r>
              <a:rPr lang="en-US" dirty="0" smtClean="0"/>
              <a:t>Johnna</a:t>
            </a:r>
            <a:r>
              <a:rPr lang="en-US" baseline="0" dirty="0" smtClean="0"/>
              <a:t> </a:t>
            </a:r>
            <a:endParaRPr lang="en-US" dirty="0" smtClean="0"/>
          </a:p>
          <a:p>
            <a:r>
              <a:rPr lang="en-US" dirty="0" smtClean="0"/>
              <a:t>In</a:t>
            </a:r>
            <a:r>
              <a:rPr lang="en-US" baseline="0" dirty="0" smtClean="0"/>
              <a:t> this trainings we are going to cover the who, why, how, and what of engagement. </a:t>
            </a:r>
          </a:p>
          <a:p>
            <a:endParaRPr lang="en-US" baseline="0" dirty="0" smtClean="0"/>
          </a:p>
          <a:p>
            <a:r>
              <a:rPr lang="en-US" dirty="0" smtClean="0"/>
              <a:t>Who are you in relation to your residents?</a:t>
            </a:r>
          </a:p>
          <a:p>
            <a:endParaRPr lang="en-US" dirty="0" smtClean="0"/>
          </a:p>
          <a:p>
            <a:r>
              <a:rPr lang="en-US" dirty="0" smtClean="0"/>
              <a:t>What are service providers in relation to their residents ? How do these roles ensure the success of the</a:t>
            </a:r>
            <a:r>
              <a:rPr lang="en-US" baseline="0" dirty="0" smtClean="0"/>
              <a:t> Residents we work with in relation to housing and them maximizing the autonomy in their lives. </a:t>
            </a:r>
            <a:endParaRPr lang="en-US" dirty="0" smtClean="0"/>
          </a:p>
          <a:p>
            <a:endParaRPr lang="en-US" dirty="0" smtClean="0"/>
          </a:p>
          <a:p>
            <a:r>
              <a:rPr lang="en-US" dirty="0" smtClean="0"/>
              <a:t>Why use assertive engagement with residents ? Why does this work and where do we start?  </a:t>
            </a:r>
          </a:p>
          <a:p>
            <a:endParaRPr lang="en-US" dirty="0" smtClean="0"/>
          </a:p>
          <a:p>
            <a:r>
              <a:rPr lang="en-US" dirty="0" smtClean="0"/>
              <a:t>How to engage with residents ? How to reach service resistant or ambivalent tenants?</a:t>
            </a:r>
          </a:p>
          <a:p>
            <a:endParaRPr lang="en-US" dirty="0" smtClean="0"/>
          </a:p>
          <a:p>
            <a:r>
              <a:rPr lang="en-US" dirty="0" smtClean="0"/>
              <a:t>And what to do nex</a:t>
            </a:r>
            <a:r>
              <a:rPr lang="en-US" baseline="0" dirty="0" smtClean="0"/>
              <a:t>t once </a:t>
            </a:r>
            <a:r>
              <a:rPr lang="en-US" dirty="0" smtClean="0"/>
              <a:t>actually meaningfully engagement is happening and how to make a difference! </a:t>
            </a:r>
          </a:p>
          <a:p>
            <a:endParaRPr lang="en-US" dirty="0"/>
          </a:p>
        </p:txBody>
      </p:sp>
      <p:sp>
        <p:nvSpPr>
          <p:cNvPr id="4" name="Slide Number Placeholder 3"/>
          <p:cNvSpPr>
            <a:spLocks noGrp="1"/>
          </p:cNvSpPr>
          <p:nvPr>
            <p:ph type="sldNum" sz="quarter" idx="10"/>
          </p:nvPr>
        </p:nvSpPr>
        <p:spPr/>
        <p:txBody>
          <a:bodyPr/>
          <a:lstStyle/>
          <a:p>
            <a:fld id="{B0832A82-5535-43D2-9D18-B3A0BB40FB28}" type="slidenum">
              <a:rPr lang="en-US" smtClean="0"/>
              <a:t>12</a:t>
            </a:fld>
            <a:endParaRPr lang="en-US" dirty="0"/>
          </a:p>
        </p:txBody>
      </p:sp>
    </p:spTree>
    <p:extLst>
      <p:ext uri="{BB962C8B-B14F-4D97-AF65-F5344CB8AC3E}">
        <p14:creationId xmlns:p14="http://schemas.microsoft.com/office/powerpoint/2010/main" val="2829454343"/>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2000" baseline="0" dirty="0" smtClean="0"/>
              <a:t>Johnna </a:t>
            </a:r>
          </a:p>
          <a:p>
            <a:pPr>
              <a:lnSpc>
                <a:spcPct val="150000"/>
              </a:lnSpc>
            </a:pPr>
            <a:r>
              <a:rPr lang="en-US" sz="1800" dirty="0" smtClean="0"/>
              <a:t>Outreach is about the people we can reach. Without it,</a:t>
            </a:r>
            <a:r>
              <a:rPr lang="en-US" sz="1800" baseline="0" dirty="0" smtClean="0"/>
              <a:t> often the most vulnerable people can be missed. </a:t>
            </a:r>
          </a:p>
          <a:p>
            <a:pPr>
              <a:lnSpc>
                <a:spcPct val="150000"/>
              </a:lnSpc>
            </a:pPr>
            <a:r>
              <a:rPr lang="en-US" sz="1800" baseline="0" dirty="0" smtClean="0"/>
              <a:t>Warnings about the risks of living on the streets, understanding the Medicaid expansion and the enrollment requirements, supporting peopled getting onto the City’s Coordinated Entry One List. These things that don’t happen without outreach. </a:t>
            </a:r>
          </a:p>
          <a:p>
            <a:pPr>
              <a:lnSpc>
                <a:spcPct val="150000"/>
              </a:lnSpc>
            </a:pPr>
            <a:r>
              <a:rPr lang="en-US" sz="1800" baseline="0" dirty="0" smtClean="0"/>
              <a:t>One of my colleagues told me a story about a man name John. He was living on the streets in a place called Pioneer Square in Seattle. He had no shoes and used an extension cord as a belt. He engaged daily, sometimes non-verbally, sometimes it was a casual conversation.</a:t>
            </a:r>
          </a:p>
          <a:p>
            <a:pPr>
              <a:lnSpc>
                <a:spcPct val="150000"/>
              </a:lnSpc>
            </a:pPr>
            <a:r>
              <a:rPr lang="en-US" sz="1800" baseline="0" dirty="0" smtClean="0"/>
              <a:t>An outreach worker suggested the shelter, but didn’t push. John refused “b/c he doesn’t take handouts”</a:t>
            </a:r>
          </a:p>
          <a:p>
            <a:pPr>
              <a:lnSpc>
                <a:spcPct val="150000"/>
              </a:lnSpc>
            </a:pPr>
            <a:r>
              <a:rPr lang="en-US" sz="1800" baseline="0" dirty="0" smtClean="0"/>
              <a:t>Then one day, he showed up in the middle of the night. He stayed isolated, but stayed in the shelter. </a:t>
            </a:r>
          </a:p>
          <a:p>
            <a:pPr>
              <a:lnSpc>
                <a:spcPct val="150000"/>
              </a:lnSpc>
            </a:pPr>
            <a:r>
              <a:rPr lang="en-US" sz="1800" baseline="0" dirty="0" smtClean="0"/>
              <a:t>He was offered a few little things like extra coffee, bus tix, and a gift card. He only accepted the coffee, but insisted on working for it. </a:t>
            </a:r>
          </a:p>
          <a:p>
            <a:pPr>
              <a:lnSpc>
                <a:spcPct val="150000"/>
              </a:lnSpc>
            </a:pPr>
            <a:r>
              <a:rPr lang="en-US" sz="1800" baseline="0" dirty="0" smtClean="0"/>
              <a:t>While he stay engaged, he turned down the offers of housing for about a year. He eventually accepts a tour at the supportive housing location, because he bought into the idea of volunteering at the agency.  </a:t>
            </a:r>
          </a:p>
          <a:p>
            <a:pPr>
              <a:lnSpc>
                <a:spcPct val="150000"/>
              </a:lnSpc>
            </a:pPr>
            <a:r>
              <a:rPr lang="en-US" sz="1800" baseline="0" dirty="0" smtClean="0"/>
              <a:t>The tour didn’t go so well and he blew up. He still comes back to the shelter but still says no to housing. He accepted the offer one year later. Since being housed, John has re-connected with brother, stabilized with and through mental health care and supports. He is still housed and still volunteering and recently had the opportunity to see and talk with the Outreach staff that he was once very familiar with. </a:t>
            </a:r>
          </a:p>
          <a:p>
            <a:pPr>
              <a:lnSpc>
                <a:spcPct val="150000"/>
              </a:lnSpc>
            </a:pPr>
            <a:endParaRPr lang="en-US" sz="1800" baseline="0" dirty="0" smtClean="0"/>
          </a:p>
          <a:p>
            <a:pPr>
              <a:lnSpc>
                <a:spcPct val="150000"/>
              </a:lnSpc>
            </a:pPr>
            <a:r>
              <a:rPr lang="en-US" sz="1800" baseline="0" dirty="0" smtClean="0"/>
              <a:t>This story is the power of outreach in our sector. </a:t>
            </a:r>
            <a:endParaRPr lang="en-US" sz="1800" dirty="0" smtClean="0"/>
          </a:p>
          <a:p>
            <a:pPr>
              <a:lnSpc>
                <a:spcPct val="150000"/>
              </a:lnSpc>
            </a:pPr>
            <a:endParaRPr lang="en-US" sz="1800" dirty="0"/>
          </a:p>
        </p:txBody>
      </p:sp>
      <p:sp>
        <p:nvSpPr>
          <p:cNvPr id="4" name="Slide Number Placeholder 3"/>
          <p:cNvSpPr>
            <a:spLocks noGrp="1"/>
          </p:cNvSpPr>
          <p:nvPr>
            <p:ph type="sldNum" sz="quarter" idx="10"/>
          </p:nvPr>
        </p:nvSpPr>
        <p:spPr/>
        <p:txBody>
          <a:bodyPr/>
          <a:lstStyle/>
          <a:p>
            <a:fld id="{B0832A82-5535-43D2-9D18-B3A0BB40FB28}" type="slidenum">
              <a:rPr lang="en-US" smtClean="0"/>
              <a:t>13</a:t>
            </a:fld>
            <a:endParaRPr lang="en-US" dirty="0"/>
          </a:p>
        </p:txBody>
      </p:sp>
    </p:spTree>
    <p:extLst>
      <p:ext uri="{BB962C8B-B14F-4D97-AF65-F5344CB8AC3E}">
        <p14:creationId xmlns:p14="http://schemas.microsoft.com/office/powerpoint/2010/main" val="1519907223"/>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931774" eaLnBrk="0" fontAlgn="base" hangingPunct="0">
              <a:spcBef>
                <a:spcPct val="30000"/>
              </a:spcBef>
              <a:spcAft>
                <a:spcPct val="0"/>
              </a:spcAft>
              <a:defRPr/>
            </a:pPr>
            <a:endParaRPr lang="en-US" dirty="0" smtClean="0">
              <a:latin typeface="Times" charset="0"/>
            </a:endParaRPr>
          </a:p>
          <a:p>
            <a:pPr defTabSz="931774" eaLnBrk="0" fontAlgn="base" hangingPunct="0">
              <a:spcBef>
                <a:spcPct val="30000"/>
              </a:spcBef>
              <a:spcAft>
                <a:spcPct val="0"/>
              </a:spcAft>
              <a:defRPr/>
            </a:pPr>
            <a:r>
              <a:rPr lang="en-US" dirty="0" smtClean="0">
                <a:latin typeface="Times" charset="0"/>
              </a:rPr>
              <a:t>Johnna</a:t>
            </a:r>
            <a:r>
              <a:rPr lang="en-US" baseline="0" dirty="0" smtClean="0">
                <a:latin typeface="Times" charset="0"/>
              </a:rPr>
              <a:t> </a:t>
            </a:r>
            <a:endParaRPr lang="en-US" dirty="0" smtClean="0">
              <a:latin typeface="Times" charset="0"/>
            </a:endParaRPr>
          </a:p>
          <a:p>
            <a:pPr defTabSz="931774" eaLnBrk="0" fontAlgn="base" hangingPunct="0">
              <a:spcBef>
                <a:spcPct val="30000"/>
              </a:spcBef>
              <a:spcAft>
                <a:spcPct val="0"/>
              </a:spcAft>
              <a:defRPr/>
            </a:pPr>
            <a:r>
              <a:rPr lang="en-US" dirty="0" smtClean="0">
                <a:latin typeface="Times" charset="0"/>
              </a:rPr>
              <a:t>First, let’s talk about the role of the Service</a:t>
            </a:r>
            <a:r>
              <a:rPr lang="en-US" baseline="0" dirty="0" smtClean="0">
                <a:latin typeface="Times" charset="0"/>
              </a:rPr>
              <a:t> Provider </a:t>
            </a:r>
            <a:endParaRPr lang="en-US" dirty="0">
              <a:latin typeface="Times" charset="0"/>
            </a:endParaRPr>
          </a:p>
        </p:txBody>
      </p:sp>
      <p:sp>
        <p:nvSpPr>
          <p:cNvPr id="4" name="Slide Number Placeholder 3"/>
          <p:cNvSpPr>
            <a:spLocks noGrp="1"/>
          </p:cNvSpPr>
          <p:nvPr>
            <p:ph type="sldNum" sz="quarter" idx="10"/>
          </p:nvPr>
        </p:nvSpPr>
        <p:spPr/>
        <p:txBody>
          <a:bodyPr/>
          <a:lstStyle/>
          <a:p>
            <a:fld id="{B0832A82-5535-43D2-9D18-B3A0BB40FB28}" type="slidenum">
              <a:rPr lang="en-US" smtClean="0"/>
              <a:t>14</a:t>
            </a:fld>
            <a:endParaRPr lang="en-US" dirty="0"/>
          </a:p>
        </p:txBody>
      </p:sp>
    </p:spTree>
    <p:extLst>
      <p:ext uri="{BB962C8B-B14F-4D97-AF65-F5344CB8AC3E}">
        <p14:creationId xmlns:p14="http://schemas.microsoft.com/office/powerpoint/2010/main" val="207552354"/>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nSpc>
                <a:spcPct val="150000"/>
              </a:lnSpc>
            </a:pPr>
            <a:r>
              <a:rPr lang="en-US" sz="1400" dirty="0" smtClean="0"/>
              <a:t>Johnna </a:t>
            </a:r>
          </a:p>
          <a:p>
            <a:pPr>
              <a:lnSpc>
                <a:spcPct val="150000"/>
              </a:lnSpc>
            </a:pPr>
            <a:r>
              <a:rPr lang="en-US" sz="1400" dirty="0" smtClean="0"/>
              <a:t>Before we</a:t>
            </a:r>
            <a:r>
              <a:rPr lang="en-US" sz="1400" baseline="0" dirty="0" smtClean="0"/>
              <a:t> can understand the why, what’s, and how’s of assertive engagement, we need to understand what our role is as a service provider. </a:t>
            </a:r>
          </a:p>
          <a:p>
            <a:pPr>
              <a:lnSpc>
                <a:spcPct val="150000"/>
              </a:lnSpc>
            </a:pPr>
            <a:endParaRPr lang="en-US" sz="1400" baseline="0" dirty="0" smtClean="0"/>
          </a:p>
          <a:p>
            <a:pPr>
              <a:lnSpc>
                <a:spcPct val="150000"/>
              </a:lnSpc>
            </a:pPr>
            <a:r>
              <a:rPr lang="en-US" sz="1400" u="none" baseline="0" dirty="0" smtClean="0"/>
              <a:t>It is important to learn the lay of the land. What’s available in your community and how Residents can access it.  A great way to build trust is to be a good source of accurate information for the Residents! (no easier way to break trust either!) Things change in your community all the time- take the time to learn how things work what new programs may be in place. Your colleagues are a good resource, make it a team activity. A good practice  to incorporate at your location is to have reviewing community resources or programs as a standing agenda item at each team meeting!</a:t>
            </a:r>
          </a:p>
          <a:p>
            <a:pPr>
              <a:lnSpc>
                <a:spcPct val="150000"/>
              </a:lnSpc>
            </a:pPr>
            <a:endParaRPr lang="en-US" sz="1400" b="0" u="none" baseline="0" dirty="0" smtClean="0"/>
          </a:p>
          <a:p>
            <a:pPr>
              <a:lnSpc>
                <a:spcPct val="150000"/>
              </a:lnSpc>
            </a:pPr>
            <a:r>
              <a:rPr lang="en-US" sz="1400" b="1" u="sng" baseline="0" dirty="0" smtClean="0"/>
              <a:t>ASK ATTENDEES: WHAT ARE SOME WAYS YOU STAY ABREAST TO SERVICES AND RESOURCES IN OUR COMMUNITIES? </a:t>
            </a:r>
          </a:p>
          <a:p>
            <a:pPr>
              <a:lnSpc>
                <a:spcPct val="150000"/>
              </a:lnSpc>
            </a:pPr>
            <a:endParaRPr lang="en-US" sz="1400" baseline="0" dirty="0" smtClean="0"/>
          </a:p>
          <a:p>
            <a:pPr>
              <a:lnSpc>
                <a:spcPct val="150000"/>
              </a:lnSpc>
            </a:pPr>
            <a:r>
              <a:rPr lang="en-US" sz="1400" baseline="0" dirty="0" smtClean="0"/>
              <a:t>If you don’t know how something works, be honest and come clean with your client. Learning something new together is a great way to build trust and rapport, plus humility is both disarming and a good way to seem accessible and approachable to your client. It can be a great conversation starter and also provide some details about the Residents experience if you ask them about what resources they may know about in the area. They may have experiences, past or present with the other resources in the community. </a:t>
            </a:r>
          </a:p>
          <a:p>
            <a:pPr>
              <a:lnSpc>
                <a:spcPct val="150000"/>
              </a:lnSpc>
            </a:pPr>
            <a:endParaRPr lang="en-US" sz="1400" baseline="0" dirty="0" smtClean="0"/>
          </a:p>
          <a:p>
            <a:pPr>
              <a:lnSpc>
                <a:spcPct val="150000"/>
              </a:lnSpc>
            </a:pPr>
            <a:r>
              <a:rPr lang="en-US" sz="1400" u="none" baseline="0" dirty="0" smtClean="0"/>
              <a:t>In terms of Follow Through, be sure you deliver on what you say you will! Nobody likes to expect somebody to follow through only to have them drop the ball. This is even more critical in an assertive engagement framework.</a:t>
            </a:r>
          </a:p>
          <a:p>
            <a:pPr>
              <a:lnSpc>
                <a:spcPct val="150000"/>
              </a:lnSpc>
            </a:pPr>
            <a:endParaRPr lang="en-US" sz="1400" u="none" baseline="0" dirty="0" smtClean="0"/>
          </a:p>
          <a:p>
            <a:pPr marL="0" indent="0">
              <a:lnSpc>
                <a:spcPct val="150000"/>
              </a:lnSpc>
              <a:buNone/>
            </a:pPr>
            <a:r>
              <a:rPr lang="en-US" sz="1400" u="none" baseline="0" dirty="0" smtClean="0"/>
              <a:t>Number One; the  Residents are depending on us to assist with critical resources and any lack of follow through by a service provider or direct service staff can have truly dire consequences for our Residents as well as our trusting relationships with the Residents. </a:t>
            </a:r>
          </a:p>
          <a:p>
            <a:pPr marL="0" indent="0">
              <a:lnSpc>
                <a:spcPct val="150000"/>
              </a:lnSpc>
              <a:buNone/>
            </a:pPr>
            <a:r>
              <a:rPr lang="en-US" sz="1400" u="none" baseline="0" dirty="0" smtClean="0"/>
              <a:t>And Number two; Our Residents often have a high degree of well placed mistrust at the hands of “the system” and we need to demonstrate that we are part of the solution, not another unreliable case worker. </a:t>
            </a:r>
          </a:p>
          <a:p>
            <a:pPr>
              <a:lnSpc>
                <a:spcPct val="150000"/>
              </a:lnSpc>
            </a:pPr>
            <a:r>
              <a:rPr lang="en-US" sz="1400" u="none" baseline="0" dirty="0" smtClean="0"/>
              <a:t>The balance of “doing with coaching”  works best. We always want to promote self-sufficiency as much as possible, so model strong follow through for our Residents. Encourage skill building in this area and offer tangible tools (planners, reminders) to help client build these skills. </a:t>
            </a:r>
          </a:p>
          <a:p>
            <a:pPr>
              <a:lnSpc>
                <a:spcPct val="150000"/>
              </a:lnSpc>
            </a:pPr>
            <a:endParaRPr lang="en-US" sz="1400" dirty="0"/>
          </a:p>
        </p:txBody>
      </p:sp>
      <p:sp>
        <p:nvSpPr>
          <p:cNvPr id="4" name="Slide Number Placeholder 3"/>
          <p:cNvSpPr>
            <a:spLocks noGrp="1"/>
          </p:cNvSpPr>
          <p:nvPr>
            <p:ph type="sldNum" sz="quarter" idx="10"/>
          </p:nvPr>
        </p:nvSpPr>
        <p:spPr/>
        <p:txBody>
          <a:bodyPr/>
          <a:lstStyle/>
          <a:p>
            <a:fld id="{B0832A82-5535-43D2-9D18-B3A0BB40FB28}" type="slidenum">
              <a:rPr lang="en-US" smtClean="0"/>
              <a:t>15</a:t>
            </a:fld>
            <a:endParaRPr lang="en-US" dirty="0"/>
          </a:p>
        </p:txBody>
      </p:sp>
    </p:spTree>
    <p:extLst>
      <p:ext uri="{BB962C8B-B14F-4D97-AF65-F5344CB8AC3E}">
        <p14:creationId xmlns:p14="http://schemas.microsoft.com/office/powerpoint/2010/main" val="3141689539"/>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nSpc>
                <a:spcPct val="150000"/>
              </a:lnSpc>
            </a:pPr>
            <a:r>
              <a:rPr lang="en-US" sz="1400" dirty="0" smtClean="0"/>
              <a:t>Johnna</a:t>
            </a:r>
            <a:r>
              <a:rPr lang="en-US" sz="1400" baseline="0" dirty="0" smtClean="0"/>
              <a:t> </a:t>
            </a:r>
            <a:endParaRPr lang="en-US" sz="1400" dirty="0" smtClean="0"/>
          </a:p>
          <a:p>
            <a:pPr>
              <a:lnSpc>
                <a:spcPct val="150000"/>
              </a:lnSpc>
            </a:pPr>
            <a:r>
              <a:rPr lang="en-US" sz="1400" dirty="0" smtClean="0"/>
              <a:t>We want</a:t>
            </a:r>
            <a:r>
              <a:rPr lang="en-US" sz="1400" baseline="0" dirty="0" smtClean="0"/>
              <a:t> to f</a:t>
            </a:r>
            <a:r>
              <a:rPr lang="en-US" sz="1400" dirty="0" smtClean="0"/>
              <a:t>oster some core competencies around</a:t>
            </a:r>
            <a:r>
              <a:rPr lang="en-US" sz="1400" baseline="0" dirty="0" smtClean="0"/>
              <a:t> best practices. 3 core competencies in the who we are as direct service staff are. Motivational Interviewing, Persistence, and Universal Positive Regard. </a:t>
            </a:r>
          </a:p>
          <a:p>
            <a:pPr>
              <a:lnSpc>
                <a:spcPct val="150000"/>
              </a:lnSpc>
            </a:pPr>
            <a:endParaRPr lang="en-US" sz="1400" baseline="0" dirty="0" smtClean="0"/>
          </a:p>
          <a:p>
            <a:pPr>
              <a:lnSpc>
                <a:spcPct val="150000"/>
              </a:lnSpc>
            </a:pPr>
            <a:r>
              <a:rPr lang="en-US" sz="1400" baseline="0" dirty="0" smtClean="0"/>
              <a:t>Use motivational interviewing with Residents when at all possible. </a:t>
            </a:r>
          </a:p>
          <a:p>
            <a:pPr>
              <a:lnSpc>
                <a:spcPct val="150000"/>
              </a:lnSpc>
            </a:pPr>
            <a:endParaRPr lang="en-US" sz="1400" baseline="0" dirty="0" smtClean="0"/>
          </a:p>
          <a:p>
            <a:pPr>
              <a:lnSpc>
                <a:spcPct val="150000"/>
              </a:lnSpc>
            </a:pPr>
            <a:r>
              <a:rPr lang="en-US" sz="1400" baseline="0" dirty="0" smtClean="0"/>
              <a:t>As service providers, there is a constant need to be persistent. People change, situations change and service providers need to be there when they do. Don’t pester, but don’t give up either! Make it known that you are a rock for your client and will be there for them over the long haul. In remembering the story of John, it took him a year to accept the offer of permanent housing. </a:t>
            </a:r>
          </a:p>
          <a:p>
            <a:pPr>
              <a:lnSpc>
                <a:spcPct val="150000"/>
              </a:lnSpc>
            </a:pPr>
            <a:endParaRPr lang="en-US" sz="1400" baseline="0" dirty="0" smtClean="0"/>
          </a:p>
          <a:p>
            <a:pPr>
              <a:lnSpc>
                <a:spcPct val="150000"/>
              </a:lnSpc>
            </a:pPr>
            <a:r>
              <a:rPr lang="en-US" sz="1400" baseline="0" dirty="0" smtClean="0"/>
              <a:t>I’ve often use and heard the saying “Support services are mandatory for Service Providers and not Residents. We want to constantly be offering and pursuing support services. It might mean offering new services, presenting services in different ways, as well as understanding that tomorrow might be the day that Residents decides to receive those particular services.</a:t>
            </a:r>
          </a:p>
          <a:p>
            <a:pPr>
              <a:lnSpc>
                <a:spcPct val="150000"/>
              </a:lnSpc>
            </a:pPr>
            <a:endParaRPr lang="en-US" sz="1400" baseline="0" dirty="0" smtClean="0"/>
          </a:p>
          <a:p>
            <a:pPr>
              <a:lnSpc>
                <a:spcPct val="150000"/>
              </a:lnSpc>
            </a:pPr>
            <a:r>
              <a:rPr lang="en-US" sz="1400" baseline="0" dirty="0" smtClean="0"/>
              <a:t>Best way to retain relationship over the long run is to retain positive and hopeful feelings towards those we serve. This can be easier said than done. So embrace positive universal regard for our Residents. We don’t have to like nor understand everything they do in order to hold positive regard for them as people. </a:t>
            </a:r>
            <a:endParaRPr lang="en-US" sz="1400" dirty="0" smtClean="0"/>
          </a:p>
          <a:p>
            <a:pPr>
              <a:lnSpc>
                <a:spcPct val="150000"/>
              </a:lnSpc>
            </a:pPr>
            <a:endParaRPr lang="en-US" sz="1400" dirty="0"/>
          </a:p>
        </p:txBody>
      </p:sp>
      <p:sp>
        <p:nvSpPr>
          <p:cNvPr id="4" name="Slide Number Placeholder 3"/>
          <p:cNvSpPr>
            <a:spLocks noGrp="1"/>
          </p:cNvSpPr>
          <p:nvPr>
            <p:ph type="sldNum" sz="quarter" idx="10"/>
          </p:nvPr>
        </p:nvSpPr>
        <p:spPr/>
        <p:txBody>
          <a:bodyPr/>
          <a:lstStyle/>
          <a:p>
            <a:fld id="{B0832A82-5535-43D2-9D18-B3A0BB40FB28}" type="slidenum">
              <a:rPr lang="en-US" smtClean="0"/>
              <a:t>16</a:t>
            </a:fld>
            <a:endParaRPr lang="en-US" dirty="0"/>
          </a:p>
        </p:txBody>
      </p:sp>
    </p:spTree>
    <p:extLst>
      <p:ext uri="{BB962C8B-B14F-4D97-AF65-F5344CB8AC3E}">
        <p14:creationId xmlns:p14="http://schemas.microsoft.com/office/powerpoint/2010/main" val="1282342355"/>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Johnna </a:t>
            </a:r>
          </a:p>
          <a:p>
            <a:r>
              <a:rPr lang="en-US" dirty="0" smtClean="0"/>
              <a:t>Flexibility:</a:t>
            </a:r>
          </a:p>
          <a:p>
            <a:endParaRPr lang="en-US" dirty="0" smtClean="0"/>
          </a:p>
          <a:p>
            <a:pPr defTabSz="931774" eaLnBrk="0" fontAlgn="base" hangingPunct="0">
              <a:spcBef>
                <a:spcPct val="30000"/>
              </a:spcBef>
              <a:spcAft>
                <a:spcPct val="0"/>
              </a:spcAft>
              <a:defRPr/>
            </a:pPr>
            <a:r>
              <a:rPr lang="en-US" dirty="0" smtClean="0"/>
              <a:t>As Service Providers,</a:t>
            </a:r>
            <a:r>
              <a:rPr lang="en-US" baseline="0" dirty="0" smtClean="0"/>
              <a:t> w</a:t>
            </a:r>
            <a:r>
              <a:rPr lang="en-US" dirty="0" smtClean="0"/>
              <a:t>e have the flexibility to work with anybody</a:t>
            </a:r>
          </a:p>
          <a:p>
            <a:endParaRPr lang="en-US" dirty="0" smtClean="0"/>
          </a:p>
          <a:p>
            <a:r>
              <a:rPr lang="en-US" dirty="0" smtClean="0"/>
              <a:t>Goal planning is Consumer centered and tailored to meet their specific goals. It can be done in many ways, but its key is to make it work</a:t>
            </a:r>
            <a:r>
              <a:rPr lang="en-US" baseline="0" dirty="0" smtClean="0"/>
              <a:t> from the Residents voice and perspective. </a:t>
            </a:r>
            <a:endParaRPr lang="en-US" dirty="0" smtClean="0"/>
          </a:p>
          <a:p>
            <a:endParaRPr lang="en-US" dirty="0" smtClean="0"/>
          </a:p>
          <a:p>
            <a:r>
              <a:rPr lang="en-US" dirty="0" smtClean="0"/>
              <a:t>People surprise us, so don’t expect things to stay the same over time. </a:t>
            </a:r>
          </a:p>
          <a:p>
            <a:endParaRPr lang="en-US" dirty="0" smtClean="0"/>
          </a:p>
          <a:p>
            <a:r>
              <a:rPr lang="en-US" dirty="0" smtClean="0"/>
              <a:t>Plus, unconscious bias is a real phenomena. Be aware of the impact these biases can have on your Residents. Best way to address this is to create a work environment where these things can be openly discussed</a:t>
            </a:r>
          </a:p>
          <a:p>
            <a:endParaRPr lang="en-US" dirty="0" smtClean="0"/>
          </a:p>
          <a:p>
            <a:r>
              <a:rPr lang="en-US" dirty="0" smtClean="0"/>
              <a:t>Service provider have to be realistic and pragmatic, while still keeping hope and support</a:t>
            </a:r>
            <a:r>
              <a:rPr lang="en-US" baseline="0" dirty="0" smtClean="0"/>
              <a:t> high. </a:t>
            </a:r>
            <a:endParaRPr lang="en-US" dirty="0" smtClean="0"/>
          </a:p>
          <a:p>
            <a:r>
              <a:rPr lang="en-US" dirty="0" smtClean="0"/>
              <a:t> </a:t>
            </a:r>
            <a:endParaRPr lang="en-US" dirty="0"/>
          </a:p>
        </p:txBody>
      </p:sp>
      <p:sp>
        <p:nvSpPr>
          <p:cNvPr id="4" name="Slide Number Placeholder 3"/>
          <p:cNvSpPr>
            <a:spLocks noGrp="1"/>
          </p:cNvSpPr>
          <p:nvPr>
            <p:ph type="sldNum" sz="quarter" idx="10"/>
          </p:nvPr>
        </p:nvSpPr>
        <p:spPr/>
        <p:txBody>
          <a:bodyPr/>
          <a:lstStyle/>
          <a:p>
            <a:fld id="{B0832A82-5535-43D2-9D18-B3A0BB40FB28}" type="slidenum">
              <a:rPr lang="en-US" smtClean="0"/>
              <a:t>17</a:t>
            </a:fld>
            <a:endParaRPr lang="en-US" dirty="0"/>
          </a:p>
        </p:txBody>
      </p:sp>
    </p:spTree>
    <p:extLst>
      <p:ext uri="{BB962C8B-B14F-4D97-AF65-F5344CB8AC3E}">
        <p14:creationId xmlns:p14="http://schemas.microsoft.com/office/powerpoint/2010/main" val="3802943188"/>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aseline="0" dirty="0" smtClean="0"/>
              <a:t>Johnna </a:t>
            </a:r>
          </a:p>
          <a:p>
            <a:r>
              <a:rPr lang="en-US" baseline="0" dirty="0" smtClean="0"/>
              <a:t>As Service Providers, we are a part of a team. It can be the team of other Case Managers from other systems, their familial networks, physicians and pediatricians. </a:t>
            </a:r>
          </a:p>
          <a:p>
            <a:endParaRPr lang="en-US" baseline="0" dirty="0" smtClean="0"/>
          </a:p>
          <a:p>
            <a:r>
              <a:rPr lang="en-US" baseline="0" dirty="0" smtClean="0"/>
              <a:t>We should think about all the unique ways we add to the Team of people and agencies that want to support our Residents. </a:t>
            </a:r>
          </a:p>
          <a:p>
            <a:endParaRPr lang="en-US" baseline="0" dirty="0" smtClean="0"/>
          </a:p>
          <a:p>
            <a:r>
              <a:rPr lang="en-US" baseline="0" dirty="0" smtClean="0"/>
              <a:t>Talk to your Residents about what other services they are receiving and/or other agencies they are working with and find a supportive, respectful, and ethical way to collaborate with those other partners. </a:t>
            </a:r>
            <a:endParaRPr lang="en-US" dirty="0"/>
          </a:p>
        </p:txBody>
      </p:sp>
      <p:sp>
        <p:nvSpPr>
          <p:cNvPr id="4" name="Slide Number Placeholder 3"/>
          <p:cNvSpPr>
            <a:spLocks noGrp="1"/>
          </p:cNvSpPr>
          <p:nvPr>
            <p:ph type="sldNum" sz="quarter" idx="10"/>
          </p:nvPr>
        </p:nvSpPr>
        <p:spPr/>
        <p:txBody>
          <a:bodyPr/>
          <a:lstStyle/>
          <a:p>
            <a:fld id="{B0832A82-5535-43D2-9D18-B3A0BB40FB28}" type="slidenum">
              <a:rPr lang="en-US" smtClean="0"/>
              <a:t>18</a:t>
            </a:fld>
            <a:endParaRPr lang="en-US" dirty="0"/>
          </a:p>
        </p:txBody>
      </p:sp>
    </p:spTree>
    <p:extLst>
      <p:ext uri="{BB962C8B-B14F-4D97-AF65-F5344CB8AC3E}">
        <p14:creationId xmlns:p14="http://schemas.microsoft.com/office/powerpoint/2010/main" val="3452104065"/>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931774" eaLnBrk="0" fontAlgn="base" hangingPunct="0">
              <a:spcBef>
                <a:spcPct val="30000"/>
              </a:spcBef>
              <a:spcAft>
                <a:spcPct val="0"/>
              </a:spcAft>
              <a:defRPr/>
            </a:pPr>
            <a:r>
              <a:rPr lang="en-US" dirty="0" smtClean="0">
                <a:latin typeface="Times" charset="0"/>
              </a:rPr>
              <a:t>Brett </a:t>
            </a:r>
          </a:p>
          <a:p>
            <a:pPr defTabSz="931774" eaLnBrk="0" fontAlgn="base" hangingPunct="0">
              <a:spcBef>
                <a:spcPct val="30000"/>
              </a:spcBef>
              <a:spcAft>
                <a:spcPct val="0"/>
              </a:spcAft>
              <a:defRPr/>
            </a:pPr>
            <a:r>
              <a:rPr lang="en-US" dirty="0" smtClean="0">
                <a:latin typeface="Times" charset="0"/>
              </a:rPr>
              <a:t>You might</a:t>
            </a:r>
            <a:r>
              <a:rPr lang="en-US" baseline="0" dirty="0" smtClean="0">
                <a:latin typeface="Times" charset="0"/>
              </a:rPr>
              <a:t> ask yourself What is Assertive Engagement and why do we need to use it. </a:t>
            </a:r>
            <a:endParaRPr lang="en-US" dirty="0">
              <a:latin typeface="Times" charset="0"/>
            </a:endParaRPr>
          </a:p>
        </p:txBody>
      </p:sp>
      <p:sp>
        <p:nvSpPr>
          <p:cNvPr id="4" name="Slide Number Placeholder 3"/>
          <p:cNvSpPr>
            <a:spLocks noGrp="1"/>
          </p:cNvSpPr>
          <p:nvPr>
            <p:ph type="sldNum" sz="quarter" idx="10"/>
          </p:nvPr>
        </p:nvSpPr>
        <p:spPr/>
        <p:txBody>
          <a:bodyPr/>
          <a:lstStyle/>
          <a:p>
            <a:fld id="{B0832A82-5535-43D2-9D18-B3A0BB40FB28}" type="slidenum">
              <a:rPr lang="en-US" smtClean="0"/>
              <a:t>19</a:t>
            </a:fld>
            <a:endParaRPr lang="en-US" dirty="0"/>
          </a:p>
        </p:txBody>
      </p:sp>
    </p:spTree>
    <p:extLst>
      <p:ext uri="{BB962C8B-B14F-4D97-AF65-F5344CB8AC3E}">
        <p14:creationId xmlns:p14="http://schemas.microsoft.com/office/powerpoint/2010/main" val="1895787847"/>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931774" eaLnBrk="0" fontAlgn="base" hangingPunct="0">
              <a:spcBef>
                <a:spcPct val="30000"/>
              </a:spcBef>
              <a:spcAft>
                <a:spcPct val="0"/>
              </a:spcAft>
              <a:defRPr/>
            </a:pPr>
            <a:r>
              <a:rPr lang="en-US" dirty="0" smtClean="0">
                <a:solidFill>
                  <a:srgbClr val="000000"/>
                </a:solidFill>
                <a:latin typeface="Times" charset="0"/>
              </a:rPr>
              <a:t>Brett</a:t>
            </a:r>
          </a:p>
          <a:p>
            <a:pPr defTabSz="931774" eaLnBrk="0" fontAlgn="base" hangingPunct="0">
              <a:spcBef>
                <a:spcPct val="30000"/>
              </a:spcBef>
              <a:spcAft>
                <a:spcPct val="0"/>
              </a:spcAft>
              <a:defRPr/>
            </a:pPr>
            <a:r>
              <a:rPr lang="en-US" dirty="0" smtClean="0">
                <a:solidFill>
                  <a:srgbClr val="000000"/>
                </a:solidFill>
                <a:latin typeface="Times" charset="0"/>
              </a:rPr>
              <a:t>Assertive</a:t>
            </a:r>
            <a:r>
              <a:rPr lang="en-US" baseline="0" dirty="0" smtClean="0">
                <a:solidFill>
                  <a:srgbClr val="000000"/>
                </a:solidFill>
                <a:latin typeface="Times" charset="0"/>
              </a:rPr>
              <a:t> engagement is an important part of a voluntary service model. We aren’t going to evict someone for not using service, or participating in groups, so how to you get tenants to engage if visits aren’t mandatory? </a:t>
            </a:r>
          </a:p>
          <a:p>
            <a:pPr defTabSz="931774" eaLnBrk="0" fontAlgn="base" hangingPunct="0">
              <a:spcBef>
                <a:spcPct val="30000"/>
              </a:spcBef>
              <a:spcAft>
                <a:spcPct val="0"/>
              </a:spcAft>
              <a:defRPr/>
            </a:pPr>
            <a:endParaRPr lang="en-US" baseline="0" dirty="0" smtClean="0">
              <a:solidFill>
                <a:srgbClr val="000000"/>
              </a:solidFill>
              <a:latin typeface="Times" charset="0"/>
            </a:endParaRPr>
          </a:p>
          <a:p>
            <a:pPr defTabSz="931774" eaLnBrk="0" fontAlgn="base" hangingPunct="0">
              <a:spcBef>
                <a:spcPct val="30000"/>
              </a:spcBef>
              <a:spcAft>
                <a:spcPct val="0"/>
              </a:spcAft>
              <a:defRPr/>
            </a:pPr>
            <a:r>
              <a:rPr lang="en-US" baseline="0" dirty="0" smtClean="0">
                <a:solidFill>
                  <a:srgbClr val="000000"/>
                </a:solidFill>
                <a:latin typeface="Times" charset="0"/>
              </a:rPr>
              <a:t>It’s on us as the service provider to make sure we build relationships with clients, and work to understand what they need and make sure that service offerings reflect a variety of options that leave room for client choice. </a:t>
            </a:r>
          </a:p>
          <a:p>
            <a:pPr defTabSz="931774" eaLnBrk="0" fontAlgn="base" hangingPunct="0">
              <a:spcBef>
                <a:spcPct val="30000"/>
              </a:spcBef>
              <a:spcAft>
                <a:spcPct val="0"/>
              </a:spcAft>
              <a:defRPr/>
            </a:pPr>
            <a:endParaRPr lang="en-US" baseline="0" dirty="0" smtClean="0">
              <a:solidFill>
                <a:srgbClr val="000000"/>
              </a:solidFill>
              <a:latin typeface="Times" charset="0"/>
            </a:endParaRPr>
          </a:p>
          <a:p>
            <a:pPr defTabSz="931774" eaLnBrk="0" fontAlgn="base" hangingPunct="0">
              <a:spcBef>
                <a:spcPct val="30000"/>
              </a:spcBef>
              <a:spcAft>
                <a:spcPct val="0"/>
              </a:spcAft>
              <a:defRPr/>
            </a:pPr>
            <a:r>
              <a:rPr lang="en-US" baseline="0" dirty="0" smtClean="0">
                <a:solidFill>
                  <a:srgbClr val="000000"/>
                </a:solidFill>
                <a:latin typeface="Times" charset="0"/>
              </a:rPr>
              <a:t>We often </a:t>
            </a:r>
            <a:r>
              <a:rPr lang="en-US" baseline="0" dirty="0" smtClean="0">
                <a:solidFill>
                  <a:srgbClr val="000000"/>
                </a:solidFill>
                <a:latin typeface="Times" charset="0"/>
              </a:rPr>
              <a:t>think, or something we often hear, is </a:t>
            </a:r>
            <a:r>
              <a:rPr lang="en-US" baseline="0" dirty="0" smtClean="0">
                <a:solidFill>
                  <a:srgbClr val="000000"/>
                </a:solidFill>
                <a:latin typeface="Times" charset="0"/>
              </a:rPr>
              <a:t>that in a voluntary service model, clients won’t engage in services</a:t>
            </a:r>
            <a:r>
              <a:rPr lang="en-US" baseline="0" dirty="0" smtClean="0">
                <a:solidFill>
                  <a:srgbClr val="000000"/>
                </a:solidFill>
                <a:latin typeface="Times" charset="0"/>
              </a:rPr>
              <a:t>. If there’s no requirement, they won’t participate in services. </a:t>
            </a:r>
            <a:r>
              <a:rPr lang="en-US" baseline="0" dirty="0" smtClean="0">
                <a:solidFill>
                  <a:srgbClr val="000000"/>
                </a:solidFill>
                <a:latin typeface="Times" charset="0"/>
              </a:rPr>
              <a:t>But </a:t>
            </a:r>
            <a:r>
              <a:rPr lang="en-US" baseline="0" dirty="0" smtClean="0">
                <a:solidFill>
                  <a:srgbClr val="000000"/>
                </a:solidFill>
                <a:latin typeface="Times" charset="0"/>
              </a:rPr>
              <a:t>the evidence around supportive housing and voluntary services shows that when </a:t>
            </a:r>
            <a:r>
              <a:rPr lang="en-US" baseline="0" dirty="0" smtClean="0">
                <a:solidFill>
                  <a:srgbClr val="000000"/>
                </a:solidFill>
                <a:latin typeface="Times" charset="0"/>
              </a:rPr>
              <a:t>people are presented with a variety of options, they will pick services that are important to them and they will participate.</a:t>
            </a:r>
          </a:p>
          <a:p>
            <a:pPr defTabSz="931774" eaLnBrk="0" fontAlgn="base" hangingPunct="0">
              <a:spcBef>
                <a:spcPct val="30000"/>
              </a:spcBef>
              <a:spcAft>
                <a:spcPct val="0"/>
              </a:spcAft>
              <a:defRPr/>
            </a:pPr>
            <a:endParaRPr lang="en-US" baseline="0" dirty="0" smtClean="0">
              <a:solidFill>
                <a:srgbClr val="000000"/>
              </a:solidFill>
              <a:latin typeface="Times" charset="0"/>
            </a:endParaRPr>
          </a:p>
          <a:p>
            <a:pPr defTabSz="931774" eaLnBrk="0" fontAlgn="base" hangingPunct="0">
              <a:spcBef>
                <a:spcPct val="30000"/>
              </a:spcBef>
              <a:spcAft>
                <a:spcPct val="0"/>
              </a:spcAft>
              <a:defRPr/>
            </a:pPr>
            <a:r>
              <a:rPr lang="en-US" baseline="0" dirty="0" smtClean="0">
                <a:solidFill>
                  <a:srgbClr val="000000"/>
                </a:solidFill>
                <a:latin typeface="Times" charset="0"/>
              </a:rPr>
              <a:t>Also recognize that not all clients will know what they want. </a:t>
            </a:r>
            <a:r>
              <a:rPr lang="en-US" baseline="0" dirty="0" smtClean="0">
                <a:solidFill>
                  <a:srgbClr val="000000"/>
                </a:solidFill>
                <a:latin typeface="Times" charset="0"/>
              </a:rPr>
              <a:t>Some clients might never have been asked “what do you need” or it’s been a long time since they’ve been asked. So being creative and reframing how you ask such as “what do you enjoy doing” might help them think about what’s important to them.</a:t>
            </a:r>
            <a:endParaRPr lang="en-US" dirty="0" smtClean="0">
              <a:solidFill>
                <a:srgbClr val="000000"/>
              </a:solidFill>
              <a:latin typeface="Times" charset="0"/>
            </a:endParaRPr>
          </a:p>
          <a:p>
            <a:pPr defTabSz="931774" eaLnBrk="0" fontAlgn="base" hangingPunct="0">
              <a:spcBef>
                <a:spcPct val="30000"/>
              </a:spcBef>
              <a:spcAft>
                <a:spcPct val="0"/>
              </a:spcAft>
              <a:defRPr/>
            </a:pPr>
            <a:endParaRPr lang="en-US" b="1" u="sng" dirty="0">
              <a:solidFill>
                <a:srgbClr val="000000"/>
              </a:solidFill>
              <a:latin typeface="Times" charset="0"/>
            </a:endParaRPr>
          </a:p>
        </p:txBody>
      </p:sp>
      <p:sp>
        <p:nvSpPr>
          <p:cNvPr id="4" name="Slide Number Placeholder 3"/>
          <p:cNvSpPr>
            <a:spLocks noGrp="1"/>
          </p:cNvSpPr>
          <p:nvPr>
            <p:ph type="sldNum" sz="quarter" idx="10"/>
          </p:nvPr>
        </p:nvSpPr>
        <p:spPr/>
        <p:txBody>
          <a:bodyPr/>
          <a:lstStyle/>
          <a:p>
            <a:fld id="{B0832A82-5535-43D2-9D18-B3A0BB40FB28}" type="slidenum">
              <a:rPr lang="en-US" smtClean="0"/>
              <a:t>20</a:t>
            </a:fld>
            <a:endParaRPr lang="en-US" dirty="0"/>
          </a:p>
        </p:txBody>
      </p:sp>
    </p:spTree>
    <p:extLst>
      <p:ext uri="{BB962C8B-B14F-4D97-AF65-F5344CB8AC3E}">
        <p14:creationId xmlns:p14="http://schemas.microsoft.com/office/powerpoint/2010/main" val="1538893698"/>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Brett </a:t>
            </a:r>
          </a:p>
          <a:p>
            <a:r>
              <a:rPr lang="en-US" baseline="0" dirty="0" smtClean="0"/>
              <a:t> </a:t>
            </a:r>
            <a:endParaRPr lang="en-US" dirty="0" smtClean="0"/>
          </a:p>
          <a:p>
            <a:r>
              <a:rPr lang="en-US" dirty="0" smtClean="0">
                <a:ea typeface="ＭＳ Ｐゴシック" pitchFamily="34" charset="-128"/>
              </a:rPr>
              <a:t>Services are voluntary for tenants, not for staff! This puts the emphasis on the service provider to engage with tenants. Assertive engagement is the difference between </a:t>
            </a:r>
            <a:r>
              <a:rPr lang="en-US" dirty="0" smtClean="0">
                <a:ea typeface="ＭＳ Ｐゴシック" pitchFamily="34" charset="-128"/>
              </a:rPr>
              <a:t>sitting and </a:t>
            </a:r>
            <a:r>
              <a:rPr lang="en-US" dirty="0" smtClean="0">
                <a:ea typeface="ＭＳ Ｐゴシック" pitchFamily="34" charset="-128"/>
              </a:rPr>
              <a:t>waiting for </a:t>
            </a:r>
            <a:r>
              <a:rPr lang="en-US" dirty="0" smtClean="0">
                <a:ea typeface="ＭＳ Ｐゴシック" pitchFamily="34" charset="-128"/>
              </a:rPr>
              <a:t>rely on them to schedule</a:t>
            </a:r>
            <a:r>
              <a:rPr lang="en-US" baseline="0" dirty="0" smtClean="0">
                <a:ea typeface="ＭＳ Ｐゴシック" pitchFamily="34" charset="-128"/>
              </a:rPr>
              <a:t> appointments v</a:t>
            </a:r>
            <a:r>
              <a:rPr lang="en-US" dirty="0" smtClean="0">
                <a:ea typeface="ＭＳ Ｐゴシック" pitchFamily="34" charset="-128"/>
              </a:rPr>
              <a:t>erses </a:t>
            </a:r>
            <a:r>
              <a:rPr lang="en-US" dirty="0" smtClean="0">
                <a:ea typeface="ＭＳ Ｐゴシック" pitchFamily="34" charset="-128"/>
              </a:rPr>
              <a:t>Case Managers and direct service staff being the initiator </a:t>
            </a:r>
            <a:r>
              <a:rPr lang="en-US" dirty="0" smtClean="0">
                <a:ea typeface="ＭＳ Ｐゴシック" pitchFamily="34" charset="-128"/>
              </a:rPr>
              <a:t>of </a:t>
            </a:r>
            <a:r>
              <a:rPr lang="en-US" dirty="0" smtClean="0">
                <a:ea typeface="ＭＳ Ｐゴシック" pitchFamily="34" charset="-128"/>
              </a:rPr>
              <a:t>services. </a:t>
            </a:r>
          </a:p>
          <a:p>
            <a:endParaRPr lang="en-US" dirty="0" smtClean="0">
              <a:ea typeface="ＭＳ Ｐゴシック" pitchFamily="34" charset="-128"/>
            </a:endParaRPr>
          </a:p>
          <a:p>
            <a:r>
              <a:rPr lang="en-US" dirty="0" smtClean="0">
                <a:ea typeface="ＭＳ Ｐゴシック" pitchFamily="34" charset="-128"/>
              </a:rPr>
              <a:t>We definitely will experience Residents being the initiator is requesting services and while this is a great thing and relationship, some Residents won’t start there or will build to that place. </a:t>
            </a:r>
            <a:r>
              <a:rPr lang="en-US" dirty="0" smtClean="0">
                <a:ea typeface="ＭＳ Ｐゴシック" pitchFamily="34" charset="-128"/>
              </a:rPr>
              <a:t>And so that is when service</a:t>
            </a:r>
            <a:r>
              <a:rPr lang="en-US" baseline="0" dirty="0" smtClean="0">
                <a:ea typeface="ＭＳ Ｐゴシック" pitchFamily="34" charset="-128"/>
              </a:rPr>
              <a:t> staff steps in and takes the first steps to engage. </a:t>
            </a:r>
            <a:endParaRPr lang="en-US" dirty="0" smtClean="0">
              <a:ea typeface="ＭＳ Ｐゴシック" pitchFamily="34" charset="-128"/>
            </a:endParaRPr>
          </a:p>
          <a:p>
            <a:endParaRPr lang="en-US" dirty="0" smtClean="0">
              <a:ea typeface="ＭＳ Ｐゴシック" pitchFamily="34" charset="-128"/>
            </a:endParaRPr>
          </a:p>
          <a:p>
            <a:endParaRPr lang="en-US" dirty="0" smtClean="0">
              <a:ea typeface="ＭＳ Ｐゴシック" pitchFamily="34" charset="-128"/>
            </a:endParaRPr>
          </a:p>
          <a:p>
            <a:r>
              <a:rPr lang="en-US" dirty="0" smtClean="0">
                <a:ea typeface="ＭＳ Ｐゴシック" pitchFamily="34" charset="-128"/>
              </a:rPr>
              <a:t>As service providers, we have to find new and creative ways to engage </a:t>
            </a:r>
            <a:r>
              <a:rPr lang="en-US" dirty="0" smtClean="0">
                <a:ea typeface="ＭＳ Ｐゴシック" pitchFamily="34" charset="-128"/>
              </a:rPr>
              <a:t>clients</a:t>
            </a:r>
            <a:r>
              <a:rPr lang="en-US" baseline="0" dirty="0" smtClean="0">
                <a:ea typeface="ＭＳ Ｐゴシック" pitchFamily="34" charset="-128"/>
              </a:rPr>
              <a:t> and</a:t>
            </a:r>
            <a:r>
              <a:rPr lang="en-US" dirty="0" smtClean="0">
                <a:ea typeface="ＭＳ Ｐゴシック" pitchFamily="34" charset="-128"/>
              </a:rPr>
              <a:t> </a:t>
            </a:r>
            <a:r>
              <a:rPr lang="en-US" dirty="0" smtClean="0">
                <a:ea typeface="ＭＳ Ｐゴシック" pitchFamily="34" charset="-128"/>
              </a:rPr>
              <a:t>support Residents in having a direct and continuous relationship with their service plans and goals. This isn’t easy and can take a lot longer then we would like AND its our job to continue to try. Get used to sounding like a broken record BUT with a remix twist. </a:t>
            </a:r>
          </a:p>
          <a:p>
            <a:endParaRPr lang="en-US" dirty="0" smtClean="0">
              <a:ea typeface="ＭＳ Ｐゴシック" pitchFamily="34" charset="-128"/>
            </a:endParaRPr>
          </a:p>
        </p:txBody>
      </p:sp>
      <p:sp>
        <p:nvSpPr>
          <p:cNvPr id="4" name="Slide Number Placeholder 3"/>
          <p:cNvSpPr>
            <a:spLocks noGrp="1"/>
          </p:cNvSpPr>
          <p:nvPr>
            <p:ph type="sldNum" sz="quarter" idx="10"/>
          </p:nvPr>
        </p:nvSpPr>
        <p:spPr/>
        <p:txBody>
          <a:bodyPr/>
          <a:lstStyle/>
          <a:p>
            <a:fld id="{B0832A82-5535-43D2-9D18-B3A0BB40FB28}" type="slidenum">
              <a:rPr lang="en-US" smtClean="0"/>
              <a:t>21</a:t>
            </a:fld>
            <a:endParaRPr lang="en-US" dirty="0"/>
          </a:p>
        </p:txBody>
      </p:sp>
    </p:spTree>
    <p:extLst>
      <p:ext uri="{BB962C8B-B14F-4D97-AF65-F5344CB8AC3E}">
        <p14:creationId xmlns:p14="http://schemas.microsoft.com/office/powerpoint/2010/main" val="3840144888"/>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Brett </a:t>
            </a:r>
          </a:p>
          <a:p>
            <a:pPr marL="0" indent="0">
              <a:buNone/>
            </a:pPr>
            <a:endParaRPr lang="en-US" baseline="0" dirty="0" smtClean="0"/>
          </a:p>
          <a:p>
            <a:pPr marL="0" indent="0">
              <a:buNone/>
            </a:pPr>
            <a:r>
              <a:rPr lang="en-US" baseline="0" dirty="0" smtClean="0"/>
              <a:t>These are some statements that you might have said or you have heard others say.</a:t>
            </a:r>
            <a:endParaRPr lang="en-US" baseline="0" dirty="0" smtClean="0"/>
          </a:p>
          <a:p>
            <a:pPr marL="0" indent="0">
              <a:buNone/>
            </a:pPr>
            <a:endParaRPr lang="en-US" baseline="0" dirty="0" smtClean="0"/>
          </a:p>
          <a:p>
            <a:r>
              <a:rPr lang="en-US" dirty="0" smtClean="0"/>
              <a:t> All of these are not assertive </a:t>
            </a:r>
            <a:r>
              <a:rPr lang="en-US" dirty="0" smtClean="0"/>
              <a:t>engagement. They don’t reflect that continual outreach and engagement</a:t>
            </a:r>
            <a:r>
              <a:rPr lang="en-US" baseline="0" dirty="0" smtClean="0"/>
              <a:t> that we have talked about that is important to build relationships and build an environment that supports clients if and when they choose to engage.</a:t>
            </a:r>
            <a:r>
              <a:rPr lang="en-US" dirty="0" smtClean="0"/>
              <a:t> And they reflect assumptions about clients that may not be true. I made</a:t>
            </a:r>
            <a:r>
              <a:rPr lang="en-US" baseline="0" dirty="0" smtClean="0"/>
              <a:t> an appointment with my client and she didn’t show really says that they aren’t interested. </a:t>
            </a:r>
            <a:endParaRPr lang="en-US" dirty="0" smtClean="0"/>
          </a:p>
          <a:p>
            <a:endParaRPr lang="en-US" dirty="0" smtClean="0"/>
          </a:p>
          <a:p>
            <a:endParaRPr lang="en-US" dirty="0" smtClean="0"/>
          </a:p>
        </p:txBody>
      </p:sp>
      <p:sp>
        <p:nvSpPr>
          <p:cNvPr id="4" name="Slide Number Placeholder 3"/>
          <p:cNvSpPr>
            <a:spLocks noGrp="1"/>
          </p:cNvSpPr>
          <p:nvPr>
            <p:ph type="sldNum" sz="quarter" idx="10"/>
          </p:nvPr>
        </p:nvSpPr>
        <p:spPr/>
        <p:txBody>
          <a:bodyPr/>
          <a:lstStyle/>
          <a:p>
            <a:fld id="{B0832A82-5535-43D2-9D18-B3A0BB40FB28}" type="slidenum">
              <a:rPr lang="en-US" smtClean="0"/>
              <a:t>22</a:t>
            </a:fld>
            <a:endParaRPr lang="en-US" dirty="0"/>
          </a:p>
        </p:txBody>
      </p:sp>
    </p:spTree>
    <p:extLst>
      <p:ext uri="{BB962C8B-B14F-4D97-AF65-F5344CB8AC3E}">
        <p14:creationId xmlns:p14="http://schemas.microsoft.com/office/powerpoint/2010/main" val="643417604"/>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Brett </a:t>
            </a:r>
            <a:r>
              <a:rPr lang="en-US" b="1" dirty="0" smtClean="0"/>
              <a:t>{Leave</a:t>
            </a:r>
            <a:r>
              <a:rPr lang="en-US" b="1" baseline="0" dirty="0" smtClean="0"/>
              <a:t> time for dialogue on the training} </a:t>
            </a:r>
            <a:endParaRPr lang="en-US" dirty="0" smtClean="0"/>
          </a:p>
          <a:p>
            <a:r>
              <a:rPr lang="en-US" dirty="0" smtClean="0"/>
              <a:t>So we want to challenge these common types of statements and look for ways to support</a:t>
            </a:r>
            <a:r>
              <a:rPr lang="en-US" baseline="0" dirty="0" smtClean="0"/>
              <a:t> clients and keep that relationship building going despite what may seem like obstacles.</a:t>
            </a:r>
            <a:endParaRPr lang="en-US" baseline="0" dirty="0" smtClean="0"/>
          </a:p>
        </p:txBody>
      </p:sp>
      <p:sp>
        <p:nvSpPr>
          <p:cNvPr id="4" name="Slide Number Placeholder 3"/>
          <p:cNvSpPr>
            <a:spLocks noGrp="1"/>
          </p:cNvSpPr>
          <p:nvPr>
            <p:ph type="sldNum" sz="quarter" idx="10"/>
          </p:nvPr>
        </p:nvSpPr>
        <p:spPr/>
        <p:txBody>
          <a:bodyPr/>
          <a:lstStyle/>
          <a:p>
            <a:fld id="{B0832A82-5535-43D2-9D18-B3A0BB40FB28}" type="slidenum">
              <a:rPr lang="en-US" smtClean="0"/>
              <a:t>23</a:t>
            </a:fld>
            <a:endParaRPr lang="en-US" dirty="0"/>
          </a:p>
        </p:txBody>
      </p:sp>
    </p:spTree>
    <p:extLst>
      <p:ext uri="{BB962C8B-B14F-4D97-AF65-F5344CB8AC3E}">
        <p14:creationId xmlns:p14="http://schemas.microsoft.com/office/powerpoint/2010/main" val="2901556290"/>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Johnna</a:t>
            </a:r>
          </a:p>
          <a:p>
            <a:r>
              <a:rPr lang="en-US" sz="1400" dirty="0" smtClean="0"/>
              <a:t>Holding tenants to firm office hours: While</a:t>
            </a:r>
            <a:r>
              <a:rPr lang="en-US" sz="1400" baseline="0" dirty="0" smtClean="0"/>
              <a:t> it’s good to aim to help tenants hone appointment keeping skills, withholding services when those appointments aren’t kept is a mistake. Clients miss appointments for a laundry list of reasons: disorganization symptomatic of underlying BH issues, ambivalence to services offered, dislike/mistrust of service providers, who knows- maybe they don’t have a planner!</a:t>
            </a:r>
          </a:p>
          <a:p>
            <a:endParaRPr lang="en-US" sz="1400" baseline="0" dirty="0" smtClean="0"/>
          </a:p>
          <a:p>
            <a:r>
              <a:rPr lang="en-US" sz="1400" baseline="0" dirty="0" smtClean="0"/>
              <a:t>Lack of goals: MI is a great tool for working with people ambivalent or downright resistant to needed care. Service are voluntary, yes, but it is the roll of the service providers to engage the tenant to help them start thinking about goals, even if they can’t articulate what those may be. The stages of change model is good to recall in these moments. </a:t>
            </a:r>
          </a:p>
          <a:p>
            <a:endParaRPr lang="en-US" sz="1400" baseline="0" dirty="0" smtClean="0"/>
          </a:p>
          <a:p>
            <a:r>
              <a:rPr lang="en-US" sz="1400" baseline="0" dirty="0" smtClean="0"/>
              <a:t>Drunk: One- sometimes you never get a “clear” window to work with somebody, so we have to take what we can get! Plus, we need to be careful about checking our biases at the door. Intoxication is part of the order of things with some clients and if we can’t hang with that, we’re not going to get anywhere with building rapport. </a:t>
            </a:r>
          </a:p>
          <a:p>
            <a:endParaRPr lang="en-US" sz="1400" baseline="0" dirty="0" smtClean="0"/>
          </a:p>
          <a:p>
            <a:r>
              <a:rPr lang="en-US" sz="1400" baseline="0" dirty="0" smtClean="0"/>
              <a:t>Employment: just b/c you have a job description, doesn’t mean your clients understand what it is! We want to be sure not to step on toes and to refer tenants to an the appropriate experts, but you need to think of yourself as a helpful resource first and foremost. Tenants ought to think you’re willing to do whatever it takes for them. </a:t>
            </a:r>
          </a:p>
          <a:p>
            <a:endParaRPr lang="en-US" sz="1400" baseline="0" dirty="0" smtClean="0"/>
          </a:p>
          <a:p>
            <a:r>
              <a:rPr lang="en-US" sz="1400" baseline="0" dirty="0" smtClean="0"/>
              <a:t>Phone #: simply, not enough. When it comes to building trust and engaging, the ball is in your court. You need to be making the effort. </a:t>
            </a:r>
          </a:p>
          <a:p>
            <a:endParaRPr lang="en-US" baseline="0" dirty="0" smtClean="0"/>
          </a:p>
          <a:p>
            <a:endParaRPr lang="en-US" baseline="0" dirty="0" smtClean="0"/>
          </a:p>
          <a:p>
            <a:endParaRPr lang="en-US" dirty="0"/>
          </a:p>
        </p:txBody>
      </p:sp>
      <p:sp>
        <p:nvSpPr>
          <p:cNvPr id="4" name="Slide Number Placeholder 3"/>
          <p:cNvSpPr>
            <a:spLocks noGrp="1"/>
          </p:cNvSpPr>
          <p:nvPr>
            <p:ph type="sldNum" sz="quarter" idx="10"/>
          </p:nvPr>
        </p:nvSpPr>
        <p:spPr/>
        <p:txBody>
          <a:bodyPr/>
          <a:lstStyle/>
          <a:p>
            <a:fld id="{B0832A82-5535-43D2-9D18-B3A0BB40FB28}" type="slidenum">
              <a:rPr lang="en-US" smtClean="0"/>
              <a:t>24</a:t>
            </a:fld>
            <a:endParaRPr lang="en-US" dirty="0"/>
          </a:p>
        </p:txBody>
      </p:sp>
    </p:spTree>
    <p:extLst>
      <p:ext uri="{BB962C8B-B14F-4D97-AF65-F5344CB8AC3E}">
        <p14:creationId xmlns:p14="http://schemas.microsoft.com/office/powerpoint/2010/main" val="1642814598"/>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aseline="0" dirty="0" smtClean="0"/>
              <a:t>Johnna	</a:t>
            </a:r>
          </a:p>
          <a:p>
            <a:r>
              <a:rPr lang="en-US" baseline="0" dirty="0" smtClean="0"/>
              <a:t>Our word as bond and rapport is the </a:t>
            </a:r>
            <a:r>
              <a:rPr lang="en-US" dirty="0" smtClean="0"/>
              <a:t>currency</a:t>
            </a:r>
            <a:r>
              <a:rPr lang="en-US" baseline="0" dirty="0" smtClean="0"/>
              <a:t> we trade in as service providers!</a:t>
            </a:r>
          </a:p>
          <a:p>
            <a:endParaRPr lang="en-US" dirty="0"/>
          </a:p>
        </p:txBody>
      </p:sp>
      <p:sp>
        <p:nvSpPr>
          <p:cNvPr id="4" name="Slide Number Placeholder 3"/>
          <p:cNvSpPr>
            <a:spLocks noGrp="1"/>
          </p:cNvSpPr>
          <p:nvPr>
            <p:ph type="sldNum" sz="quarter" idx="10"/>
          </p:nvPr>
        </p:nvSpPr>
        <p:spPr/>
        <p:txBody>
          <a:bodyPr/>
          <a:lstStyle/>
          <a:p>
            <a:fld id="{B0832A82-5535-43D2-9D18-B3A0BB40FB28}" type="slidenum">
              <a:rPr lang="en-US" smtClean="0"/>
              <a:t>25</a:t>
            </a:fld>
            <a:endParaRPr lang="en-US" dirty="0"/>
          </a:p>
        </p:txBody>
      </p:sp>
    </p:spTree>
    <p:extLst>
      <p:ext uri="{BB962C8B-B14F-4D97-AF65-F5344CB8AC3E}">
        <p14:creationId xmlns:p14="http://schemas.microsoft.com/office/powerpoint/2010/main" val="669013763"/>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aseline="0" dirty="0" smtClean="0"/>
              <a:t>Johnna </a:t>
            </a:r>
          </a:p>
          <a:p>
            <a:r>
              <a:rPr lang="en-US" baseline="0" dirty="0" smtClean="0"/>
              <a:t>In this section we’ll discuss:</a:t>
            </a:r>
          </a:p>
          <a:p>
            <a:endParaRPr lang="en-US" baseline="0" dirty="0" smtClean="0"/>
          </a:p>
          <a:p>
            <a:r>
              <a:rPr lang="en-US" baseline="0" dirty="0" smtClean="0"/>
              <a:t>How to engage using </a:t>
            </a:r>
          </a:p>
          <a:p>
            <a:r>
              <a:rPr lang="en-US" baseline="0" dirty="0" smtClean="0"/>
              <a:t>-Cultural competency and </a:t>
            </a:r>
          </a:p>
          <a:p>
            <a:r>
              <a:rPr lang="en-US" baseline="0" dirty="0" smtClean="0"/>
              <a:t>-Practical strategies for engaging tenants</a:t>
            </a:r>
          </a:p>
          <a:p>
            <a:pPr defTabSz="931774" eaLnBrk="0" fontAlgn="base" hangingPunct="0">
              <a:spcBef>
                <a:spcPct val="30000"/>
              </a:spcBef>
              <a:spcAft>
                <a:spcPct val="0"/>
              </a:spcAft>
              <a:defRPr/>
            </a:pPr>
            <a:endParaRPr lang="en-US" dirty="0">
              <a:latin typeface="Times" charset="0"/>
            </a:endParaRPr>
          </a:p>
        </p:txBody>
      </p:sp>
      <p:sp>
        <p:nvSpPr>
          <p:cNvPr id="4" name="Slide Number Placeholder 3"/>
          <p:cNvSpPr>
            <a:spLocks noGrp="1"/>
          </p:cNvSpPr>
          <p:nvPr>
            <p:ph type="sldNum" sz="quarter" idx="10"/>
          </p:nvPr>
        </p:nvSpPr>
        <p:spPr/>
        <p:txBody>
          <a:bodyPr/>
          <a:lstStyle/>
          <a:p>
            <a:fld id="{B0832A82-5535-43D2-9D18-B3A0BB40FB28}" type="slidenum">
              <a:rPr lang="en-US" smtClean="0"/>
              <a:t>26</a:t>
            </a:fld>
            <a:endParaRPr lang="en-US" dirty="0"/>
          </a:p>
        </p:txBody>
      </p:sp>
    </p:spTree>
    <p:extLst>
      <p:ext uri="{BB962C8B-B14F-4D97-AF65-F5344CB8AC3E}">
        <p14:creationId xmlns:p14="http://schemas.microsoft.com/office/powerpoint/2010/main" val="2360762667"/>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nSpc>
                <a:spcPct val="150000"/>
              </a:lnSpc>
              <a:defRPr/>
            </a:pPr>
            <a:r>
              <a:rPr lang="en-US" sz="1400" dirty="0" smtClean="0">
                <a:latin typeface="Arial" pitchFamily="34" charset="0"/>
                <a:ea typeface="ＭＳ Ｐゴシック" pitchFamily="34" charset="-128"/>
              </a:rPr>
              <a:t>Johnna </a:t>
            </a:r>
          </a:p>
          <a:p>
            <a:pPr>
              <a:lnSpc>
                <a:spcPct val="150000"/>
              </a:lnSpc>
              <a:defRPr/>
            </a:pPr>
            <a:r>
              <a:rPr lang="en-US" sz="1400" dirty="0" smtClean="0">
                <a:latin typeface="Arial" pitchFamily="34" charset="0"/>
                <a:ea typeface="ＭＳ Ｐゴシック" pitchFamily="34" charset="-128"/>
              </a:rPr>
              <a:t>When thinking about Engagement, it’s important to approach our Residents through a culturally sensitive lens, to acknowledge that while certain behaviors may be frustrating to us, there can</a:t>
            </a:r>
            <a:r>
              <a:rPr lang="en-US" sz="1400" baseline="0" dirty="0" smtClean="0">
                <a:latin typeface="Arial" pitchFamily="34" charset="0"/>
                <a:ea typeface="ＭＳ Ｐゴシック" pitchFamily="34" charset="-128"/>
              </a:rPr>
              <a:t> be reasons why our strategies to engage tenants may not be working, and those reasons could have everything to do with assumptions that we make based on the culture we are used to. </a:t>
            </a:r>
            <a:endParaRPr lang="en-US" sz="1400" dirty="0" smtClean="0">
              <a:latin typeface="Arial" pitchFamily="34" charset="0"/>
              <a:ea typeface="ＭＳ Ｐゴシック" pitchFamily="34" charset="-128"/>
            </a:endParaRPr>
          </a:p>
          <a:p>
            <a:pPr>
              <a:lnSpc>
                <a:spcPct val="150000"/>
              </a:lnSpc>
              <a:defRPr/>
            </a:pPr>
            <a:endParaRPr lang="en-US" sz="1400" dirty="0" smtClean="0">
              <a:latin typeface="Arial" pitchFamily="34" charset="0"/>
              <a:ea typeface="ＭＳ Ｐゴシック" pitchFamily="34" charset="-128"/>
            </a:endParaRPr>
          </a:p>
          <a:p>
            <a:pPr>
              <a:lnSpc>
                <a:spcPct val="150000"/>
              </a:lnSpc>
              <a:defRPr/>
            </a:pPr>
            <a:r>
              <a:rPr lang="en-US" sz="1400" dirty="0" smtClean="0">
                <a:latin typeface="Arial" pitchFamily="34" charset="0"/>
                <a:ea typeface="ＭＳ Ｐゴシック" pitchFamily="34" charset="-128"/>
              </a:rPr>
              <a:t>So what is culture?</a:t>
            </a:r>
          </a:p>
          <a:p>
            <a:pPr marL="174708" indent="-174708">
              <a:lnSpc>
                <a:spcPct val="150000"/>
              </a:lnSpc>
              <a:buFont typeface="Arial" pitchFamily="34" charset="0"/>
              <a:buChar char="•"/>
              <a:defRPr/>
            </a:pPr>
            <a:r>
              <a:rPr lang="en-US" sz="1400" dirty="0" smtClean="0">
                <a:latin typeface="Arial" pitchFamily="34" charset="0"/>
                <a:ea typeface="ＭＳ Ｐゴシック" pitchFamily="34" charset="-128"/>
              </a:rPr>
              <a:t>Culture is dynamic. It changes continually and is influenced both by people’s beliefs and the demands of their environment. Immigrants from different parts of the world arrive in the United States with their own culture but gradually begin to adapt and develop new, hybrid cultures that allow them to function within the dominant culture. </a:t>
            </a:r>
          </a:p>
          <a:p>
            <a:pPr marL="174708" indent="-174708">
              <a:lnSpc>
                <a:spcPct val="150000"/>
              </a:lnSpc>
              <a:buFont typeface="Arial" pitchFamily="34" charset="0"/>
              <a:buChar char="•"/>
              <a:defRPr/>
            </a:pPr>
            <a:endParaRPr lang="en-US" sz="1400" dirty="0" smtClean="0">
              <a:latin typeface="Arial" pitchFamily="34" charset="0"/>
              <a:ea typeface="ＭＳ Ｐゴシック" pitchFamily="34" charset="-128"/>
            </a:endParaRPr>
          </a:p>
          <a:p>
            <a:pPr marL="174708" indent="-174708">
              <a:lnSpc>
                <a:spcPct val="150000"/>
              </a:lnSpc>
              <a:buFont typeface="Arial" pitchFamily="34" charset="0"/>
              <a:buChar char="•"/>
              <a:defRPr/>
            </a:pPr>
            <a:r>
              <a:rPr lang="en-US" sz="1400" dirty="0" smtClean="0">
                <a:latin typeface="Arial" pitchFamily="34" charset="0"/>
                <a:ea typeface="ＭＳ Ｐゴシック" pitchFamily="34" charset="-128"/>
              </a:rPr>
              <a:t>Even groups that have been in the United States for many generations may share beliefs and practices that maintain influences from multiple cultures. </a:t>
            </a:r>
          </a:p>
          <a:p>
            <a:pPr marL="174708" indent="-174708">
              <a:lnSpc>
                <a:spcPct val="150000"/>
              </a:lnSpc>
              <a:buFont typeface="Arial" pitchFamily="34" charset="0"/>
              <a:buChar char="•"/>
              <a:defRPr/>
            </a:pPr>
            <a:r>
              <a:rPr lang="en-US" sz="1400" dirty="0" smtClean="0">
                <a:latin typeface="Arial" pitchFamily="34" charset="0"/>
                <a:ea typeface="ＭＳ Ｐゴシック" pitchFamily="34" charset="-128"/>
              </a:rPr>
              <a:t>This complexity necessitates an individualized approach to understanding culture and cultural identity in the context of mental health services.</a:t>
            </a:r>
          </a:p>
          <a:p>
            <a:pPr marL="174708" indent="-174708">
              <a:lnSpc>
                <a:spcPct val="150000"/>
              </a:lnSpc>
              <a:buFont typeface="Arial" pitchFamily="34" charset="0"/>
              <a:buChar char="•"/>
              <a:defRPr/>
            </a:pPr>
            <a:r>
              <a:rPr lang="en-US" sz="1400" dirty="0" smtClean="0">
                <a:latin typeface="Arial" pitchFamily="34" charset="0"/>
                <a:ea typeface="ＭＳ Ｐゴシック" pitchFamily="34" charset="-128"/>
              </a:rPr>
              <a:t>The culture someone comes from influences many aspects of care, starting with whether the person thinks care is needed or not. Culture influences what concerns that person brings to the clinical setting, what language is used to express those concerns, and what coping styles are adopted. Culture affects family structure, living arrangements, and how much support someone receives in times of difficulties.</a:t>
            </a:r>
          </a:p>
          <a:p>
            <a:endParaRPr lang="en-US" dirty="0"/>
          </a:p>
        </p:txBody>
      </p:sp>
      <p:sp>
        <p:nvSpPr>
          <p:cNvPr id="4" name="Slide Number Placeholder 3"/>
          <p:cNvSpPr>
            <a:spLocks noGrp="1"/>
          </p:cNvSpPr>
          <p:nvPr>
            <p:ph type="sldNum" sz="quarter" idx="10"/>
          </p:nvPr>
        </p:nvSpPr>
        <p:spPr/>
        <p:txBody>
          <a:bodyPr/>
          <a:lstStyle/>
          <a:p>
            <a:fld id="{B0832A82-5535-43D2-9D18-B3A0BB40FB28}" type="slidenum">
              <a:rPr lang="en-US" smtClean="0"/>
              <a:t>27</a:t>
            </a:fld>
            <a:endParaRPr lang="en-US" dirty="0"/>
          </a:p>
        </p:txBody>
      </p:sp>
    </p:spTree>
    <p:extLst>
      <p:ext uri="{BB962C8B-B14F-4D97-AF65-F5344CB8AC3E}">
        <p14:creationId xmlns:p14="http://schemas.microsoft.com/office/powerpoint/2010/main" val="2372567927"/>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nSpc>
                <a:spcPct val="150000"/>
              </a:lnSpc>
              <a:defRPr/>
            </a:pPr>
            <a:r>
              <a:rPr lang="en-US" dirty="0" smtClean="0">
                <a:latin typeface="Arial" pitchFamily="34" charset="0"/>
                <a:ea typeface="ＭＳ Ｐゴシック" pitchFamily="34" charset="-128"/>
              </a:rPr>
              <a:t>Johnna  </a:t>
            </a:r>
          </a:p>
          <a:p>
            <a:pPr>
              <a:lnSpc>
                <a:spcPct val="150000"/>
              </a:lnSpc>
              <a:defRPr/>
            </a:pPr>
            <a:endParaRPr lang="en-US" dirty="0" smtClean="0">
              <a:latin typeface="Arial" pitchFamily="34" charset="0"/>
              <a:ea typeface="ＭＳ Ｐゴシック" pitchFamily="34" charset="-128"/>
            </a:endParaRPr>
          </a:p>
          <a:p>
            <a:pPr>
              <a:lnSpc>
                <a:spcPct val="150000"/>
              </a:lnSpc>
              <a:defRPr/>
            </a:pPr>
            <a:r>
              <a:rPr lang="en-US" sz="1400" dirty="0" smtClean="0">
                <a:latin typeface="Arial" pitchFamily="34" charset="0"/>
                <a:ea typeface="ＭＳ Ｐゴシック" pitchFamily="34" charset="-128"/>
              </a:rPr>
              <a:t>Culture also influences patterns of help-seeking whether someone starts with a primary care doctor, a mental health program, or goes to a minister, spiritual advisor, or community elder. </a:t>
            </a:r>
          </a:p>
          <a:p>
            <a:pPr marL="174708" indent="-174708">
              <a:lnSpc>
                <a:spcPct val="150000"/>
              </a:lnSpc>
              <a:buFont typeface="Arial" pitchFamily="34" charset="0"/>
              <a:buChar char="•"/>
              <a:defRPr/>
            </a:pPr>
            <a:r>
              <a:rPr lang="en-US" sz="1400" dirty="0" smtClean="0">
                <a:latin typeface="Arial" pitchFamily="34" charset="0"/>
                <a:ea typeface="ＭＳ Ｐゴシック" pitchFamily="34" charset="-128"/>
              </a:rPr>
              <a:t>Finally, culture affects how much stigma someone attaches to mental health problems, and how much trust is placed in the hands of providers.</a:t>
            </a:r>
          </a:p>
          <a:p>
            <a:pPr marL="174708" indent="-174708">
              <a:lnSpc>
                <a:spcPct val="150000"/>
              </a:lnSpc>
              <a:buFont typeface="Arial" pitchFamily="34" charset="0"/>
              <a:buChar char="•"/>
              <a:defRPr/>
            </a:pPr>
            <a:r>
              <a:rPr lang="en-US" sz="1400" dirty="0" smtClean="0">
                <a:latin typeface="Arial" pitchFamily="34" charset="0"/>
                <a:ea typeface="ＭＳ Ｐゴシック" pitchFamily="34" charset="-128"/>
              </a:rPr>
              <a:t>It’s easy to think of culture as only belonging to Residents without realizing how it also applies to providers and administrators. Our professional culture influences how we</a:t>
            </a:r>
            <a:r>
              <a:rPr lang="en-US" sz="1400" baseline="0" dirty="0" smtClean="0">
                <a:latin typeface="Arial" pitchFamily="34" charset="0"/>
                <a:ea typeface="ＭＳ Ｐゴシック" pitchFamily="34" charset="-128"/>
              </a:rPr>
              <a:t> </a:t>
            </a:r>
            <a:r>
              <a:rPr lang="en-US" sz="1400" dirty="0" smtClean="0">
                <a:latin typeface="Arial" pitchFamily="34" charset="0"/>
                <a:ea typeface="ＭＳ Ｐゴシック" pitchFamily="34" charset="-128"/>
              </a:rPr>
              <a:t>organize and deliver care. Some cultural influences are more obvious than others, like the manner in which clinicians ask questions or interact with Residents. Less obvious but equally important are what hours a clinic has, the importance the staff attaches to reaching out to family members and community leaders, and the respect we</a:t>
            </a:r>
            <a:r>
              <a:rPr lang="en-US" sz="1400" baseline="0" dirty="0" smtClean="0">
                <a:latin typeface="Arial" pitchFamily="34" charset="0"/>
                <a:ea typeface="ＭＳ Ｐゴシック" pitchFamily="34" charset="-128"/>
              </a:rPr>
              <a:t> demonstrate</a:t>
            </a:r>
            <a:r>
              <a:rPr lang="en-US" sz="1400" dirty="0" smtClean="0">
                <a:latin typeface="Arial" pitchFamily="34" charset="0"/>
                <a:ea typeface="ＭＳ Ｐゴシック" pitchFamily="34" charset="-128"/>
              </a:rPr>
              <a:t> to the culture of each consumer entering the doors.</a:t>
            </a:r>
          </a:p>
          <a:p>
            <a:pPr marL="174708" indent="-174708">
              <a:lnSpc>
                <a:spcPct val="150000"/>
              </a:lnSpc>
              <a:buFont typeface="Arial" pitchFamily="34" charset="0"/>
              <a:buChar char="•"/>
              <a:defRPr/>
            </a:pPr>
            <a:r>
              <a:rPr lang="en-US" sz="1400" dirty="0" smtClean="0">
                <a:latin typeface="Arial" pitchFamily="34" charset="0"/>
                <a:ea typeface="ＭＳ Ｐゴシック" pitchFamily="34" charset="-128"/>
              </a:rPr>
              <a:t>Knowing how culture influences so many aspects of mental health care underscores the importance of adapting programs to respond to, and be respectful of, the diversity of the</a:t>
            </a:r>
            <a:r>
              <a:rPr lang="en-US" sz="1400" baseline="0" dirty="0" smtClean="0">
                <a:latin typeface="Arial" pitchFamily="34" charset="0"/>
                <a:ea typeface="ＭＳ Ｐゴシック" pitchFamily="34" charset="-128"/>
              </a:rPr>
              <a:t> </a:t>
            </a:r>
            <a:r>
              <a:rPr lang="en-US" sz="1400" dirty="0" smtClean="0">
                <a:latin typeface="Arial" pitchFamily="34" charset="0"/>
                <a:ea typeface="ＭＳ Ｐゴシック" pitchFamily="34" charset="-128"/>
              </a:rPr>
              <a:t>surrounding community.</a:t>
            </a:r>
          </a:p>
          <a:p>
            <a:pPr marL="174708" indent="-174708">
              <a:lnSpc>
                <a:spcPct val="150000"/>
              </a:lnSpc>
              <a:buFont typeface="Arial" pitchFamily="34" charset="0"/>
              <a:buChar char="•"/>
              <a:defRPr/>
            </a:pPr>
            <a:endParaRPr lang="en-US" sz="1400" dirty="0" smtClean="0">
              <a:latin typeface="Arial" pitchFamily="34" charset="0"/>
              <a:ea typeface="ＭＳ Ｐゴシック" pitchFamily="34" charset="-128"/>
            </a:endParaRPr>
          </a:p>
          <a:p>
            <a:pPr marL="174708" indent="-174708">
              <a:lnSpc>
                <a:spcPct val="150000"/>
              </a:lnSpc>
              <a:buFont typeface="Arial" pitchFamily="34" charset="0"/>
              <a:buChar char="•"/>
              <a:defRPr/>
            </a:pPr>
            <a:endParaRPr lang="en-US" dirty="0" smtClean="0">
              <a:latin typeface="Arial" pitchFamily="34" charset="0"/>
              <a:ea typeface="ＭＳ Ｐゴシック" pitchFamily="34" charset="-128"/>
            </a:endParaRPr>
          </a:p>
          <a:p>
            <a:pPr marL="174708" indent="-174708">
              <a:lnSpc>
                <a:spcPct val="150000"/>
              </a:lnSpc>
              <a:buFont typeface="Arial" pitchFamily="34" charset="0"/>
              <a:buChar char="•"/>
              <a:defRPr/>
            </a:pPr>
            <a:endParaRPr lang="en-US" dirty="0"/>
          </a:p>
        </p:txBody>
      </p:sp>
      <p:sp>
        <p:nvSpPr>
          <p:cNvPr id="4" name="Slide Number Placeholder 3"/>
          <p:cNvSpPr>
            <a:spLocks noGrp="1"/>
          </p:cNvSpPr>
          <p:nvPr>
            <p:ph type="sldNum" sz="quarter" idx="10"/>
          </p:nvPr>
        </p:nvSpPr>
        <p:spPr/>
        <p:txBody>
          <a:bodyPr/>
          <a:lstStyle/>
          <a:p>
            <a:fld id="{B0832A82-5535-43D2-9D18-B3A0BB40FB28}" type="slidenum">
              <a:rPr lang="en-US" smtClean="0"/>
              <a:t>28</a:t>
            </a:fld>
            <a:endParaRPr lang="en-US" dirty="0"/>
          </a:p>
        </p:txBody>
      </p:sp>
    </p:spTree>
    <p:extLst>
      <p:ext uri="{BB962C8B-B14F-4D97-AF65-F5344CB8AC3E}">
        <p14:creationId xmlns:p14="http://schemas.microsoft.com/office/powerpoint/2010/main" val="1226546881"/>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931774" eaLnBrk="0" fontAlgn="base" hangingPunct="0">
              <a:lnSpc>
                <a:spcPct val="150000"/>
              </a:lnSpc>
              <a:spcBef>
                <a:spcPct val="30000"/>
              </a:spcBef>
              <a:spcAft>
                <a:spcPct val="0"/>
              </a:spcAft>
              <a:defRPr/>
            </a:pPr>
            <a:r>
              <a:rPr lang="en-US" sz="1400" dirty="0" smtClean="0">
                <a:latin typeface="Arial" pitchFamily="34" charset="0"/>
                <a:ea typeface="ＭＳ Ｐゴシック" pitchFamily="34" charset="-128"/>
              </a:rPr>
              <a:t>Johnna </a:t>
            </a:r>
          </a:p>
          <a:p>
            <a:pPr defTabSz="931774" eaLnBrk="0" fontAlgn="base" hangingPunct="0">
              <a:lnSpc>
                <a:spcPct val="150000"/>
              </a:lnSpc>
              <a:spcBef>
                <a:spcPct val="30000"/>
              </a:spcBef>
              <a:spcAft>
                <a:spcPct val="0"/>
              </a:spcAft>
              <a:defRPr/>
            </a:pPr>
            <a:r>
              <a:rPr lang="en-US" sz="1400" dirty="0" smtClean="0">
                <a:latin typeface="Arial" pitchFamily="34" charset="0"/>
                <a:ea typeface="ＭＳ Ｐゴシック" pitchFamily="34" charset="-128"/>
              </a:rPr>
              <a:t>We may not immediately</a:t>
            </a:r>
            <a:r>
              <a:rPr lang="en-US" sz="1400" baseline="0" dirty="0" smtClean="0">
                <a:latin typeface="Arial" pitchFamily="34" charset="0"/>
                <a:ea typeface="ＭＳ Ｐゴシック" pitchFamily="34" charset="-128"/>
              </a:rPr>
              <a:t> think about it but being a person who has experienced homelessness, and/or </a:t>
            </a:r>
            <a:r>
              <a:rPr lang="en-US" sz="1400" dirty="0" smtClean="0">
                <a:latin typeface="Arial" pitchFamily="34" charset="0"/>
                <a:ea typeface="ＭＳ Ｐゴシック" pitchFamily="34" charset="-128"/>
              </a:rPr>
              <a:t>lived </a:t>
            </a:r>
            <a:r>
              <a:rPr lang="en-US" sz="1400" dirty="0">
                <a:latin typeface="Arial" pitchFamily="34" charset="0"/>
                <a:ea typeface="ＭＳ Ｐゴシック" pitchFamily="34" charset="-128"/>
              </a:rPr>
              <a:t>on the street/ in shelters is a culture. </a:t>
            </a:r>
            <a:r>
              <a:rPr lang="en-US" sz="1400" dirty="0" smtClean="0">
                <a:latin typeface="Arial" pitchFamily="34" charset="0"/>
                <a:ea typeface="ＭＳ Ｐゴシック" pitchFamily="34" charset="-128"/>
              </a:rPr>
              <a:t> It</a:t>
            </a:r>
            <a:r>
              <a:rPr lang="en-US" sz="1400" baseline="0" dirty="0" smtClean="0">
                <a:latin typeface="Arial" pitchFamily="34" charset="0"/>
                <a:ea typeface="ＭＳ Ｐゴシック" pitchFamily="34" charset="-128"/>
              </a:rPr>
              <a:t> can and does impact the norms, beliefs, and values. </a:t>
            </a:r>
            <a:endParaRPr lang="en-US" sz="1400" dirty="0">
              <a:latin typeface="Arial" pitchFamily="34" charset="0"/>
              <a:ea typeface="ＭＳ Ｐゴシック" pitchFamily="34" charset="-128"/>
            </a:endParaRPr>
          </a:p>
          <a:p>
            <a:pPr defTabSz="931774" eaLnBrk="0" fontAlgn="base" hangingPunct="0">
              <a:lnSpc>
                <a:spcPct val="150000"/>
              </a:lnSpc>
              <a:spcBef>
                <a:spcPct val="30000"/>
              </a:spcBef>
              <a:spcAft>
                <a:spcPct val="0"/>
              </a:spcAft>
              <a:defRPr/>
            </a:pPr>
            <a:r>
              <a:rPr lang="en-US" sz="1400" dirty="0">
                <a:latin typeface="Arial" pitchFamily="34" charset="0"/>
                <a:ea typeface="ＭＳ Ｐゴシック" pitchFamily="34" charset="-128"/>
              </a:rPr>
              <a:t>Remember that the tenant most likely lives their life differently than you, but that does not make them better or worse, just different.  Cultural competency does not mean that you are an expert on your tenants values, religion, etc., but that you actively work to understand them, and tailor your service provision based on their beliefs and preferences.  </a:t>
            </a:r>
          </a:p>
          <a:p>
            <a:pPr>
              <a:lnSpc>
                <a:spcPct val="150000"/>
              </a:lnSpc>
            </a:pPr>
            <a:endParaRPr lang="en-US" sz="1400" dirty="0">
              <a:latin typeface="Arial" pitchFamily="34" charset="0"/>
              <a:ea typeface="ＭＳ Ｐゴシック" pitchFamily="34" charset="-128"/>
            </a:endParaRPr>
          </a:p>
          <a:p>
            <a:pPr>
              <a:lnSpc>
                <a:spcPct val="150000"/>
              </a:lnSpc>
              <a:defRPr/>
            </a:pPr>
            <a:endParaRPr lang="en-US" sz="1400" dirty="0"/>
          </a:p>
        </p:txBody>
      </p:sp>
      <p:sp>
        <p:nvSpPr>
          <p:cNvPr id="4" name="Slide Number Placeholder 3"/>
          <p:cNvSpPr>
            <a:spLocks noGrp="1"/>
          </p:cNvSpPr>
          <p:nvPr>
            <p:ph type="sldNum" sz="quarter" idx="10"/>
          </p:nvPr>
        </p:nvSpPr>
        <p:spPr/>
        <p:txBody>
          <a:bodyPr/>
          <a:lstStyle/>
          <a:p>
            <a:fld id="{B0832A82-5535-43D2-9D18-B3A0BB40FB28}" type="slidenum">
              <a:rPr lang="en-US" smtClean="0"/>
              <a:t>29</a:t>
            </a:fld>
            <a:endParaRPr lang="en-US" dirty="0"/>
          </a:p>
        </p:txBody>
      </p:sp>
    </p:spTree>
    <p:extLst>
      <p:ext uri="{BB962C8B-B14F-4D97-AF65-F5344CB8AC3E}">
        <p14:creationId xmlns:p14="http://schemas.microsoft.com/office/powerpoint/2010/main" val="1194493074"/>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nSpc>
                <a:spcPct val="150000"/>
              </a:lnSpc>
            </a:pPr>
            <a:r>
              <a:rPr lang="en-US" sz="1400" dirty="0" smtClean="0">
                <a:latin typeface="Arial" pitchFamily="34" charset="0"/>
                <a:ea typeface="ＭＳ Ｐゴシック" pitchFamily="34" charset="-128"/>
              </a:rPr>
              <a:t>Johnna </a:t>
            </a:r>
          </a:p>
          <a:p>
            <a:pPr>
              <a:lnSpc>
                <a:spcPct val="150000"/>
              </a:lnSpc>
            </a:pPr>
            <a:r>
              <a:rPr lang="en-US" sz="1400" dirty="0" smtClean="0">
                <a:latin typeface="Arial" pitchFamily="34" charset="0"/>
                <a:ea typeface="ＭＳ Ｐゴシック" pitchFamily="34" charset="-128"/>
              </a:rPr>
              <a:t>Although many people think that culture refers only to knowledge, attitudes, beliefs, and behaviors influenced by race or ethnicity, the concept also includes factors such as age, gender, socioeconomic status, level of education, physical capacity, spirituality and religion, sexual orientation, and regional influences.  </a:t>
            </a:r>
          </a:p>
          <a:p>
            <a:pPr>
              <a:lnSpc>
                <a:spcPct val="150000"/>
              </a:lnSpc>
            </a:pPr>
            <a:endParaRPr lang="en-US" sz="1400" dirty="0" smtClean="0">
              <a:latin typeface="Arial" pitchFamily="34" charset="0"/>
              <a:ea typeface="ＭＳ Ｐゴシック" pitchFamily="34" charset="-128"/>
            </a:endParaRPr>
          </a:p>
          <a:p>
            <a:pPr>
              <a:lnSpc>
                <a:spcPct val="150000"/>
              </a:lnSpc>
            </a:pPr>
            <a:r>
              <a:rPr lang="en-US" sz="1400" dirty="0" smtClean="0">
                <a:latin typeface="Arial" pitchFamily="34" charset="0"/>
                <a:ea typeface="ＭＳ Ｐゴシック" pitchFamily="34" charset="-128"/>
              </a:rPr>
              <a:t>It is also important for providers to understand the culture of homelessness, which varies from community to community.  </a:t>
            </a:r>
          </a:p>
          <a:p>
            <a:pPr>
              <a:lnSpc>
                <a:spcPct val="150000"/>
              </a:lnSpc>
            </a:pPr>
            <a:r>
              <a:rPr lang="en-US" sz="1400" dirty="0" smtClean="0">
                <a:latin typeface="Arial" pitchFamily="34" charset="0"/>
                <a:ea typeface="ＭＳ Ｐゴシック" pitchFamily="34" charset="-128"/>
              </a:rPr>
              <a:t>Assertive engagement is dependent on this understanding.  Tenant input and Peer Support Specialists can assist with this understanding.  </a:t>
            </a:r>
          </a:p>
          <a:p>
            <a:pPr>
              <a:lnSpc>
                <a:spcPct val="150000"/>
              </a:lnSpc>
            </a:pPr>
            <a:endParaRPr lang="en-US" sz="1400" dirty="0" smtClean="0">
              <a:latin typeface="Arial" pitchFamily="34" charset="0"/>
              <a:ea typeface="ＭＳ Ｐゴシック" pitchFamily="34" charset="-128"/>
            </a:endParaRPr>
          </a:p>
          <a:p>
            <a:pPr>
              <a:lnSpc>
                <a:spcPct val="150000"/>
              </a:lnSpc>
            </a:pPr>
            <a:endParaRPr lang="en-US" sz="1400" dirty="0" smtClean="0">
              <a:latin typeface="Arial" pitchFamily="34" charset="0"/>
              <a:ea typeface="ＭＳ Ｐゴシック" pitchFamily="34" charset="-128"/>
            </a:endParaRPr>
          </a:p>
          <a:p>
            <a:pPr>
              <a:lnSpc>
                <a:spcPct val="150000"/>
              </a:lnSpc>
            </a:pPr>
            <a:endParaRPr lang="en-US" sz="1400" dirty="0" smtClean="0">
              <a:latin typeface="Times" pitchFamily="18" charset="0"/>
              <a:ea typeface="ＭＳ Ｐゴシック" pitchFamily="34" charset="-128"/>
            </a:endParaRPr>
          </a:p>
          <a:p>
            <a:pPr>
              <a:lnSpc>
                <a:spcPct val="150000"/>
              </a:lnSpc>
              <a:defRPr/>
            </a:pPr>
            <a:endParaRPr lang="en-US" sz="1400" dirty="0"/>
          </a:p>
        </p:txBody>
      </p:sp>
      <p:sp>
        <p:nvSpPr>
          <p:cNvPr id="4" name="Slide Number Placeholder 3"/>
          <p:cNvSpPr>
            <a:spLocks noGrp="1"/>
          </p:cNvSpPr>
          <p:nvPr>
            <p:ph type="sldNum" sz="quarter" idx="10"/>
          </p:nvPr>
        </p:nvSpPr>
        <p:spPr/>
        <p:txBody>
          <a:bodyPr/>
          <a:lstStyle/>
          <a:p>
            <a:fld id="{B0832A82-5535-43D2-9D18-B3A0BB40FB28}" type="slidenum">
              <a:rPr lang="en-US" smtClean="0"/>
              <a:t>30</a:t>
            </a:fld>
            <a:endParaRPr lang="en-US" dirty="0"/>
          </a:p>
        </p:txBody>
      </p:sp>
    </p:spTree>
    <p:extLst>
      <p:ext uri="{BB962C8B-B14F-4D97-AF65-F5344CB8AC3E}">
        <p14:creationId xmlns:p14="http://schemas.microsoft.com/office/powerpoint/2010/main" val="1966337343"/>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Johnna</a:t>
            </a:r>
            <a:r>
              <a:rPr lang="en-US" baseline="0" dirty="0" smtClean="0"/>
              <a:t> </a:t>
            </a:r>
            <a:r>
              <a:rPr lang="en-US" b="1" baseline="0" dirty="0" smtClean="0"/>
              <a:t>{Leave time for dialogue, ask SHPA staff to talk about varying IL cultures} </a:t>
            </a:r>
            <a:endParaRPr lang="en-US" dirty="0" smtClean="0"/>
          </a:p>
          <a:p>
            <a:r>
              <a:rPr lang="en-US" dirty="0" smtClean="0"/>
              <a:t>Its important</a:t>
            </a:r>
            <a:r>
              <a:rPr lang="en-US" baseline="0" dirty="0" smtClean="0"/>
              <a:t> to understand that cultural differences can are present even when we have strong commonalities. </a:t>
            </a:r>
          </a:p>
          <a:p>
            <a:endParaRPr lang="en-US" baseline="0" dirty="0" smtClean="0"/>
          </a:p>
          <a:p>
            <a:r>
              <a:rPr lang="en-US" baseline="0" dirty="0" smtClean="0"/>
              <a:t>The picture highlights that they are all forks, but still very different. The county map of IL shows how many different counties are in the state. 102 in total. Does each county have the same rules and stipulations? </a:t>
            </a:r>
          </a:p>
          <a:p>
            <a:endParaRPr lang="en-US" baseline="0" dirty="0" smtClean="0"/>
          </a:p>
          <a:p>
            <a:r>
              <a:rPr lang="en-US" baseline="0" dirty="0" smtClean="0"/>
              <a:t>What others ways or cultural differences do we experience in IL?</a:t>
            </a:r>
          </a:p>
          <a:p>
            <a:endParaRPr lang="en-US" baseline="0" dirty="0" smtClean="0"/>
          </a:p>
          <a:p>
            <a:r>
              <a:rPr lang="en-US" b="1" baseline="0" dirty="0" smtClean="0"/>
              <a:t>Examples:</a:t>
            </a:r>
          </a:p>
          <a:p>
            <a:r>
              <a:rPr lang="en-US" baseline="0" dirty="0" smtClean="0"/>
              <a:t>City vs suburbs</a:t>
            </a:r>
          </a:p>
          <a:p>
            <a:endParaRPr lang="en-US" baseline="0" dirty="0" smtClean="0"/>
          </a:p>
          <a:p>
            <a:r>
              <a:rPr lang="en-US" baseline="0" dirty="0" smtClean="0"/>
              <a:t>North vs south</a:t>
            </a:r>
          </a:p>
          <a:p>
            <a:endParaRPr lang="en-US" baseline="0" dirty="0" smtClean="0"/>
          </a:p>
          <a:p>
            <a:r>
              <a:rPr lang="en-US" baseline="0" dirty="0" smtClean="0"/>
              <a:t>West vs East </a:t>
            </a:r>
          </a:p>
          <a:p>
            <a:endParaRPr lang="en-US" baseline="0" dirty="0" smtClean="0"/>
          </a:p>
          <a:p>
            <a:endParaRPr lang="en-US" dirty="0" smtClean="0"/>
          </a:p>
        </p:txBody>
      </p:sp>
      <p:sp>
        <p:nvSpPr>
          <p:cNvPr id="4" name="Slide Number Placeholder 3"/>
          <p:cNvSpPr>
            <a:spLocks noGrp="1"/>
          </p:cNvSpPr>
          <p:nvPr>
            <p:ph type="sldNum" sz="quarter" idx="10"/>
          </p:nvPr>
        </p:nvSpPr>
        <p:spPr/>
        <p:txBody>
          <a:bodyPr/>
          <a:lstStyle/>
          <a:p>
            <a:fld id="{B0832A82-5535-43D2-9D18-B3A0BB40FB28}" type="slidenum">
              <a:rPr lang="en-US" smtClean="0"/>
              <a:t>31</a:t>
            </a:fld>
            <a:endParaRPr lang="en-US" dirty="0"/>
          </a:p>
        </p:txBody>
      </p:sp>
    </p:spTree>
    <p:extLst>
      <p:ext uri="{BB962C8B-B14F-4D97-AF65-F5344CB8AC3E}">
        <p14:creationId xmlns:p14="http://schemas.microsoft.com/office/powerpoint/2010/main" val="2913622119"/>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nSpc>
                <a:spcPct val="150000"/>
              </a:lnSpc>
            </a:pPr>
            <a:r>
              <a:rPr lang="en-US" sz="1400" dirty="0" smtClean="0"/>
              <a:t>Brett</a:t>
            </a:r>
          </a:p>
          <a:p>
            <a:pPr>
              <a:lnSpc>
                <a:spcPct val="150000"/>
              </a:lnSpc>
            </a:pPr>
            <a:r>
              <a:rPr lang="en-US" sz="1400" dirty="0" smtClean="0"/>
              <a:t>I can say how great it is, but what is it? I want to address 4 best practices; Patience, Assertiveness, Rapport, and Interactions without agendas. </a:t>
            </a:r>
          </a:p>
          <a:p>
            <a:pPr>
              <a:lnSpc>
                <a:spcPct val="150000"/>
              </a:lnSpc>
            </a:pPr>
            <a:endParaRPr lang="en-US" sz="1400" dirty="0" smtClean="0"/>
          </a:p>
          <a:p>
            <a:pPr>
              <a:lnSpc>
                <a:spcPct val="150000"/>
              </a:lnSpc>
            </a:pPr>
            <a:r>
              <a:rPr lang="en-US" sz="1400" dirty="0" smtClean="0"/>
              <a:t>Patience – We know that engagement and relationship building can</a:t>
            </a:r>
            <a:r>
              <a:rPr lang="en-US" sz="1400" baseline="0" dirty="0" smtClean="0"/>
              <a:t> take a long time and that th</a:t>
            </a:r>
            <a:r>
              <a:rPr lang="en-US" sz="1400" dirty="0" smtClean="0"/>
              <a:t>e process isn’t always linear. Systematic </a:t>
            </a:r>
            <a:r>
              <a:rPr lang="en-US" sz="1400" dirty="0" smtClean="0"/>
              <a:t>and symptoms based obstacles can take long time to over come</a:t>
            </a:r>
            <a:r>
              <a:rPr lang="en-US" sz="1400" dirty="0" smtClean="0"/>
              <a:t>. And likewise it can take time for clients to learn</a:t>
            </a:r>
            <a:r>
              <a:rPr lang="en-US" sz="1400" baseline="0" dirty="0" smtClean="0"/>
              <a:t> to trust. We are often working with people who have been failed by systems and failed by people in their lives. So be in the relationship for the long haul and don’t give up when you feel that they aren’t interested.</a:t>
            </a:r>
            <a:endParaRPr lang="en-US" sz="1400" dirty="0" smtClean="0"/>
          </a:p>
          <a:p>
            <a:pPr>
              <a:lnSpc>
                <a:spcPct val="150000"/>
              </a:lnSpc>
            </a:pPr>
            <a:endParaRPr lang="en-US" sz="1400" dirty="0" smtClean="0"/>
          </a:p>
          <a:p>
            <a:pPr marL="0" marR="0" indent="0" algn="l" defTabSz="914400" rtl="0" eaLnBrk="1" fontAlgn="auto" latinLnBrk="0" hangingPunct="1">
              <a:lnSpc>
                <a:spcPct val="150000"/>
              </a:lnSpc>
              <a:spcBef>
                <a:spcPts val="0"/>
              </a:spcBef>
              <a:spcAft>
                <a:spcPts val="0"/>
              </a:spcAft>
              <a:buClrTx/>
              <a:buSzTx/>
              <a:buFontTx/>
              <a:buNone/>
              <a:tabLst/>
              <a:defRPr/>
            </a:pPr>
            <a:r>
              <a:rPr lang="en-US" sz="1400" dirty="0" smtClean="0"/>
              <a:t>We </a:t>
            </a:r>
            <a:r>
              <a:rPr lang="en-US" sz="1400" dirty="0" smtClean="0"/>
              <a:t>have to be Assertive. You must go to </a:t>
            </a:r>
            <a:r>
              <a:rPr lang="en-US" sz="1400" dirty="0" smtClean="0"/>
              <a:t>them, again and again,</a:t>
            </a:r>
            <a:r>
              <a:rPr lang="en-US" sz="1400" baseline="0" dirty="0" smtClean="0"/>
              <a:t> and don’t just wait for something to come up or a crisis to occur before engaging.</a:t>
            </a:r>
            <a:r>
              <a:rPr lang="en-US" sz="1400" dirty="0" smtClean="0"/>
              <a:t> Here is understanding </a:t>
            </a:r>
            <a:r>
              <a:rPr lang="en-US" sz="1400" dirty="0" smtClean="0"/>
              <a:t>the art of interaction. </a:t>
            </a:r>
            <a:r>
              <a:rPr lang="en-US" sz="1400" dirty="0" smtClean="0"/>
              <a:t>Know when to approach and look for windows of opportunity to support and engage with Residents. </a:t>
            </a:r>
          </a:p>
          <a:p>
            <a:pPr>
              <a:lnSpc>
                <a:spcPct val="150000"/>
              </a:lnSpc>
            </a:pPr>
            <a:endParaRPr lang="en-US" sz="1400" dirty="0" smtClean="0"/>
          </a:p>
          <a:p>
            <a:pPr>
              <a:lnSpc>
                <a:spcPct val="150000"/>
              </a:lnSpc>
            </a:pPr>
            <a:r>
              <a:rPr lang="en-US" sz="1400" dirty="0" smtClean="0"/>
              <a:t>When </a:t>
            </a:r>
            <a:r>
              <a:rPr lang="en-US" sz="1400" dirty="0" smtClean="0"/>
              <a:t>it comes to Rapport, Voluntary services has moved us away from </a:t>
            </a:r>
            <a:r>
              <a:rPr lang="en-US" sz="1400" dirty="0" smtClean="0"/>
              <a:t>the</a:t>
            </a:r>
            <a:r>
              <a:rPr lang="en-US" sz="1400" baseline="0" dirty="0" smtClean="0"/>
              <a:t> idea of </a:t>
            </a:r>
            <a:r>
              <a:rPr lang="en-US" sz="1400" dirty="0" smtClean="0"/>
              <a:t>Social </a:t>
            </a:r>
            <a:r>
              <a:rPr lang="en-US" sz="1400" dirty="0" smtClean="0"/>
              <a:t>Workers telling people what to do or where to go. Our new goals is </a:t>
            </a:r>
            <a:r>
              <a:rPr lang="en-US" sz="1400" dirty="0" smtClean="0"/>
              <a:t>to be  </a:t>
            </a:r>
            <a:r>
              <a:rPr lang="en-US" sz="1400" dirty="0" smtClean="0"/>
              <a:t>heard, trusted, and seen </a:t>
            </a:r>
            <a:r>
              <a:rPr lang="en-US" sz="1400" dirty="0" smtClean="0"/>
              <a:t>as a </a:t>
            </a:r>
            <a:r>
              <a:rPr lang="en-US" sz="1400" dirty="0" smtClean="0"/>
              <a:t>resource in them improving the quality of their lives. </a:t>
            </a:r>
            <a:r>
              <a:rPr lang="en-US" sz="1400" dirty="0" smtClean="0"/>
              <a:t>And so it’s important to follow-up</a:t>
            </a:r>
            <a:r>
              <a:rPr lang="en-US" sz="1400" baseline="0" dirty="0" smtClean="0"/>
              <a:t> and do what you said you would do. Show that they can count on you.</a:t>
            </a:r>
            <a:endParaRPr lang="en-US" sz="1400" dirty="0" smtClean="0"/>
          </a:p>
          <a:p>
            <a:pPr>
              <a:lnSpc>
                <a:spcPct val="150000"/>
              </a:lnSpc>
            </a:pPr>
            <a:endParaRPr lang="en-US" sz="1400" dirty="0" smtClean="0"/>
          </a:p>
          <a:p>
            <a:pPr>
              <a:lnSpc>
                <a:spcPct val="150000"/>
              </a:lnSpc>
            </a:pPr>
            <a:r>
              <a:rPr lang="en-US" sz="1400" dirty="0" smtClean="0"/>
              <a:t>Agenda less - We have to be able and willing to just be present with Residents, even when we don’t have a particular agenda. </a:t>
            </a:r>
          </a:p>
          <a:p>
            <a:pPr>
              <a:lnSpc>
                <a:spcPct val="150000"/>
              </a:lnSpc>
            </a:pPr>
            <a:r>
              <a:rPr lang="en-US" sz="1400" dirty="0" smtClean="0"/>
              <a:t>Treating Time spent together as an end in itself. The person or the family is the </a:t>
            </a:r>
            <a:r>
              <a:rPr lang="en-US" sz="1400" dirty="0" smtClean="0"/>
              <a:t>agenda,</a:t>
            </a:r>
            <a:r>
              <a:rPr lang="en-US" sz="1400" baseline="0" dirty="0" smtClean="0"/>
              <a:t> instead of coming in with a prescription of this is what they need to do. This is all about relationship building, and developing a relationship is the foundation of trust. </a:t>
            </a:r>
            <a:endParaRPr lang="en-US" sz="1400" dirty="0" smtClean="0"/>
          </a:p>
        </p:txBody>
      </p:sp>
      <p:sp>
        <p:nvSpPr>
          <p:cNvPr id="4" name="Slide Number Placeholder 3"/>
          <p:cNvSpPr>
            <a:spLocks noGrp="1"/>
          </p:cNvSpPr>
          <p:nvPr>
            <p:ph type="sldNum" sz="quarter" idx="10"/>
          </p:nvPr>
        </p:nvSpPr>
        <p:spPr/>
        <p:txBody>
          <a:bodyPr/>
          <a:lstStyle/>
          <a:p>
            <a:fld id="{B0832A82-5535-43D2-9D18-B3A0BB40FB28}" type="slidenum">
              <a:rPr lang="en-US" smtClean="0"/>
              <a:t>32</a:t>
            </a:fld>
            <a:endParaRPr lang="en-US" dirty="0"/>
          </a:p>
        </p:txBody>
      </p:sp>
    </p:spTree>
    <p:extLst>
      <p:ext uri="{BB962C8B-B14F-4D97-AF65-F5344CB8AC3E}">
        <p14:creationId xmlns:p14="http://schemas.microsoft.com/office/powerpoint/2010/main" val="3944279309"/>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nSpc>
                <a:spcPct val="150000"/>
              </a:lnSpc>
            </a:pPr>
            <a:r>
              <a:rPr lang="en-US" sz="1400" dirty="0" smtClean="0"/>
              <a:t>Brett</a:t>
            </a:r>
          </a:p>
          <a:p>
            <a:pPr>
              <a:lnSpc>
                <a:spcPct val="150000"/>
              </a:lnSpc>
            </a:pPr>
            <a:endParaRPr lang="en-US" sz="1400" dirty="0" smtClean="0"/>
          </a:p>
          <a:p>
            <a:pPr>
              <a:lnSpc>
                <a:spcPct val="150000"/>
              </a:lnSpc>
            </a:pPr>
            <a:r>
              <a:rPr lang="en-US" sz="1400" dirty="0" smtClean="0"/>
              <a:t>Think of your relationship with your client as the currency you trade in with them. You need to build it up in order to cash it in when critical conversations need to happen or windows of opportunity arise!</a:t>
            </a:r>
          </a:p>
          <a:p>
            <a:pPr>
              <a:lnSpc>
                <a:spcPct val="150000"/>
              </a:lnSpc>
            </a:pPr>
            <a:endParaRPr lang="en-US" sz="1400" dirty="0" smtClean="0"/>
          </a:p>
          <a:p>
            <a:pPr>
              <a:lnSpc>
                <a:spcPct val="150000"/>
              </a:lnSpc>
            </a:pPr>
            <a:r>
              <a:rPr lang="en-US" sz="1400" dirty="0" smtClean="0"/>
              <a:t>Formally: we can build a relationship via scheduled appointments, group outings, care conferencing, goal planning, attending appointments, etc. Making it known what you can offer the client </a:t>
            </a:r>
            <a:r>
              <a:rPr lang="en-US" sz="1400" dirty="0" smtClean="0"/>
              <a:t>will help to </a:t>
            </a:r>
            <a:r>
              <a:rPr lang="en-US" sz="1400" dirty="0" smtClean="0"/>
              <a:t>establish that relationship </a:t>
            </a:r>
            <a:r>
              <a:rPr lang="en-US" sz="1400" dirty="0" smtClean="0"/>
              <a:t>and then be always</a:t>
            </a:r>
            <a:r>
              <a:rPr lang="en-US" sz="1400" baseline="0" dirty="0" smtClean="0"/>
              <a:t> ready to engage if and when a client wants to seek out those formal settings. </a:t>
            </a:r>
            <a:endParaRPr lang="en-US" sz="1400" dirty="0" smtClean="0"/>
          </a:p>
          <a:p>
            <a:pPr>
              <a:lnSpc>
                <a:spcPct val="150000"/>
              </a:lnSpc>
            </a:pPr>
            <a:endParaRPr lang="en-US" sz="1400" dirty="0" smtClean="0"/>
          </a:p>
          <a:p>
            <a:pPr>
              <a:lnSpc>
                <a:spcPct val="150000"/>
              </a:lnSpc>
            </a:pPr>
            <a:r>
              <a:rPr lang="en-US" sz="1400" dirty="0" smtClean="0"/>
              <a:t>We don’t want to overlook the role of informal interactions with Residents! Often can be more effective in the getting to know you phases of the work. Those who work in housing settings have even bigger advantage, as they see tenants in casual, off the cuff moments. </a:t>
            </a:r>
            <a:r>
              <a:rPr lang="en-US" sz="1400" dirty="0" smtClean="0"/>
              <a:t>But if it’s in the laundry</a:t>
            </a:r>
            <a:r>
              <a:rPr lang="en-US" sz="1400" baseline="0" dirty="0" smtClean="0"/>
              <a:t> room, or taking a client to an appointment, or whatever the setting is, use these as an opportunity to engage. But remember that agenda-less role. </a:t>
            </a:r>
            <a:r>
              <a:rPr lang="en-US" sz="1400" dirty="0" smtClean="0"/>
              <a:t>Talk </a:t>
            </a:r>
            <a:r>
              <a:rPr lang="en-US" sz="1400" dirty="0" smtClean="0"/>
              <a:t>up the weather, sports, the news, whatever gets the conversation moving. It’s fine to leave the conversation there too, don’t feel obligated to incorporate more traditional case management topics!</a:t>
            </a:r>
          </a:p>
          <a:p>
            <a:pPr>
              <a:lnSpc>
                <a:spcPct val="150000"/>
              </a:lnSpc>
            </a:pPr>
            <a:endParaRPr lang="en-US" sz="1400" dirty="0" smtClean="0"/>
          </a:p>
        </p:txBody>
      </p:sp>
      <p:sp>
        <p:nvSpPr>
          <p:cNvPr id="4" name="Slide Number Placeholder 3"/>
          <p:cNvSpPr>
            <a:spLocks noGrp="1"/>
          </p:cNvSpPr>
          <p:nvPr>
            <p:ph type="sldNum" sz="quarter" idx="10"/>
          </p:nvPr>
        </p:nvSpPr>
        <p:spPr/>
        <p:txBody>
          <a:bodyPr/>
          <a:lstStyle/>
          <a:p>
            <a:fld id="{B0832A82-5535-43D2-9D18-B3A0BB40FB28}" type="slidenum">
              <a:rPr lang="en-US" smtClean="0"/>
              <a:t>33</a:t>
            </a:fld>
            <a:endParaRPr lang="en-US" dirty="0"/>
          </a:p>
        </p:txBody>
      </p:sp>
    </p:spTree>
    <p:extLst>
      <p:ext uri="{BB962C8B-B14F-4D97-AF65-F5344CB8AC3E}">
        <p14:creationId xmlns:p14="http://schemas.microsoft.com/office/powerpoint/2010/main" val="213953067"/>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nSpc>
                <a:spcPct val="150000"/>
              </a:lnSpc>
            </a:pPr>
            <a:r>
              <a:rPr lang="en-US" dirty="0" smtClean="0"/>
              <a:t>Brett</a:t>
            </a:r>
          </a:p>
          <a:p>
            <a:pPr>
              <a:lnSpc>
                <a:spcPct val="150000"/>
              </a:lnSpc>
            </a:pPr>
            <a:endParaRPr lang="en-US" baseline="0" dirty="0" smtClean="0"/>
          </a:p>
          <a:p>
            <a:pPr>
              <a:lnSpc>
                <a:spcPct val="150000"/>
              </a:lnSpc>
            </a:pPr>
            <a:endParaRPr lang="en-US" baseline="0" dirty="0" smtClean="0"/>
          </a:p>
          <a:p>
            <a:pPr marL="228600" indent="-228600">
              <a:lnSpc>
                <a:spcPct val="150000"/>
              </a:lnSpc>
              <a:buAutoNum type="arabicParenR"/>
            </a:pPr>
            <a:r>
              <a:rPr lang="en-US" baseline="0" dirty="0" smtClean="0"/>
              <a:t>Talk </a:t>
            </a:r>
            <a:r>
              <a:rPr lang="en-US" baseline="0" dirty="0" smtClean="0"/>
              <a:t>openly…. You can do this formally or informally-  </a:t>
            </a:r>
            <a:r>
              <a:rPr lang="en-US" baseline="0" dirty="0" smtClean="0"/>
              <a:t>Some of you may have an assessment tool that helps with this to understand what </a:t>
            </a:r>
            <a:r>
              <a:rPr lang="en-US" baseline="0" dirty="0" smtClean="0"/>
              <a:t>they are looking for, what needs they have and what potential barriers may be. This doesn’t have to always be so formal though, and this shouldn’t be the only time questions get asked about housing hopes or other goals. </a:t>
            </a:r>
            <a:endParaRPr lang="en-US" baseline="0" dirty="0" smtClean="0"/>
          </a:p>
          <a:p>
            <a:pPr marL="228600" indent="-228600">
              <a:lnSpc>
                <a:spcPct val="150000"/>
              </a:lnSpc>
              <a:buAutoNum type="arabicParenR"/>
            </a:pPr>
            <a:endParaRPr lang="en-US" baseline="0" dirty="0" smtClean="0"/>
          </a:p>
          <a:p>
            <a:pPr marL="0" indent="0">
              <a:lnSpc>
                <a:spcPct val="150000"/>
              </a:lnSpc>
              <a:buNone/>
            </a:pPr>
            <a:r>
              <a:rPr lang="en-US" baseline="0" dirty="0" smtClean="0"/>
              <a:t>It </a:t>
            </a:r>
            <a:r>
              <a:rPr lang="en-US" baseline="0" dirty="0" smtClean="0"/>
              <a:t>is so important to know what the goals are so as a provider you can focus your search accordingly. What kind of supports will the person need to apply to housing, to accept it, to retain </a:t>
            </a:r>
            <a:r>
              <a:rPr lang="en-US" baseline="0" dirty="0" smtClean="0"/>
              <a:t>it? </a:t>
            </a:r>
            <a:r>
              <a:rPr lang="en-US" baseline="0" dirty="0" smtClean="0"/>
              <a:t>Will they need supportive services 24/7, can they thrive with just a weekly check in, monthly check in? Barriers- documentation issues, historical personal barriers, and barriers they might have themselves- fighting resistance, fear, unrealistic expectations- barriers created by housing providers- program requirements, abstinence only requirements, service agreements, rule outs of certain groups, creaming for the “easiest” to serve, not the move in need </a:t>
            </a:r>
          </a:p>
          <a:p>
            <a:pPr>
              <a:lnSpc>
                <a:spcPct val="150000"/>
              </a:lnSpc>
            </a:pPr>
            <a:endParaRPr lang="en-US" baseline="0" dirty="0" smtClean="0"/>
          </a:p>
          <a:p>
            <a:pPr>
              <a:lnSpc>
                <a:spcPct val="150000"/>
              </a:lnSpc>
            </a:pPr>
            <a:endParaRPr lang="en-US" baseline="0" dirty="0" smtClean="0"/>
          </a:p>
          <a:p>
            <a:pPr>
              <a:lnSpc>
                <a:spcPct val="150000"/>
              </a:lnSpc>
            </a:pPr>
            <a:r>
              <a:rPr lang="en-US" baseline="0" dirty="0" smtClean="0"/>
              <a:t>2) Honestly is seriously the best policy- when working with anyone a real quick way to kill rapport is for them to see you as untrustworthy. Though the truth might really be rough- ex. Well, the waitlist for that place is 4 years… its far better than, “oh it might just take a few months or something</a:t>
            </a:r>
            <a:r>
              <a:rPr lang="en-US" baseline="0" dirty="0" smtClean="0"/>
              <a:t>….” I know this can be really tough, especially when we want to help, but it’s better for the client and better for the relationship in the long run to be honest about the process and what to expect.</a:t>
            </a:r>
          </a:p>
          <a:p>
            <a:pPr>
              <a:lnSpc>
                <a:spcPct val="150000"/>
              </a:lnSpc>
            </a:pPr>
            <a:endParaRPr lang="en-US" baseline="0" dirty="0" smtClean="0"/>
          </a:p>
          <a:p>
            <a:pPr>
              <a:lnSpc>
                <a:spcPct val="150000"/>
              </a:lnSpc>
            </a:pPr>
            <a:r>
              <a:rPr lang="en-US" baseline="0" dirty="0" smtClean="0"/>
              <a:t>3) Get informed about resources in your community- We talked about this in the beginning as one of your key roles as a service provider. </a:t>
            </a:r>
            <a:r>
              <a:rPr lang="en-US" baseline="0" dirty="0" smtClean="0"/>
              <a:t>There are all sorts of resources, voucher </a:t>
            </a:r>
            <a:r>
              <a:rPr lang="en-US" baseline="0" dirty="0" smtClean="0"/>
              <a:t>programs, programs for targeted demographics- </a:t>
            </a:r>
            <a:r>
              <a:rPr lang="en-US" baseline="0" dirty="0" smtClean="0"/>
              <a:t>so use </a:t>
            </a:r>
            <a:r>
              <a:rPr lang="en-US" baseline="0" dirty="0" smtClean="0"/>
              <a:t>your colleagues, ask </a:t>
            </a:r>
            <a:r>
              <a:rPr lang="en-US" baseline="0" dirty="0" smtClean="0"/>
              <a:t>questions, and share resources and information. Depending </a:t>
            </a:r>
            <a:r>
              <a:rPr lang="en-US" baseline="0" dirty="0" smtClean="0"/>
              <a:t>on where you live, or what the needs are for the people you are serving or advocating for, there may be options you don’t know </a:t>
            </a:r>
            <a:r>
              <a:rPr lang="en-US" baseline="0" dirty="0" smtClean="0"/>
              <a:t>about, so make sure you are constantly on the lookout for resources. IT </a:t>
            </a:r>
            <a:r>
              <a:rPr lang="en-US" baseline="0" dirty="0" smtClean="0"/>
              <a:t>is also important to not close doors- don’t bank on just one thing working out and hoping it does, apply for as many options as possible. </a:t>
            </a:r>
          </a:p>
          <a:p>
            <a:pPr>
              <a:lnSpc>
                <a:spcPct val="150000"/>
              </a:lnSpc>
            </a:pPr>
            <a:endParaRPr lang="en-US" baseline="0" dirty="0" smtClean="0"/>
          </a:p>
          <a:p>
            <a:pPr>
              <a:lnSpc>
                <a:spcPct val="150000"/>
              </a:lnSpc>
            </a:pPr>
            <a:r>
              <a:rPr lang="en-US" baseline="0" dirty="0" smtClean="0"/>
              <a:t>4) </a:t>
            </a:r>
            <a:r>
              <a:rPr lang="en-US" baseline="0" dirty="0" smtClean="0"/>
              <a:t>Finally encouraging </a:t>
            </a:r>
            <a:r>
              <a:rPr lang="en-US" baseline="0" dirty="0" smtClean="0"/>
              <a:t>follow through is </a:t>
            </a:r>
            <a:r>
              <a:rPr lang="en-US" baseline="0" dirty="0" smtClean="0"/>
              <a:t>imperative. And </a:t>
            </a:r>
            <a:r>
              <a:rPr lang="en-US" baseline="0" dirty="0" smtClean="0"/>
              <a:t>being as helpful as possible with that is needed. </a:t>
            </a:r>
            <a:r>
              <a:rPr lang="en-US" baseline="0" dirty="0" smtClean="0"/>
              <a:t>Often when </a:t>
            </a:r>
            <a:r>
              <a:rPr lang="en-US" baseline="0" dirty="0" smtClean="0"/>
              <a:t>asking questions to people who are currently homeless, there is often a “I hope to get around to it eventually” mentality when it comes to housing, which makes perfect sense when your focus is on where am I sleeping tonight, what am I eating, where am I showering, am I safe? Our role can and should be bringing all options to the table, helping sort through the red tape, and getting applications in and interviews scheduled.</a:t>
            </a:r>
          </a:p>
          <a:p>
            <a:pPr>
              <a:lnSpc>
                <a:spcPct val="150000"/>
              </a:lnSpc>
            </a:pPr>
            <a:endParaRPr lang="en-US" baseline="0" dirty="0" smtClean="0"/>
          </a:p>
          <a:p>
            <a:endParaRPr lang="en-US" dirty="0" smtClean="0"/>
          </a:p>
          <a:p>
            <a:endParaRPr lang="en-US" dirty="0"/>
          </a:p>
        </p:txBody>
      </p:sp>
      <p:sp>
        <p:nvSpPr>
          <p:cNvPr id="4" name="Slide Number Placeholder 3"/>
          <p:cNvSpPr>
            <a:spLocks noGrp="1"/>
          </p:cNvSpPr>
          <p:nvPr>
            <p:ph type="sldNum" sz="quarter" idx="10"/>
          </p:nvPr>
        </p:nvSpPr>
        <p:spPr/>
        <p:txBody>
          <a:bodyPr/>
          <a:lstStyle/>
          <a:p>
            <a:fld id="{B0832A82-5535-43D2-9D18-B3A0BB40FB28}" type="slidenum">
              <a:rPr lang="en-US" smtClean="0"/>
              <a:t>34</a:t>
            </a:fld>
            <a:endParaRPr lang="en-US" dirty="0"/>
          </a:p>
        </p:txBody>
      </p:sp>
    </p:spTree>
    <p:extLst>
      <p:ext uri="{BB962C8B-B14F-4D97-AF65-F5344CB8AC3E}">
        <p14:creationId xmlns:p14="http://schemas.microsoft.com/office/powerpoint/2010/main" val="655899576"/>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nSpc>
                <a:spcPct val="150000"/>
              </a:lnSpc>
            </a:pPr>
            <a:r>
              <a:rPr lang="en-US" sz="1400" dirty="0" smtClean="0"/>
              <a:t>Brett</a:t>
            </a:r>
          </a:p>
          <a:p>
            <a:pPr>
              <a:lnSpc>
                <a:spcPct val="150000"/>
              </a:lnSpc>
            </a:pPr>
            <a:endParaRPr lang="en-US" sz="1400" dirty="0" smtClean="0"/>
          </a:p>
          <a:p>
            <a:pPr>
              <a:lnSpc>
                <a:spcPct val="150000"/>
              </a:lnSpc>
            </a:pPr>
            <a:r>
              <a:rPr lang="en-US" sz="1400" dirty="0" smtClean="0"/>
              <a:t>Stable and supportive housing is always the end goals for the Residents we work with. Regardless of our current roles, we want to be a part of the team that supports our Residents in locating and securing housing</a:t>
            </a:r>
            <a:r>
              <a:rPr lang="en-US" sz="1400" dirty="0" smtClean="0"/>
              <a:t>.</a:t>
            </a:r>
            <a:endParaRPr lang="en-US" sz="1400" dirty="0" smtClean="0"/>
          </a:p>
          <a:p>
            <a:pPr>
              <a:lnSpc>
                <a:spcPct val="150000"/>
              </a:lnSpc>
            </a:pPr>
            <a:r>
              <a:rPr lang="en-US" sz="1400" dirty="0" smtClean="0"/>
              <a:t>1. Be there to listen to your client. Listen to any housing ambivalence, </a:t>
            </a:r>
            <a:r>
              <a:rPr lang="en-US" sz="1400" dirty="0" smtClean="0"/>
              <a:t>they</a:t>
            </a:r>
            <a:r>
              <a:rPr lang="en-US" sz="1400" baseline="0" dirty="0" smtClean="0"/>
              <a:t> might experience a whole range of emotions. Moving </a:t>
            </a:r>
            <a:r>
              <a:rPr lang="en-US" sz="1400" dirty="0" smtClean="0"/>
              <a:t>from </a:t>
            </a:r>
            <a:r>
              <a:rPr lang="en-US" sz="1400" dirty="0" smtClean="0"/>
              <a:t>homelessness to housing is an adjustment and your role is to support the client through </a:t>
            </a:r>
            <a:r>
              <a:rPr lang="en-US" sz="1400" dirty="0" smtClean="0"/>
              <a:t>this</a:t>
            </a:r>
            <a:r>
              <a:rPr lang="en-US" sz="1400" baseline="0" dirty="0" smtClean="0"/>
              <a:t> in whatever form that might take. </a:t>
            </a:r>
            <a:endParaRPr lang="en-US" sz="1400" dirty="0" smtClean="0"/>
          </a:p>
          <a:p>
            <a:pPr>
              <a:lnSpc>
                <a:spcPct val="150000"/>
              </a:lnSpc>
            </a:pPr>
            <a:endParaRPr lang="en-US" sz="1400" dirty="0" smtClean="0"/>
          </a:p>
          <a:p>
            <a:pPr>
              <a:lnSpc>
                <a:spcPct val="150000"/>
              </a:lnSpc>
            </a:pPr>
            <a:r>
              <a:rPr lang="en-US" sz="1400" dirty="0" smtClean="0"/>
              <a:t>2. Educate: We want to educate our Residents on the process. The amount of paperwork, why we need to complete it as much as possible and being honest in that process. </a:t>
            </a:r>
            <a:r>
              <a:rPr lang="en-US" sz="1400" dirty="0" smtClean="0"/>
              <a:t>Being </a:t>
            </a:r>
            <a:r>
              <a:rPr lang="en-US" sz="1400" dirty="0" smtClean="0"/>
              <a:t>able to do as much as possible ahead of time so doing it in one day isn’t overwhelming. </a:t>
            </a:r>
          </a:p>
          <a:p>
            <a:pPr>
              <a:lnSpc>
                <a:spcPct val="150000"/>
              </a:lnSpc>
            </a:pPr>
            <a:endParaRPr lang="en-US" sz="1400" dirty="0" smtClean="0"/>
          </a:p>
          <a:p>
            <a:pPr>
              <a:lnSpc>
                <a:spcPct val="150000"/>
              </a:lnSpc>
            </a:pPr>
            <a:r>
              <a:rPr lang="en-US" sz="1400" dirty="0" smtClean="0"/>
              <a:t>3. Needs v. wants: People may have ideas about what they want and we may be in disagreement- keep in mind that our idea of needs may not be theirs- its our job to educate as much as possible regarding what the real needs are vs. wants.</a:t>
            </a:r>
          </a:p>
          <a:p>
            <a:pPr>
              <a:lnSpc>
                <a:spcPct val="150000"/>
              </a:lnSpc>
            </a:pPr>
            <a:r>
              <a:rPr lang="en-US" sz="1400" dirty="0" smtClean="0"/>
              <a:t> Someone might not want to move in because there isn’t free cable, or someone may not want to move in due to certain policies- </a:t>
            </a:r>
            <a:r>
              <a:rPr lang="en-US" sz="1400" dirty="0" smtClean="0"/>
              <a:t>try to reframe </a:t>
            </a:r>
            <a:r>
              <a:rPr lang="en-US" sz="1400" dirty="0" smtClean="0"/>
              <a:t>these issues to keep the focus on all the great things that come along with having housing. </a:t>
            </a:r>
          </a:p>
          <a:p>
            <a:pPr>
              <a:lnSpc>
                <a:spcPct val="150000"/>
              </a:lnSpc>
            </a:pPr>
            <a:endParaRPr lang="en-US" sz="1400" dirty="0" smtClean="0"/>
          </a:p>
          <a:p>
            <a:pPr>
              <a:lnSpc>
                <a:spcPct val="150000"/>
              </a:lnSpc>
            </a:pPr>
            <a:r>
              <a:rPr lang="en-US" sz="1400" dirty="0" smtClean="0"/>
              <a:t>4. Find out who all points of contact are in person’s </a:t>
            </a:r>
            <a:r>
              <a:rPr lang="en-US" sz="1400" dirty="0" smtClean="0"/>
              <a:t>life. We talk about the need of case workers to be flexible and adaptable,</a:t>
            </a:r>
            <a:r>
              <a:rPr lang="en-US" sz="1400" baseline="0" dirty="0" smtClean="0"/>
              <a:t> to we also recognize that we can’t do it all. We can’t be all things to all people so understand the network of support around the client </a:t>
            </a:r>
            <a:r>
              <a:rPr lang="en-US" sz="1400" dirty="0" smtClean="0"/>
              <a:t>and </a:t>
            </a:r>
            <a:r>
              <a:rPr lang="en-US" sz="1400" dirty="0" smtClean="0"/>
              <a:t>develop plan for who does what, and what each can do to offer support, guidance, resources, and so on. </a:t>
            </a:r>
          </a:p>
          <a:p>
            <a:pPr>
              <a:lnSpc>
                <a:spcPct val="150000"/>
              </a:lnSpc>
            </a:pPr>
            <a:endParaRPr lang="en-US" sz="1400" dirty="0" smtClean="0"/>
          </a:p>
        </p:txBody>
      </p:sp>
      <p:sp>
        <p:nvSpPr>
          <p:cNvPr id="4" name="Slide Number Placeholder 3"/>
          <p:cNvSpPr>
            <a:spLocks noGrp="1"/>
          </p:cNvSpPr>
          <p:nvPr>
            <p:ph type="sldNum" sz="quarter" idx="10"/>
          </p:nvPr>
        </p:nvSpPr>
        <p:spPr/>
        <p:txBody>
          <a:bodyPr/>
          <a:lstStyle/>
          <a:p>
            <a:fld id="{B0832A82-5535-43D2-9D18-B3A0BB40FB28}" type="slidenum">
              <a:rPr lang="en-US" smtClean="0"/>
              <a:t>35</a:t>
            </a:fld>
            <a:endParaRPr lang="en-US" dirty="0"/>
          </a:p>
        </p:txBody>
      </p:sp>
    </p:spTree>
    <p:extLst>
      <p:ext uri="{BB962C8B-B14F-4D97-AF65-F5344CB8AC3E}">
        <p14:creationId xmlns:p14="http://schemas.microsoft.com/office/powerpoint/2010/main" val="1914429857"/>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Brett </a:t>
            </a:r>
            <a:endParaRPr lang="en-US" dirty="0" smtClean="0"/>
          </a:p>
          <a:p>
            <a:endParaRPr lang="en-US" dirty="0" smtClean="0"/>
          </a:p>
          <a:p>
            <a:r>
              <a:rPr lang="en-US" dirty="0" smtClean="0"/>
              <a:t>We understand that not all staff can participate in move in day AND having the ability to do so can really strengthen the relationship with the </a:t>
            </a:r>
            <a:r>
              <a:rPr lang="en-US" dirty="0" smtClean="0"/>
              <a:t>client. </a:t>
            </a:r>
          </a:p>
          <a:p>
            <a:endParaRPr lang="en-US" dirty="0" smtClean="0"/>
          </a:p>
          <a:p>
            <a:pPr marL="228600" indent="-228600">
              <a:buAutoNum type="arabicPeriod"/>
            </a:pPr>
            <a:r>
              <a:rPr lang="en-US" dirty="0" smtClean="0"/>
              <a:t>The actual lease signing-</a:t>
            </a:r>
            <a:r>
              <a:rPr lang="en-US" baseline="0" dirty="0" smtClean="0"/>
              <a:t> Some times the client may not remember much about the lease signing other than getting their own apartment with their own keys. So it’s important if the service provider can’t be present at the lease signing to go over the lease to meet with client to walk them through it and review their responsibilities to ensure that they understand. This may be something that it new to them, maybe they’ve never had their own apartment. So make sure they understand what’s important. </a:t>
            </a:r>
          </a:p>
          <a:p>
            <a:pPr marL="228600" marR="0" indent="-228600" algn="l" defTabSz="914400" rtl="0" eaLnBrk="1" fontAlgn="auto" latinLnBrk="0" hangingPunct="1">
              <a:lnSpc>
                <a:spcPct val="100000"/>
              </a:lnSpc>
              <a:spcBef>
                <a:spcPts val="0"/>
              </a:spcBef>
              <a:spcAft>
                <a:spcPts val="0"/>
              </a:spcAft>
              <a:buClrTx/>
              <a:buSzTx/>
              <a:buFontTx/>
              <a:buAutoNum type="arabicPeriod"/>
              <a:tabLst/>
              <a:defRPr/>
            </a:pPr>
            <a:r>
              <a:rPr lang="en-US" baseline="0" dirty="0" smtClean="0"/>
              <a:t>Address the immediate needs- Make sure they have the essentials- food, bed, necessities. We want to help them transition and not have to worry about meeting those immediate needs. Also make sure you understand what is </a:t>
            </a:r>
            <a:r>
              <a:rPr lang="en-US" dirty="0" smtClean="0"/>
              <a:t>available on site (meals, meds, groups, food bank, in unit supplies) What should you do, what should they do, who else can help?</a:t>
            </a:r>
          </a:p>
          <a:p>
            <a:pPr marL="228600" indent="-228600">
              <a:buAutoNum type="arabicPeriod"/>
            </a:pPr>
            <a:endParaRPr lang="en-US" dirty="0" smtClean="0"/>
          </a:p>
          <a:p>
            <a:endParaRPr lang="en-US" dirty="0" smtClean="0"/>
          </a:p>
          <a:p>
            <a:endParaRPr lang="en-US" dirty="0" smtClean="0"/>
          </a:p>
        </p:txBody>
      </p:sp>
      <p:sp>
        <p:nvSpPr>
          <p:cNvPr id="4" name="Slide Number Placeholder 3"/>
          <p:cNvSpPr>
            <a:spLocks noGrp="1"/>
          </p:cNvSpPr>
          <p:nvPr>
            <p:ph type="sldNum" sz="quarter" idx="10"/>
          </p:nvPr>
        </p:nvSpPr>
        <p:spPr/>
        <p:txBody>
          <a:bodyPr/>
          <a:lstStyle/>
          <a:p>
            <a:fld id="{B0832A82-5535-43D2-9D18-B3A0BB40FB28}" type="slidenum">
              <a:rPr lang="en-US" smtClean="0"/>
              <a:t>36</a:t>
            </a:fld>
            <a:endParaRPr lang="en-US" dirty="0"/>
          </a:p>
        </p:txBody>
      </p:sp>
    </p:spTree>
    <p:extLst>
      <p:ext uri="{BB962C8B-B14F-4D97-AF65-F5344CB8AC3E}">
        <p14:creationId xmlns:p14="http://schemas.microsoft.com/office/powerpoint/2010/main" val="657804878"/>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indent="0">
              <a:lnSpc>
                <a:spcPct val="150000"/>
              </a:lnSpc>
              <a:buNone/>
            </a:pPr>
            <a:r>
              <a:rPr lang="en-US" sz="1400" dirty="0" smtClean="0"/>
              <a:t>Brett</a:t>
            </a:r>
          </a:p>
          <a:p>
            <a:pPr marL="0" indent="0">
              <a:lnSpc>
                <a:spcPct val="150000"/>
              </a:lnSpc>
              <a:buNone/>
            </a:pPr>
            <a:r>
              <a:rPr lang="en-US" sz="1400" baseline="0" dirty="0" smtClean="0"/>
              <a:t>Try not to overwhelm or give too much info. If it can wait, maybe it should (goal planning documents, intake forms, crisis plans, goal plans can wait). </a:t>
            </a:r>
          </a:p>
          <a:p>
            <a:pPr marL="0" indent="0">
              <a:lnSpc>
                <a:spcPct val="150000"/>
              </a:lnSpc>
              <a:buNone/>
            </a:pPr>
            <a:r>
              <a:rPr lang="en-US" sz="1400" baseline="0" dirty="0" smtClean="0"/>
              <a:t>People may be nervous or reluctant, let them warm up to you, don’t force it early on. Allow time to adjust</a:t>
            </a:r>
          </a:p>
          <a:p>
            <a:pPr marL="0" indent="0">
              <a:lnSpc>
                <a:spcPct val="150000"/>
              </a:lnSpc>
              <a:buNone/>
            </a:pPr>
            <a:r>
              <a:rPr lang="en-US" sz="1400" baseline="0" dirty="0" smtClean="0"/>
              <a:t>Social service providers may want to know how they can help people right away, be okay with the unknowns. Also ,allowing new resident to start fresh (reputations might follow, unfairly so) address staff preconceived notions, allow new resident to start fresh and address any issues when they arise, not assuming they </a:t>
            </a:r>
            <a:r>
              <a:rPr lang="en-US" sz="1400" baseline="0" dirty="0" smtClean="0"/>
              <a:t>will.</a:t>
            </a:r>
            <a:endParaRPr lang="en-US" sz="1400" baseline="0" dirty="0" smtClean="0"/>
          </a:p>
        </p:txBody>
      </p:sp>
      <p:sp>
        <p:nvSpPr>
          <p:cNvPr id="4" name="Slide Number Placeholder 3"/>
          <p:cNvSpPr>
            <a:spLocks noGrp="1"/>
          </p:cNvSpPr>
          <p:nvPr>
            <p:ph type="sldNum" sz="quarter" idx="10"/>
          </p:nvPr>
        </p:nvSpPr>
        <p:spPr/>
        <p:txBody>
          <a:bodyPr/>
          <a:lstStyle/>
          <a:p>
            <a:fld id="{B0832A82-5535-43D2-9D18-B3A0BB40FB28}" type="slidenum">
              <a:rPr lang="en-US" smtClean="0"/>
              <a:t>37</a:t>
            </a:fld>
            <a:endParaRPr lang="en-US" dirty="0"/>
          </a:p>
        </p:txBody>
      </p:sp>
    </p:spTree>
    <p:extLst>
      <p:ext uri="{BB962C8B-B14F-4D97-AF65-F5344CB8AC3E}">
        <p14:creationId xmlns:p14="http://schemas.microsoft.com/office/powerpoint/2010/main" val="1470865891"/>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aseline="0" dirty="0" smtClean="0"/>
              <a:t>Brett</a:t>
            </a:r>
          </a:p>
          <a:p>
            <a:r>
              <a:rPr lang="en-US" baseline="0" dirty="0" smtClean="0"/>
              <a:t>These questions often come up in supportive services. </a:t>
            </a:r>
          </a:p>
          <a:p>
            <a:endParaRPr lang="en-US" baseline="0" dirty="0" smtClean="0"/>
          </a:p>
          <a:p>
            <a:r>
              <a:rPr lang="en-US" b="1" u="sng" baseline="0" dirty="0" smtClean="0"/>
              <a:t>Pose these questions to the audience to create conversation. </a:t>
            </a:r>
          </a:p>
        </p:txBody>
      </p:sp>
      <p:sp>
        <p:nvSpPr>
          <p:cNvPr id="4" name="Slide Number Placeholder 3"/>
          <p:cNvSpPr>
            <a:spLocks noGrp="1"/>
          </p:cNvSpPr>
          <p:nvPr>
            <p:ph type="sldNum" sz="quarter" idx="10"/>
          </p:nvPr>
        </p:nvSpPr>
        <p:spPr/>
        <p:txBody>
          <a:bodyPr/>
          <a:lstStyle/>
          <a:p>
            <a:fld id="{2F6704E1-B8B6-BE46-B16B-4F12D706624D}" type="slidenum">
              <a:rPr lang="en-US" smtClean="0"/>
              <a:t>38</a:t>
            </a:fld>
            <a:endParaRPr lang="en-US" dirty="0"/>
          </a:p>
        </p:txBody>
      </p:sp>
    </p:spTree>
    <p:extLst>
      <p:ext uri="{BB962C8B-B14F-4D97-AF65-F5344CB8AC3E}">
        <p14:creationId xmlns:p14="http://schemas.microsoft.com/office/powerpoint/2010/main" val="3707971068"/>
      </p:ext>
    </p:extLst>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nSpc>
                <a:spcPct val="150000"/>
              </a:lnSpc>
            </a:pPr>
            <a:r>
              <a:rPr lang="en-US" sz="1400" dirty="0" smtClean="0"/>
              <a:t>Brett </a:t>
            </a:r>
          </a:p>
          <a:p>
            <a:pPr>
              <a:lnSpc>
                <a:spcPct val="150000"/>
              </a:lnSpc>
            </a:pPr>
            <a:r>
              <a:rPr lang="en-US" sz="1400" baseline="0" dirty="0" smtClean="0"/>
              <a:t>This cannot be a prescriptive amount of time and will need to entirely depend on what the tenants needs and when they need it. In times of crisis or during a window of opportunity, you need to increase how much time you spend. When your client is more stable, you can pull back, but be attentive to increasing outreach as needed. Major situational changes should prompt more outreach time towards tenant. </a:t>
            </a:r>
          </a:p>
          <a:p>
            <a:pPr>
              <a:lnSpc>
                <a:spcPct val="150000"/>
              </a:lnSpc>
            </a:pPr>
            <a:endParaRPr lang="en-US" sz="1400" baseline="0" dirty="0" smtClean="0"/>
          </a:p>
          <a:p>
            <a:pPr>
              <a:lnSpc>
                <a:spcPct val="150000"/>
              </a:lnSpc>
            </a:pPr>
            <a:r>
              <a:rPr lang="en-US" sz="1400" baseline="0" dirty="0" smtClean="0"/>
              <a:t>Balance is needed between attention and engagement with the goal of promoting independence for client. This looks differently for everyone, but risk of creating depend on CM is real, but often overstated by CM’s. I’ve found that tenants will tell you when you’re being overbearing. Listen to that! Remember: the goal of assertive engagement is to build rapport with the aim of fostering trust that can be used to help coach towards client’s goals. Even if there’s no formal agenda to your interactions, this serves as ultimate goal. </a:t>
            </a:r>
          </a:p>
          <a:p>
            <a:pPr>
              <a:lnSpc>
                <a:spcPct val="150000"/>
              </a:lnSpc>
            </a:pPr>
            <a:endParaRPr lang="en-US" sz="1400" baseline="0" dirty="0" smtClean="0"/>
          </a:p>
          <a:p>
            <a:pPr>
              <a:lnSpc>
                <a:spcPct val="150000"/>
              </a:lnSpc>
            </a:pPr>
            <a:r>
              <a:rPr lang="en-US" sz="1400" baseline="0" dirty="0" smtClean="0"/>
              <a:t>Aside from managing your own time, there’s limited risk to speeding too much time with tenants. You serve as a very key support, sometimes the only support, investing your time is the best way to cement that relationship. </a:t>
            </a:r>
          </a:p>
          <a:p>
            <a:pPr>
              <a:lnSpc>
                <a:spcPct val="150000"/>
              </a:lnSpc>
            </a:pPr>
            <a:endParaRPr lang="en-US" sz="1400" baseline="0" dirty="0" smtClean="0"/>
          </a:p>
          <a:p>
            <a:pPr>
              <a:lnSpc>
                <a:spcPct val="150000"/>
              </a:lnSpc>
            </a:pPr>
            <a:r>
              <a:rPr lang="en-US" sz="1400" baseline="0" dirty="0" smtClean="0"/>
              <a:t>Remember, it’s all about whatever it takes!</a:t>
            </a:r>
          </a:p>
          <a:p>
            <a:pPr>
              <a:lnSpc>
                <a:spcPct val="150000"/>
              </a:lnSpc>
            </a:pPr>
            <a:endParaRPr lang="en-US" sz="1400" baseline="0" dirty="0" smtClean="0"/>
          </a:p>
        </p:txBody>
      </p:sp>
      <p:sp>
        <p:nvSpPr>
          <p:cNvPr id="4" name="Slide Number Placeholder 3"/>
          <p:cNvSpPr>
            <a:spLocks noGrp="1"/>
          </p:cNvSpPr>
          <p:nvPr>
            <p:ph type="sldNum" sz="quarter" idx="10"/>
          </p:nvPr>
        </p:nvSpPr>
        <p:spPr/>
        <p:txBody>
          <a:bodyPr/>
          <a:lstStyle/>
          <a:p>
            <a:fld id="{2F6704E1-B8B6-BE46-B16B-4F12D706624D}" type="slidenum">
              <a:rPr lang="en-US" smtClean="0"/>
              <a:t>39</a:t>
            </a:fld>
            <a:endParaRPr lang="en-US" dirty="0"/>
          </a:p>
        </p:txBody>
      </p:sp>
    </p:spTree>
    <p:extLst>
      <p:ext uri="{BB962C8B-B14F-4D97-AF65-F5344CB8AC3E}">
        <p14:creationId xmlns:p14="http://schemas.microsoft.com/office/powerpoint/2010/main" val="117805301"/>
      </p:ext>
    </p:extLst>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Brett</a:t>
            </a:r>
          </a:p>
          <a:p>
            <a:endParaRPr lang="en-US" baseline="0" dirty="0" smtClean="0"/>
          </a:p>
          <a:p>
            <a:r>
              <a:rPr lang="en-US" baseline="0" dirty="0" smtClean="0"/>
              <a:t>If that is your office, great. If that’s in a common space or at their apartment, or the street corner, or with others present, so be it! We need to meet people where they’re at- figuratively and literally</a:t>
            </a:r>
            <a:r>
              <a:rPr lang="en-US" baseline="0" dirty="0" smtClean="0"/>
              <a:t>! We talked about those formal and informal spaces for meeting so be sure to not limit yourself to preconceived notions of those traditional places to meet. </a:t>
            </a:r>
            <a:endParaRPr lang="en-US" baseline="0" dirty="0" smtClean="0"/>
          </a:p>
          <a:p>
            <a:endParaRPr lang="en-US" baseline="0" dirty="0" smtClean="0"/>
          </a:p>
          <a:p>
            <a:pPr marL="0" marR="0" indent="0" algn="l" defTabSz="914400" rtl="0" eaLnBrk="1" fontAlgn="auto" latinLnBrk="0" hangingPunct="1">
              <a:lnSpc>
                <a:spcPct val="100000"/>
              </a:lnSpc>
              <a:spcBef>
                <a:spcPts val="0"/>
              </a:spcBef>
              <a:spcAft>
                <a:spcPts val="0"/>
              </a:spcAft>
              <a:buClrTx/>
              <a:buSzTx/>
              <a:buFontTx/>
              <a:buNone/>
              <a:tabLst/>
              <a:defRPr/>
            </a:pPr>
            <a:r>
              <a:rPr lang="en-US" dirty="0" smtClean="0"/>
              <a:t>You need to be flexible to provide services/outreach</a:t>
            </a:r>
            <a:r>
              <a:rPr lang="en-US" baseline="0" dirty="0" smtClean="0"/>
              <a:t> wherever the client is comfortable to meet. </a:t>
            </a:r>
          </a:p>
          <a:p>
            <a:endParaRPr lang="en-US" dirty="0" smtClean="0"/>
          </a:p>
          <a:p>
            <a:endParaRPr lang="en-US" dirty="0"/>
          </a:p>
        </p:txBody>
      </p:sp>
      <p:sp>
        <p:nvSpPr>
          <p:cNvPr id="4" name="Slide Number Placeholder 3"/>
          <p:cNvSpPr>
            <a:spLocks noGrp="1"/>
          </p:cNvSpPr>
          <p:nvPr>
            <p:ph type="sldNum" sz="quarter" idx="10"/>
          </p:nvPr>
        </p:nvSpPr>
        <p:spPr/>
        <p:txBody>
          <a:bodyPr/>
          <a:lstStyle/>
          <a:p>
            <a:fld id="{2F6704E1-B8B6-BE46-B16B-4F12D706624D}" type="slidenum">
              <a:rPr lang="en-US" smtClean="0"/>
              <a:t>40</a:t>
            </a:fld>
            <a:endParaRPr lang="en-US" dirty="0"/>
          </a:p>
        </p:txBody>
      </p:sp>
    </p:spTree>
    <p:extLst>
      <p:ext uri="{BB962C8B-B14F-4D97-AF65-F5344CB8AC3E}">
        <p14:creationId xmlns:p14="http://schemas.microsoft.com/office/powerpoint/2010/main" val="2577819369"/>
      </p:ext>
    </p:extLst>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nSpc>
                <a:spcPct val="150000"/>
              </a:lnSpc>
            </a:pPr>
            <a:r>
              <a:rPr lang="en-US" sz="1400" dirty="0" smtClean="0"/>
              <a:t>Johnna</a:t>
            </a:r>
          </a:p>
          <a:p>
            <a:pPr>
              <a:lnSpc>
                <a:spcPct val="150000"/>
              </a:lnSpc>
            </a:pPr>
            <a:r>
              <a:rPr lang="en-US" sz="1400" dirty="0" smtClean="0"/>
              <a:t>Assertive</a:t>
            </a:r>
            <a:r>
              <a:rPr lang="en-US" sz="1400" baseline="0" dirty="0" smtClean="0"/>
              <a:t> Engagement relies on case managers being comfortable having less formal and often agenda less interactions with Residents. These often can be conversations about topics in which personal information is shared with tenants about interests and past experiences. CM’s may share their favorite sports teams, cities they lived, hobbies they have, etc. </a:t>
            </a:r>
          </a:p>
          <a:p>
            <a:pPr>
              <a:lnSpc>
                <a:spcPct val="150000"/>
              </a:lnSpc>
            </a:pPr>
            <a:endParaRPr lang="en-US" sz="1400" baseline="0" dirty="0" smtClean="0"/>
          </a:p>
          <a:p>
            <a:pPr>
              <a:lnSpc>
                <a:spcPct val="150000"/>
              </a:lnSpc>
            </a:pPr>
            <a:r>
              <a:rPr lang="en-US" sz="1400" baseline="0" dirty="0" smtClean="0"/>
              <a:t>This allows CM’s to connect on a more personal, human to human level with client, but brings in a bit of risk when it comes to ensuring staff, especially newer staff, maintain strong professional boundaries. </a:t>
            </a:r>
          </a:p>
          <a:p>
            <a:pPr>
              <a:lnSpc>
                <a:spcPct val="150000"/>
              </a:lnSpc>
            </a:pPr>
            <a:endParaRPr lang="en-US" sz="1400" baseline="0" dirty="0" smtClean="0"/>
          </a:p>
          <a:p>
            <a:pPr>
              <a:lnSpc>
                <a:spcPct val="150000"/>
              </a:lnSpc>
            </a:pPr>
            <a:r>
              <a:rPr lang="en-US" sz="1400" baseline="0" dirty="0" smtClean="0"/>
              <a:t>PB are often described in very cut and dry language- “never share personal info with Residents” I’ve found that to be too rigid and unrealistic as to how people actually interact with one another. Use this as the barometer: how does this conversation topic enhance my service relationship with the client without making the relationship about me, the service provider?</a:t>
            </a:r>
          </a:p>
          <a:p>
            <a:pPr>
              <a:lnSpc>
                <a:spcPct val="150000"/>
              </a:lnSpc>
            </a:pPr>
            <a:endParaRPr lang="en-US" sz="1400" baseline="0" dirty="0" smtClean="0"/>
          </a:p>
          <a:p>
            <a:pPr>
              <a:lnSpc>
                <a:spcPct val="150000"/>
              </a:lnSpc>
            </a:pPr>
            <a:r>
              <a:rPr lang="en-US" sz="1400" baseline="0" dirty="0" smtClean="0"/>
              <a:t>Good Example: “I really like the Red Sox and grew up playing baseball, it was a fun way to get exercise and make new friends. Being part of a team was important to me to learn how to deal with success and failure. Striking out is never fun!” This offers up some personal info about me, but remains overly general and is easily pivoted back to client to address their goals/strengths: “Did you play any sports as a kid? What was that like for you?”</a:t>
            </a:r>
          </a:p>
          <a:p>
            <a:pPr>
              <a:lnSpc>
                <a:spcPct val="150000"/>
              </a:lnSpc>
            </a:pPr>
            <a:endParaRPr lang="en-US" sz="1400" baseline="0" dirty="0" smtClean="0"/>
          </a:p>
          <a:p>
            <a:pPr>
              <a:lnSpc>
                <a:spcPct val="150000"/>
              </a:lnSpc>
            </a:pPr>
            <a:r>
              <a:rPr lang="en-US" sz="1400" baseline="0" dirty="0" smtClean="0"/>
              <a:t>Bad Example: “I like baseball but it brings back too many memories of my childhood for me. It just reminds me of my parents divorce, because it’s when my Dad stopped coming around.” This offers up too much personal history and makes the conversation about the CM and too hard to pivot the conversation back to what the client needs.</a:t>
            </a:r>
          </a:p>
          <a:p>
            <a:pPr>
              <a:lnSpc>
                <a:spcPct val="150000"/>
              </a:lnSpc>
            </a:pPr>
            <a:endParaRPr lang="en-US" sz="1400" baseline="0" dirty="0" smtClean="0"/>
          </a:p>
          <a:p>
            <a:pPr>
              <a:lnSpc>
                <a:spcPct val="150000"/>
              </a:lnSpc>
            </a:pPr>
            <a:r>
              <a:rPr lang="en-US" sz="1400" b="1" u="sng" baseline="0" dirty="0" smtClean="0"/>
              <a:t>Possibly present a situation to the audience about a time in your career where you didn’t have as strong of boundaries as maybe you should and what the results were. </a:t>
            </a:r>
          </a:p>
          <a:p>
            <a:pPr>
              <a:lnSpc>
                <a:spcPct val="150000"/>
              </a:lnSpc>
            </a:pPr>
            <a:endParaRPr lang="en-US" sz="1400" baseline="0" dirty="0" smtClean="0"/>
          </a:p>
          <a:p>
            <a:pPr>
              <a:lnSpc>
                <a:spcPct val="150000"/>
              </a:lnSpc>
            </a:pPr>
            <a:endParaRPr lang="en-US" sz="1400" baseline="0" dirty="0" smtClean="0"/>
          </a:p>
          <a:p>
            <a:pPr>
              <a:lnSpc>
                <a:spcPct val="150000"/>
              </a:lnSpc>
            </a:pPr>
            <a:endParaRPr lang="en-US" sz="1400" dirty="0"/>
          </a:p>
        </p:txBody>
      </p:sp>
      <p:sp>
        <p:nvSpPr>
          <p:cNvPr id="4" name="Slide Number Placeholder 3"/>
          <p:cNvSpPr>
            <a:spLocks noGrp="1"/>
          </p:cNvSpPr>
          <p:nvPr>
            <p:ph type="sldNum" sz="quarter" idx="10"/>
          </p:nvPr>
        </p:nvSpPr>
        <p:spPr/>
        <p:txBody>
          <a:bodyPr/>
          <a:lstStyle/>
          <a:p>
            <a:fld id="{2F6704E1-B8B6-BE46-B16B-4F12D706624D}" type="slidenum">
              <a:rPr lang="en-US" smtClean="0"/>
              <a:t>41</a:t>
            </a:fld>
            <a:endParaRPr lang="en-US" dirty="0"/>
          </a:p>
        </p:txBody>
      </p:sp>
    </p:spTree>
    <p:extLst>
      <p:ext uri="{BB962C8B-B14F-4D97-AF65-F5344CB8AC3E}">
        <p14:creationId xmlns:p14="http://schemas.microsoft.com/office/powerpoint/2010/main" val="2983333996"/>
      </p:ext>
    </p:extLst>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nSpc>
                <a:spcPct val="150000"/>
              </a:lnSpc>
            </a:pPr>
            <a:r>
              <a:rPr lang="en-US" sz="1400" dirty="0" smtClean="0"/>
              <a:t>Johnna </a:t>
            </a:r>
          </a:p>
          <a:p>
            <a:pPr>
              <a:lnSpc>
                <a:spcPct val="150000"/>
              </a:lnSpc>
            </a:pPr>
            <a:r>
              <a:rPr lang="en-US" sz="1400" dirty="0" smtClean="0"/>
              <a:t>Again, it’s about building</a:t>
            </a:r>
            <a:r>
              <a:rPr lang="en-US" sz="1400" baseline="0" dirty="0" smtClean="0"/>
              <a:t> the relationship so that you can understand your client’s needs well enough to answer this question. One of the elements of goal planning is to formally assign who does what for the client, but this isn’t always possible for Residents, especially those who are loosely engaged in services. You need prioritize being seen as a helpful advocate over being concerned with what your formal job description entails. Residents won’t remember that you referred than on to the right person more often than they’ll remember you were seemingly unhelpful. </a:t>
            </a:r>
          </a:p>
          <a:p>
            <a:pPr>
              <a:lnSpc>
                <a:spcPct val="150000"/>
              </a:lnSpc>
            </a:pPr>
            <a:endParaRPr lang="en-US" sz="1400" baseline="0" dirty="0" smtClean="0"/>
          </a:p>
          <a:p>
            <a:pPr>
              <a:lnSpc>
                <a:spcPct val="150000"/>
              </a:lnSpc>
            </a:pPr>
            <a:r>
              <a:rPr lang="en-US" sz="1400" baseline="0" dirty="0" smtClean="0"/>
              <a:t>Residents needs change over time, as recovery is inherently a non-linear process, meaning CM’s need to be flexible with the scope of work that responds to the Residents needs. Have build in review process for goal planners and promote an environment where goal planners are “living documents” and can be adjusted as needed. </a:t>
            </a:r>
          </a:p>
          <a:p>
            <a:pPr>
              <a:lnSpc>
                <a:spcPct val="150000"/>
              </a:lnSpc>
            </a:pPr>
            <a:endParaRPr lang="en-US" sz="1400" baseline="0" dirty="0" smtClean="0"/>
          </a:p>
          <a:p>
            <a:pPr>
              <a:lnSpc>
                <a:spcPct val="150000"/>
              </a:lnSpc>
            </a:pPr>
            <a:r>
              <a:rPr lang="en-US" sz="1400" baseline="0" dirty="0" smtClean="0"/>
              <a:t>Should you meet with landlords, PCP’s, other CM’s- yes, yes, yes! Housing Service is often the intersection between all other services a client receives, so think of yourself as a liaison between them all. </a:t>
            </a:r>
          </a:p>
          <a:p>
            <a:pPr>
              <a:lnSpc>
                <a:spcPct val="150000"/>
              </a:lnSpc>
            </a:pPr>
            <a:endParaRPr lang="en-US" sz="1400" baseline="0" dirty="0" smtClean="0"/>
          </a:p>
          <a:p>
            <a:pPr>
              <a:lnSpc>
                <a:spcPct val="150000"/>
              </a:lnSpc>
            </a:pPr>
            <a:r>
              <a:rPr lang="en-US" sz="1400" baseline="0" dirty="0" smtClean="0"/>
              <a:t>It is very uncommon that Residents will suffer as a result from a CM doing too much. When this happens, it’s usually obvious or the client will tell you directly to back off!</a:t>
            </a:r>
          </a:p>
          <a:p>
            <a:pPr>
              <a:lnSpc>
                <a:spcPct val="150000"/>
              </a:lnSpc>
            </a:pPr>
            <a:endParaRPr lang="en-US" sz="1400" baseline="0" dirty="0" smtClean="0"/>
          </a:p>
          <a:p>
            <a:pPr>
              <a:lnSpc>
                <a:spcPct val="150000"/>
              </a:lnSpc>
            </a:pPr>
            <a:r>
              <a:rPr lang="en-US" sz="1400" baseline="0" dirty="0" smtClean="0"/>
              <a:t>Fundamentally, it’s about whatever it takes to help the tenant retain and thrive in housing, so the CM needs to be able and willing to do just that! </a:t>
            </a:r>
          </a:p>
        </p:txBody>
      </p:sp>
      <p:sp>
        <p:nvSpPr>
          <p:cNvPr id="4" name="Slide Number Placeholder 3"/>
          <p:cNvSpPr>
            <a:spLocks noGrp="1"/>
          </p:cNvSpPr>
          <p:nvPr>
            <p:ph type="sldNum" sz="quarter" idx="10"/>
          </p:nvPr>
        </p:nvSpPr>
        <p:spPr/>
        <p:txBody>
          <a:bodyPr/>
          <a:lstStyle/>
          <a:p>
            <a:fld id="{2F6704E1-B8B6-BE46-B16B-4F12D706624D}" type="slidenum">
              <a:rPr lang="en-US" smtClean="0"/>
              <a:t>42</a:t>
            </a:fld>
            <a:endParaRPr lang="en-US" dirty="0"/>
          </a:p>
        </p:txBody>
      </p:sp>
    </p:spTree>
    <p:extLst>
      <p:ext uri="{BB962C8B-B14F-4D97-AF65-F5344CB8AC3E}">
        <p14:creationId xmlns:p14="http://schemas.microsoft.com/office/powerpoint/2010/main" val="3156001650"/>
      </p:ext>
    </p:extLst>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nSpc>
                <a:spcPct val="150000"/>
              </a:lnSpc>
            </a:pPr>
            <a:r>
              <a:rPr lang="en-US" sz="1400" dirty="0" smtClean="0"/>
              <a:t>Johnna</a:t>
            </a:r>
          </a:p>
          <a:p>
            <a:pPr>
              <a:lnSpc>
                <a:spcPct val="150000"/>
              </a:lnSpc>
            </a:pPr>
            <a:r>
              <a:rPr lang="en-US" sz="1400" dirty="0" smtClean="0"/>
              <a:t>Be</a:t>
            </a:r>
            <a:r>
              <a:rPr lang="en-US" sz="1400" baseline="0" dirty="0" smtClean="0"/>
              <a:t> sure that the client has an active role in any goal planning activities they can. We want to incorporate client voice as much as possible, but need to balance that against any reluctance they may to participate. Consider that you are required to invite/include the tenant, but they aren’t required to participate!</a:t>
            </a:r>
          </a:p>
          <a:p>
            <a:pPr>
              <a:lnSpc>
                <a:spcPct val="150000"/>
              </a:lnSpc>
            </a:pPr>
            <a:endParaRPr lang="en-US" sz="1400" baseline="0" dirty="0" smtClean="0"/>
          </a:p>
          <a:p>
            <a:pPr>
              <a:lnSpc>
                <a:spcPct val="150000"/>
              </a:lnSpc>
            </a:pPr>
            <a:r>
              <a:rPr lang="en-US" sz="1400" baseline="0" dirty="0" smtClean="0"/>
              <a:t>Sometime best way to goal plan is to make it a “slow burn” and something that can occur over the period of time as opposed to a defined period. Have conversation with Residents as they are tolerated and incorporate goal planning into those conversations instead if insisting on a dedicated period of time for goal planning. Roll with what the client needs!</a:t>
            </a:r>
          </a:p>
          <a:p>
            <a:pPr>
              <a:lnSpc>
                <a:spcPct val="150000"/>
              </a:lnSpc>
            </a:pPr>
            <a:endParaRPr lang="en-US" sz="1400" baseline="0" dirty="0" smtClean="0"/>
          </a:p>
          <a:p>
            <a:pPr>
              <a:lnSpc>
                <a:spcPct val="150000"/>
              </a:lnSpc>
            </a:pPr>
            <a:r>
              <a:rPr lang="en-US" sz="1400" baseline="0" dirty="0" smtClean="0"/>
              <a:t>Think of housing retention/stability as the foundation upon which you plan all goals. How will a certain goal promote the client’s ability to retain housing? How can you as the service provider assist in this process? This goal can mistakenly go unnamed, so be sure to explicitly incorporate it into discussions. </a:t>
            </a:r>
          </a:p>
          <a:p>
            <a:pPr>
              <a:lnSpc>
                <a:spcPct val="150000"/>
              </a:lnSpc>
            </a:pPr>
            <a:endParaRPr lang="en-US" sz="1400" baseline="0" dirty="0" smtClean="0"/>
          </a:p>
          <a:p>
            <a:pPr>
              <a:lnSpc>
                <a:spcPct val="150000"/>
              </a:lnSpc>
            </a:pPr>
            <a:r>
              <a:rPr lang="en-US" sz="1400" baseline="0" dirty="0" smtClean="0"/>
              <a:t>Always find ways to help Residents build their own skill set whenever it’s tolerated. Assign tasks formally when goal planning and give as much as the client can handle to them!</a:t>
            </a:r>
          </a:p>
          <a:p>
            <a:pPr>
              <a:lnSpc>
                <a:spcPct val="150000"/>
              </a:lnSpc>
            </a:pPr>
            <a:endParaRPr lang="en-US" sz="1400" dirty="0"/>
          </a:p>
        </p:txBody>
      </p:sp>
      <p:sp>
        <p:nvSpPr>
          <p:cNvPr id="4" name="Slide Number Placeholder 3"/>
          <p:cNvSpPr>
            <a:spLocks noGrp="1"/>
          </p:cNvSpPr>
          <p:nvPr>
            <p:ph type="sldNum" sz="quarter" idx="10"/>
          </p:nvPr>
        </p:nvSpPr>
        <p:spPr/>
        <p:txBody>
          <a:bodyPr/>
          <a:lstStyle/>
          <a:p>
            <a:fld id="{2F6704E1-B8B6-BE46-B16B-4F12D706624D}" type="slidenum">
              <a:rPr lang="en-US" smtClean="0"/>
              <a:t>43</a:t>
            </a:fld>
            <a:endParaRPr lang="en-US" dirty="0"/>
          </a:p>
        </p:txBody>
      </p:sp>
    </p:spTree>
    <p:extLst>
      <p:ext uri="{BB962C8B-B14F-4D97-AF65-F5344CB8AC3E}">
        <p14:creationId xmlns:p14="http://schemas.microsoft.com/office/powerpoint/2010/main" val="3248072136"/>
      </p:ext>
    </p:extLst>
  </p:cSld>
  <p:clrMapOvr>
    <a:masterClrMapping/>
  </p:clrMapOvr>
</p:notes>
</file>

<file path=ppt/notesSlides/notesSlide4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Johnna </a:t>
            </a:r>
            <a:endParaRPr lang="en-US" dirty="0"/>
          </a:p>
          <a:p>
            <a:r>
              <a:rPr lang="en-US" dirty="0"/>
              <a:t>Sally has an existing mental health provider in the community and they work together often, but isn’t open to taking meds or working with a Dr.</a:t>
            </a:r>
          </a:p>
          <a:p>
            <a:r>
              <a:rPr lang="en-US" dirty="0"/>
              <a:t>She is highly symptomatic, responding to auditory hallucinations often</a:t>
            </a:r>
          </a:p>
          <a:p>
            <a:r>
              <a:rPr lang="en-US" dirty="0"/>
              <a:t>In her first week in SH, She has accused another tenant of stealing her thoughts and insisting you get them back for her</a:t>
            </a:r>
          </a:p>
          <a:p>
            <a:r>
              <a:rPr lang="en-US" dirty="0"/>
              <a:t>She is refusing to pay rent until this issue is resolved</a:t>
            </a:r>
          </a:p>
          <a:p>
            <a:endParaRPr lang="en-US" dirty="0"/>
          </a:p>
          <a:p>
            <a:pPr marL="0" marR="0" indent="0" algn="l" defTabSz="914400" rtl="0" eaLnBrk="1" fontAlgn="auto" latinLnBrk="0" hangingPunct="1">
              <a:lnSpc>
                <a:spcPct val="100000"/>
              </a:lnSpc>
              <a:spcBef>
                <a:spcPts val="0"/>
              </a:spcBef>
              <a:spcAft>
                <a:spcPts val="0"/>
              </a:spcAft>
              <a:buClrTx/>
              <a:buSzTx/>
              <a:buFontTx/>
              <a:buNone/>
              <a:tabLst/>
              <a:defRPr/>
            </a:pPr>
            <a:r>
              <a:rPr lang="en-US" dirty="0"/>
              <a:t>How would you approach Sally?</a:t>
            </a:r>
            <a:r>
              <a:rPr lang="en-US" baseline="0" dirty="0"/>
              <a:t> </a:t>
            </a:r>
            <a:r>
              <a:rPr lang="en-US" dirty="0"/>
              <a:t>What topics would you avoid? What would you emphasize?</a:t>
            </a:r>
          </a:p>
          <a:p>
            <a:endParaRPr lang="en-US" dirty="0"/>
          </a:p>
          <a:p>
            <a:endParaRPr lang="en-US" dirty="0"/>
          </a:p>
        </p:txBody>
      </p:sp>
      <p:sp>
        <p:nvSpPr>
          <p:cNvPr id="4" name="Slide Number Placeholder 3"/>
          <p:cNvSpPr>
            <a:spLocks noGrp="1"/>
          </p:cNvSpPr>
          <p:nvPr>
            <p:ph type="sldNum" sz="quarter" idx="10"/>
          </p:nvPr>
        </p:nvSpPr>
        <p:spPr/>
        <p:txBody>
          <a:bodyPr/>
          <a:lstStyle/>
          <a:p>
            <a:fld id="{B0832A82-5535-43D2-9D18-B3A0BB40FB28}" type="slidenum">
              <a:rPr lang="en-US" smtClean="0"/>
              <a:t>44</a:t>
            </a:fld>
            <a:endParaRPr lang="en-US" dirty="0"/>
          </a:p>
        </p:txBody>
      </p:sp>
    </p:spTree>
    <p:extLst>
      <p:ext uri="{BB962C8B-B14F-4D97-AF65-F5344CB8AC3E}">
        <p14:creationId xmlns:p14="http://schemas.microsoft.com/office/powerpoint/2010/main" val="1670793323"/>
      </p:ext>
    </p:extLst>
  </p:cSld>
  <p:clrMapOvr>
    <a:masterClrMapping/>
  </p:clrMapOvr>
</p:notes>
</file>

<file path=ppt/notesSlides/notesSlide4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Brett</a:t>
            </a:r>
            <a:r>
              <a:rPr lang="en-US" baseline="0" dirty="0" smtClean="0"/>
              <a:t> &amp; Johnna </a:t>
            </a:r>
            <a:endParaRPr lang="en-US" dirty="0"/>
          </a:p>
        </p:txBody>
      </p:sp>
      <p:sp>
        <p:nvSpPr>
          <p:cNvPr id="4" name="Slide Number Placeholder 3"/>
          <p:cNvSpPr>
            <a:spLocks noGrp="1"/>
          </p:cNvSpPr>
          <p:nvPr>
            <p:ph type="sldNum" sz="quarter" idx="10"/>
          </p:nvPr>
        </p:nvSpPr>
        <p:spPr/>
        <p:txBody>
          <a:bodyPr/>
          <a:lstStyle/>
          <a:p>
            <a:fld id="{B0832A82-5535-43D2-9D18-B3A0BB40FB28}" type="slidenum">
              <a:rPr lang="en-US" smtClean="0"/>
              <a:t>45</a:t>
            </a:fld>
            <a:endParaRPr lang="en-US" dirty="0"/>
          </a:p>
        </p:txBody>
      </p:sp>
    </p:spTree>
    <p:extLst>
      <p:ext uri="{BB962C8B-B14F-4D97-AF65-F5344CB8AC3E}">
        <p14:creationId xmlns:p14="http://schemas.microsoft.com/office/powerpoint/2010/main" val="802667065"/>
      </p:ext>
    </p:extLst>
  </p:cSld>
  <p:clrMapOvr>
    <a:masterClrMapping/>
  </p:clrMapOvr>
</p:notes>
</file>

<file path=ppt/notesSlides/notesSlide4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All</a:t>
            </a:r>
            <a:r>
              <a:rPr lang="en-US" baseline="0" dirty="0" smtClean="0"/>
              <a:t> who want to chime in.</a:t>
            </a:r>
            <a:endParaRPr lang="en-US" dirty="0"/>
          </a:p>
        </p:txBody>
      </p:sp>
      <p:sp>
        <p:nvSpPr>
          <p:cNvPr id="4" name="Slide Number Placeholder 3"/>
          <p:cNvSpPr>
            <a:spLocks noGrp="1"/>
          </p:cNvSpPr>
          <p:nvPr>
            <p:ph type="sldNum" sz="quarter" idx="10"/>
          </p:nvPr>
        </p:nvSpPr>
        <p:spPr/>
        <p:txBody>
          <a:bodyPr/>
          <a:lstStyle/>
          <a:p>
            <a:fld id="{B0832A82-5535-43D2-9D18-B3A0BB40FB28}" type="slidenum">
              <a:rPr lang="en-US" smtClean="0"/>
              <a:t>46</a:t>
            </a:fld>
            <a:endParaRPr lang="en-US" dirty="0"/>
          </a:p>
        </p:txBody>
      </p:sp>
    </p:spTree>
    <p:extLst>
      <p:ext uri="{BB962C8B-B14F-4D97-AF65-F5344CB8AC3E}">
        <p14:creationId xmlns:p14="http://schemas.microsoft.com/office/powerpoint/2010/main" val="2540389936"/>
      </p:ext>
    </p:extLst>
  </p:cSld>
  <p:clrMapOvr>
    <a:masterClrMapping/>
  </p:clrMapOvr>
</p:notes>
</file>

<file path=ppt/notesSlides/notesSlide4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Johnna </a:t>
            </a:r>
          </a:p>
          <a:p>
            <a:r>
              <a:rPr lang="en-US" dirty="0"/>
              <a:t>The</a:t>
            </a:r>
            <a:r>
              <a:rPr lang="en-US" baseline="0" dirty="0"/>
              <a:t> Supportive Housing Training Center is an initiative of CSH to provide training on supportive housing from 101 to a deep dive into financing, Medicaid and services, to name a few.</a:t>
            </a:r>
          </a:p>
          <a:p>
            <a:endParaRPr lang="en-US" baseline="0" dirty="0"/>
          </a:p>
          <a:p>
            <a:r>
              <a:rPr lang="en-US" baseline="0" dirty="0"/>
              <a:t>The Training Center uses a variety of methods for its trainings to ensure we are able to reach people with differing needs, schedules, and backgrounds.</a:t>
            </a:r>
          </a:p>
          <a:p>
            <a:endParaRPr lang="en-US" baseline="0" dirty="0"/>
          </a:p>
          <a:p>
            <a:r>
              <a:rPr lang="en-US" baseline="0" dirty="0"/>
              <a:t>Our e-classes offer an online, facilitated learning experience on some of the most innovative and cutting edge topics. Participants will have the opportunity to interact with peers and experts on a specific topic. </a:t>
            </a:r>
          </a:p>
          <a:p>
            <a:endParaRPr lang="en-US" baseline="0" dirty="0"/>
          </a:p>
          <a:p>
            <a:r>
              <a:rPr lang="en-US" baseline="0" dirty="0"/>
              <a:t>Our tutorials provide easy access at any time to training materials that are self-paced and interactive. </a:t>
            </a:r>
          </a:p>
          <a:p>
            <a:endParaRPr lang="en-US" baseline="0" dirty="0"/>
          </a:p>
          <a:p>
            <a:r>
              <a:rPr lang="en-US" baseline="0" dirty="0"/>
              <a:t>We also understand that sometimes, an in-person meeting delivers the best results, and that’s why we also deliver in-person workshops. These differ from traditional classroom trainings in that content is delivered mostly through exercises, activities and peer sharing in addition to instructor-led training.</a:t>
            </a:r>
          </a:p>
          <a:p>
            <a:endParaRPr lang="en-US" baseline="0" dirty="0"/>
          </a:p>
          <a:p>
            <a:r>
              <a:rPr lang="en-US" baseline="0" dirty="0"/>
              <a:t>The Supportive Housing Training Center offers Customized training solutions to meet the needs of any of our partners and stakeholders. This could be designing a certification program in your community, or a specific set of trainings to tackle an issue.</a:t>
            </a:r>
            <a:endParaRPr lang="en-US"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295F9F17-BD84-4D56-A3DF-1E59C5A370AF}" type="slidenum">
              <a:rPr kumimoji="0" lang="en-US" sz="1200" b="0" i="0" u="none" strike="noStrike" kern="1200" cap="none" spc="0" normalizeH="0" baseline="0" noProof="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47</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746190835"/>
      </p:ext>
    </p:extLst>
  </p:cSld>
  <p:clrMapOvr>
    <a:masterClrMapping/>
  </p:clrMapOvr>
</p:notes>
</file>

<file path=ppt/notesSlides/notesSlide4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SHPA</a:t>
            </a:r>
            <a:r>
              <a:rPr lang="en-US" baseline="0" dirty="0" smtClean="0"/>
              <a:t> Staff</a:t>
            </a:r>
          </a:p>
          <a:p>
            <a:endParaRPr lang="en-US" dirty="0"/>
          </a:p>
        </p:txBody>
      </p:sp>
      <p:sp>
        <p:nvSpPr>
          <p:cNvPr id="4" name="Slide Number Placeholder 3"/>
          <p:cNvSpPr>
            <a:spLocks noGrp="1"/>
          </p:cNvSpPr>
          <p:nvPr>
            <p:ph type="sldNum" sz="quarter" idx="10"/>
          </p:nvPr>
        </p:nvSpPr>
        <p:spPr/>
        <p:txBody>
          <a:bodyPr/>
          <a:lstStyle/>
          <a:p>
            <a:fld id="{B0832A82-5535-43D2-9D18-B3A0BB40FB28}" type="slidenum">
              <a:rPr lang="en-US" smtClean="0"/>
              <a:t>48</a:t>
            </a:fld>
            <a:endParaRPr lang="en-US" dirty="0"/>
          </a:p>
        </p:txBody>
      </p:sp>
    </p:spTree>
    <p:extLst>
      <p:ext uri="{BB962C8B-B14F-4D97-AF65-F5344CB8AC3E}">
        <p14:creationId xmlns:p14="http://schemas.microsoft.com/office/powerpoint/2010/main" val="2319788908"/>
      </p:ext>
    </p:extLst>
  </p:cSld>
  <p:clrMapOvr>
    <a:masterClrMapping/>
  </p:clrMapOvr>
</p:notes>
</file>

<file path=ppt/notesSlides/notesSlide4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latin typeface="Times New Roman" panose="02020603050405020304" pitchFamily="18" charset="0"/>
                <a:cs typeface="Times New Roman" panose="02020603050405020304" pitchFamily="18" charset="0"/>
              </a:rPr>
              <a:t>Thank </a:t>
            </a:r>
            <a:r>
              <a:rPr lang="en-US" dirty="0">
                <a:latin typeface="Times New Roman" panose="02020603050405020304" pitchFamily="18" charset="0"/>
                <a:cs typeface="Times New Roman" panose="02020603050405020304" pitchFamily="18" charset="0"/>
              </a:rPr>
              <a:t>you for joining us today</a:t>
            </a:r>
            <a:r>
              <a:rPr lang="en-US" dirty="0" smtClean="0">
                <a:latin typeface="Times New Roman" panose="02020603050405020304" pitchFamily="18" charset="0"/>
                <a:cs typeface="Times New Roman" panose="02020603050405020304" pitchFamily="18" charset="0"/>
              </a:rPr>
              <a:t>.</a:t>
            </a:r>
            <a:r>
              <a:rPr lang="en-US" baseline="0" dirty="0" smtClean="0">
                <a:latin typeface="Times New Roman" panose="02020603050405020304" pitchFamily="18" charset="0"/>
                <a:cs typeface="Times New Roman" panose="02020603050405020304" pitchFamily="18" charset="0"/>
              </a:rPr>
              <a:t> I hope it was supportive to the success in your role. </a:t>
            </a:r>
            <a:endParaRPr lang="en-US" dirty="0">
              <a:latin typeface="Times New Roman" panose="02020603050405020304" pitchFamily="18" charset="0"/>
              <a:cs typeface="Times New Roman" panose="02020603050405020304" pitchFamily="18" charset="0"/>
            </a:endParaRPr>
          </a:p>
          <a:p>
            <a:endParaRPr lang="en-US" dirty="0">
              <a:latin typeface="Times New Roman" panose="02020603050405020304" pitchFamily="18" charset="0"/>
              <a:cs typeface="Times New Roman" panose="02020603050405020304" pitchFamily="18" charset="0"/>
            </a:endParaRPr>
          </a:p>
          <a:p>
            <a:endParaRPr lang="en-US" dirty="0"/>
          </a:p>
        </p:txBody>
      </p:sp>
      <p:sp>
        <p:nvSpPr>
          <p:cNvPr id="4" name="Slide Number Placeholder 3"/>
          <p:cNvSpPr>
            <a:spLocks noGrp="1"/>
          </p:cNvSpPr>
          <p:nvPr>
            <p:ph type="sldNum" sz="quarter" idx="10"/>
          </p:nvPr>
        </p:nvSpPr>
        <p:spPr/>
        <p:txBody>
          <a:bodyPr/>
          <a:lstStyle/>
          <a:p>
            <a:fld id="{C74546DD-3073-4506-89B2-E633CDD719D9}" type="slidenum">
              <a:rPr lang="en-US" smtClean="0">
                <a:solidFill>
                  <a:prstClr val="black"/>
                </a:solidFill>
              </a:rPr>
              <a:pPr/>
              <a:t>49</a:t>
            </a:fld>
            <a:endParaRPr lang="en-US" dirty="0">
              <a:solidFill>
                <a:prstClr val="black"/>
              </a:solidFill>
            </a:endParaRPr>
          </a:p>
        </p:txBody>
      </p:sp>
    </p:spTree>
    <p:extLst>
      <p:ext uri="{BB962C8B-B14F-4D97-AF65-F5344CB8AC3E}">
        <p14:creationId xmlns:p14="http://schemas.microsoft.com/office/powerpoint/2010/main" val="2458978679"/>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0.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2.xml"/></Relationships>
</file>

<file path=ppt/slideLayouts/_rels/slideLayout3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6.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3.xml"/></Relationships>
</file>

<file path=ppt/slideLayouts/_rels/slideLayout3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8.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3.xml"/></Relationships>
</file>

<file path=ppt/slideLayouts/_rels/slideLayout39.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3.xml"/></Relationships>
</file>

<file path=ppt/slideLayouts/_rels/slideLayout40.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3.xml"/></Relationships>
</file>

<file path=ppt/slideLayouts/_rels/slideLayout41.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3.xml"/></Relationships>
</file>

<file path=ppt/slideLayouts/_rels/slideLayout4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9.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3.xml"/></Relationships>
</file>

<file path=ppt/slideLayouts/_rels/slideLayout5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5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5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5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5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55.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4.xml"/></Relationships>
</file>

<file path=ppt/slideLayouts/_rels/slideLayout56.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4.xml"/></Relationships>
</file>

<file path=ppt/slideLayouts/_rels/slideLayout57.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4.xml"/></Relationships>
</file>

<file path=ppt/slideLayouts/_rels/slideLayout58.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59.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60.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61.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62.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63.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64.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65.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66.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67.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68.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69.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70.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5.xml"/></Relationships>
</file>

<file path=ppt/slideLayouts/_rels/slideLayout71.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5.xml"/></Relationships>
</file>

<file path=ppt/slideLayouts/_rels/slideLayout72.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5.xml"/></Relationships>
</file>

<file path=ppt/slideLayouts/_rels/slideLayout73.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74.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75.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76.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77.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78.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79.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80.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81.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82.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83.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84.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85.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6.xml"/></Relationships>
</file>

<file path=ppt/slideLayouts/_rels/slideLayout86.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6.xml"/></Relationships>
</file>

<file path=ppt/slideLayouts/_rels/slideLayout87.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6.xml"/></Relationships>
</file>

<file path=ppt/slideLayouts/_rels/slideLayout88.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89.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90.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91.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92.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93.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94.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95.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96.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97.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98.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99.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100.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Master" Target="../slideMasters/slideMaster7.xml"/></Relationships>
</file>

<file path=ppt/slideLayouts/_rels/slideLayout101.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Master" Target="../slideMasters/slideMaster7.xml"/></Relationships>
</file>

<file path=ppt/slideLayouts/_rels/slideLayout102.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Master" Target="../slideMasters/slideMaster7.xml"/></Relationships>
</file>

<file path=ppt/slideLayouts/_rels/slideLayout103.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04.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05.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06.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07.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08.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09.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10.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11.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12.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13.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14.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15.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16.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17.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18.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19.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20.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21.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22.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7" name="Rectangle 6"/>
          <p:cNvSpPr/>
          <p:nvPr/>
        </p:nvSpPr>
        <p:spPr>
          <a:xfrm>
            <a:off x="1" y="762000"/>
            <a:ext cx="6856214" cy="5334001"/>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6952697" y="762000"/>
            <a:ext cx="2193989" cy="5334001"/>
          </a:xfrm>
          <a:prstGeom prst="rect">
            <a:avLst/>
          </a:prstGeom>
          <a:solidFill>
            <a:srgbClr val="C3C3C3">
              <a:alpha val="49804"/>
            </a:srgb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ctrTitle"/>
          </p:nvPr>
        </p:nvSpPr>
        <p:spPr>
          <a:xfrm>
            <a:off x="802386" y="1298448"/>
            <a:ext cx="5486400" cy="3255264"/>
          </a:xfrm>
        </p:spPr>
        <p:txBody>
          <a:bodyPr anchor="b">
            <a:normAutofit/>
          </a:bodyPr>
          <a:lstStyle>
            <a:lvl1pPr algn="l">
              <a:defRPr sz="5400" spc="-100" baseline="0">
                <a:solidFill>
                  <a:srgbClr val="FFFFFF"/>
                </a:solidFill>
              </a:defRPr>
            </a:lvl1pPr>
          </a:lstStyle>
          <a:p>
            <a:r>
              <a:rPr lang="en-US" smtClean="0"/>
              <a:t>Click to edit Master title style</a:t>
            </a:r>
            <a:endParaRPr lang="en-US" dirty="0"/>
          </a:p>
        </p:txBody>
      </p:sp>
      <p:sp>
        <p:nvSpPr>
          <p:cNvPr id="3" name="Subtitle 2"/>
          <p:cNvSpPr>
            <a:spLocks noGrp="1"/>
          </p:cNvSpPr>
          <p:nvPr>
            <p:ph type="subTitle" idx="1"/>
          </p:nvPr>
        </p:nvSpPr>
        <p:spPr>
          <a:xfrm>
            <a:off x="825011" y="4670246"/>
            <a:ext cx="5486400" cy="914400"/>
          </a:xfrm>
        </p:spPr>
        <p:txBody>
          <a:bodyPr anchor="t">
            <a:normAutofit/>
          </a:bodyPr>
          <a:lstStyle>
            <a:lvl1pPr marL="0" indent="0" algn="l">
              <a:buNone/>
              <a:defRPr sz="2000" cap="none" spc="0" baseline="0">
                <a:solidFill>
                  <a:schemeClr val="accent1">
                    <a:lumMod val="20000"/>
                    <a:lumOff val="80000"/>
                  </a:schemeClr>
                </a:solidFill>
              </a:defRPr>
            </a:lvl1pPr>
            <a:lvl2pPr marL="457200" indent="0" algn="ctr">
              <a:buNone/>
              <a:defRPr sz="2000"/>
            </a:lvl2pPr>
            <a:lvl3pPr marL="914400" indent="0" algn="ctr">
              <a:buNone/>
              <a:defRPr sz="2000"/>
            </a:lvl3pPr>
            <a:lvl4pPr marL="1371600" indent="0" algn="ctr">
              <a:buNone/>
              <a:defRPr sz="2000"/>
            </a:lvl4pPr>
            <a:lvl5pPr marL="1828800" indent="0" algn="ctr">
              <a:buNone/>
              <a:defRPr sz="2000"/>
            </a:lvl5pPr>
            <a:lvl6pPr marL="2286000" indent="0" algn="ctr">
              <a:buNone/>
              <a:defRPr sz="2000"/>
            </a:lvl6pPr>
            <a:lvl7pPr marL="2743200" indent="0" algn="ctr">
              <a:buNone/>
              <a:defRPr sz="2000"/>
            </a:lvl7pPr>
            <a:lvl8pPr marL="3200400" indent="0" algn="ctr">
              <a:buNone/>
              <a:defRPr sz="2000"/>
            </a:lvl8pPr>
            <a:lvl9pPr marL="3657600" indent="0" algn="ctr">
              <a:buNone/>
              <a:defRPr sz="2000"/>
            </a:lvl9pPr>
          </a:lstStyle>
          <a:p>
            <a:r>
              <a:rPr lang="en-US" smtClean="0"/>
              <a:t>Click to edit Master subtitle style</a:t>
            </a:r>
            <a:endParaRPr lang="en-US" dirty="0"/>
          </a:p>
        </p:txBody>
      </p:sp>
      <p:sp>
        <p:nvSpPr>
          <p:cNvPr id="5" name="Footer Placeholder 4"/>
          <p:cNvSpPr>
            <a:spLocks noGrp="1"/>
          </p:cNvSpPr>
          <p:nvPr>
            <p:ph type="ftr" sz="quarter" idx="11"/>
          </p:nvPr>
        </p:nvSpPr>
        <p:spPr/>
        <p:txBody>
          <a:bodyPr/>
          <a:lstStyle/>
          <a:p>
            <a:r>
              <a:rPr lang="en-US" dirty="0" smtClean="0"/>
              <a:t>© All rights reserved. No utilization or reproduction of this material is allowed without the written permission of CSH.</a:t>
            </a:r>
            <a:endParaRPr lang="en-US" dirty="0"/>
          </a:p>
        </p:txBody>
      </p:sp>
      <p:pic>
        <p:nvPicPr>
          <p:cNvPr id="9" name="Picture 8"/>
          <p:cNvPicPr>
            <a:picLocks noChangeAspect="1"/>
          </p:cNvPicPr>
          <p:nvPr userDrawn="1"/>
        </p:nvPicPr>
        <p:blipFill>
          <a:blip r:embed="rId2" cstate="email">
            <a:extLst>
              <a:ext uri="{28A0092B-C50C-407E-A947-70E740481C1C}">
                <a14:useLocalDpi xmlns:a14="http://schemas.microsoft.com/office/drawing/2010/main"/>
              </a:ext>
            </a:extLst>
          </a:blip>
          <a:stretch>
            <a:fillRect/>
          </a:stretch>
        </p:blipFill>
        <p:spPr>
          <a:xfrm>
            <a:off x="7306020" y="6172227"/>
            <a:ext cx="1487341" cy="753889"/>
          </a:xfrm>
          <a:prstGeom prst="rect">
            <a:avLst/>
          </a:prstGeom>
        </p:spPr>
      </p:pic>
    </p:spTree>
    <p:extLst>
      <p:ext uri="{BB962C8B-B14F-4D97-AF65-F5344CB8AC3E}">
        <p14:creationId xmlns:p14="http://schemas.microsoft.com/office/powerpoint/2010/main" val="2137629244"/>
      </p:ext>
    </p:extLst>
  </p:cSld>
  <p:clrMapOvr>
    <a:masterClrMapping/>
  </p:clrMapOvr>
  <p:timing>
    <p:tnLst>
      <p:par>
        <p:cTn id="1" dur="indefinite" restart="never" nodeType="tmRoot"/>
      </p:par>
    </p:tnLst>
  </p:timing>
</p:sldLayout>
</file>

<file path=ppt/slideLayouts/slideLayout2.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6" name="Footer Placeholder 5"/>
          <p:cNvSpPr>
            <a:spLocks noGrp="1"/>
          </p:cNvSpPr>
          <p:nvPr>
            <p:ph type="ftr" sz="quarter" idx="11"/>
          </p:nvPr>
        </p:nvSpPr>
        <p:spPr/>
        <p:txBody>
          <a:bodyPr/>
          <a:lstStyle/>
          <a:p>
            <a:r>
              <a:rPr lang="en-US" dirty="0" smtClean="0"/>
              <a:t>© All rights reserved. No utilization or reproduction of this material is allowed without the written permission of CSH.</a:t>
            </a:r>
            <a:endParaRPr lang="en-US" dirty="0"/>
          </a:p>
        </p:txBody>
      </p:sp>
      <p:pic>
        <p:nvPicPr>
          <p:cNvPr id="4" name="Picture 3"/>
          <p:cNvPicPr>
            <a:picLocks noChangeAspect="1"/>
          </p:cNvPicPr>
          <p:nvPr userDrawn="1"/>
        </p:nvPicPr>
        <p:blipFill>
          <a:blip r:embed="rId2" cstate="email">
            <a:extLst>
              <a:ext uri="{28A0092B-C50C-407E-A947-70E740481C1C}">
                <a14:useLocalDpi xmlns:a14="http://schemas.microsoft.com/office/drawing/2010/main"/>
              </a:ext>
            </a:extLst>
          </a:blip>
          <a:stretch>
            <a:fillRect/>
          </a:stretch>
        </p:blipFill>
        <p:spPr>
          <a:xfrm>
            <a:off x="7675330" y="6248454"/>
            <a:ext cx="1186568" cy="601436"/>
          </a:xfrm>
          <a:prstGeom prst="rect">
            <a:avLst/>
          </a:prstGeom>
        </p:spPr>
      </p:pic>
    </p:spTree>
    <p:extLst>
      <p:ext uri="{BB962C8B-B14F-4D97-AF65-F5344CB8AC3E}">
        <p14:creationId xmlns:p14="http://schemas.microsoft.com/office/powerpoint/2010/main" val="3834364046"/>
      </p:ext>
    </p:extLst>
  </p:cSld>
  <p:clrMapOvr>
    <a:masterClrMapping/>
  </p:clrMapOvr>
  <p:timing>
    <p:tnLst>
      <p:par>
        <p:cTn id="1" dur="indefinite" restart="never" nodeType="tmRoot"/>
      </p:par>
    </p:tnLst>
  </p:timing>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preserve="1" userDrawn="1">
  <p:cSld name="1_Blank">
    <p:spTree>
      <p:nvGrpSpPr>
        <p:cNvPr id="1" name=""/>
        <p:cNvGrpSpPr/>
        <p:nvPr/>
      </p:nvGrpSpPr>
      <p:grpSpPr>
        <a:xfrm>
          <a:off x="0" y="0"/>
          <a:ext cx="0" cy="0"/>
          <a:chOff x="0" y="0"/>
          <a:chExt cx="0" cy="0"/>
        </a:xfrm>
      </p:grpSpPr>
      <p:sp>
        <p:nvSpPr>
          <p:cNvPr id="6" name="Footer Placeholder 5"/>
          <p:cNvSpPr>
            <a:spLocks noGrp="1"/>
          </p:cNvSpPr>
          <p:nvPr>
            <p:ph type="ftr" sz="quarter" idx="11"/>
          </p:nvPr>
        </p:nvSpPr>
        <p:spPr/>
        <p:txBody>
          <a:bodyPr/>
          <a:lstStyle/>
          <a:p>
            <a:r>
              <a:rPr lang="en-US" dirty="0" smtClean="0"/>
              <a:t>© All rights reserved. No utilization or reproduction of this material is allowed without the written permission of CSH.</a:t>
            </a:r>
            <a:endParaRPr lang="en-US" dirty="0"/>
          </a:p>
        </p:txBody>
      </p:sp>
      <p:sp>
        <p:nvSpPr>
          <p:cNvPr id="2" name="Title 1"/>
          <p:cNvSpPr>
            <a:spLocks noGrp="1"/>
          </p:cNvSpPr>
          <p:nvPr>
            <p:ph type="title" hasCustomPrompt="1"/>
          </p:nvPr>
        </p:nvSpPr>
        <p:spPr>
          <a:xfrm>
            <a:off x="914400" y="336439"/>
            <a:ext cx="7277100" cy="704962"/>
          </a:xfrm>
        </p:spPr>
        <p:txBody>
          <a:bodyPr/>
          <a:lstStyle>
            <a:lvl1pPr>
              <a:defRPr baseline="0">
                <a:solidFill>
                  <a:schemeClr val="accent2"/>
                </a:solidFill>
              </a:defRPr>
            </a:lvl1pPr>
          </a:lstStyle>
          <a:p>
            <a:r>
              <a:rPr lang="en-US" dirty="0" smtClean="0"/>
              <a:t>Title Text Here</a:t>
            </a:r>
            <a:endParaRPr lang="en-US" dirty="0"/>
          </a:p>
        </p:txBody>
      </p:sp>
      <p:pic>
        <p:nvPicPr>
          <p:cNvPr id="3" name="Picture 2"/>
          <p:cNvPicPr>
            <a:picLocks noChangeAspect="1"/>
          </p:cNvPicPr>
          <p:nvPr userDrawn="1"/>
        </p:nvPicPr>
        <p:blipFill>
          <a:blip r:embed="rId2" cstate="email">
            <a:extLst>
              <a:ext uri="{28A0092B-C50C-407E-A947-70E740481C1C}">
                <a14:useLocalDpi xmlns:a14="http://schemas.microsoft.com/office/drawing/2010/main"/>
              </a:ext>
            </a:extLst>
          </a:blip>
          <a:stretch>
            <a:fillRect/>
          </a:stretch>
        </p:blipFill>
        <p:spPr>
          <a:xfrm>
            <a:off x="7780564" y="6280997"/>
            <a:ext cx="1138365" cy="577003"/>
          </a:xfrm>
          <a:prstGeom prst="rect">
            <a:avLst/>
          </a:prstGeom>
        </p:spPr>
      </p:pic>
    </p:spTree>
    <p:extLst>
      <p:ext uri="{BB962C8B-B14F-4D97-AF65-F5344CB8AC3E}">
        <p14:creationId xmlns:p14="http://schemas.microsoft.com/office/powerpoint/2010/main" val="2581168392"/>
      </p:ext>
    </p:extLst>
  </p:cSld>
  <p:clrMapOvr>
    <a:masterClrMapping/>
  </p:clrMapOvr>
  <p:timing>
    <p:tnLst>
      <p:par>
        <p:cTn id="1" dur="indefinite" restart="never" nodeType="tmRoot"/>
      </p:par>
    </p:tnLst>
  </p:timing>
</p:sldLayout>
</file>

<file path=ppt/slideLayouts/slideLayout4.xml><?xml version="1.0" encoding="utf-8"?>
<p:sldLayout xmlns:a="http://schemas.openxmlformats.org/drawingml/2006/main" xmlns:r="http://schemas.openxmlformats.org/officeDocument/2006/relationships" xmlns:p="http://schemas.openxmlformats.org/presentationml/2006/main" showMasterSp="0" preserve="1" userDrawn="1">
  <p:cSld name="1_Custom Layout">
    <p:spTree>
      <p:nvGrpSpPr>
        <p:cNvPr id="1" name=""/>
        <p:cNvGrpSpPr/>
        <p:nvPr/>
      </p:nvGrpSpPr>
      <p:grpSpPr>
        <a:xfrm>
          <a:off x="0" y="0"/>
          <a:ext cx="0" cy="0"/>
          <a:chOff x="0" y="0"/>
          <a:chExt cx="0" cy="0"/>
        </a:xfrm>
      </p:grpSpPr>
    </p:spTree>
    <p:extLst>
      <p:ext uri="{BB962C8B-B14F-4D97-AF65-F5344CB8AC3E}">
        <p14:creationId xmlns:p14="http://schemas.microsoft.com/office/powerpoint/2010/main" val="3953077504"/>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showMasterSp="0" preserve="1" userDrawn="1">
  <p:cSld name="Custom Layout">
    <p:spTree>
      <p:nvGrpSpPr>
        <p:cNvPr id="1" name=""/>
        <p:cNvGrpSpPr/>
        <p:nvPr/>
      </p:nvGrpSpPr>
      <p:grpSpPr>
        <a:xfrm>
          <a:off x="0" y="0"/>
          <a:ext cx="0" cy="0"/>
          <a:chOff x="0" y="0"/>
          <a:chExt cx="0" cy="0"/>
        </a:xfrm>
      </p:grpSpPr>
      <p:sp>
        <p:nvSpPr>
          <p:cNvPr id="5" name="Picture Placeholder 4"/>
          <p:cNvSpPr>
            <a:spLocks noGrp="1"/>
          </p:cNvSpPr>
          <p:nvPr>
            <p:ph type="pic" sz="quarter" idx="10"/>
          </p:nvPr>
        </p:nvSpPr>
        <p:spPr>
          <a:xfrm>
            <a:off x="449716" y="1445079"/>
            <a:ext cx="8351384" cy="4996542"/>
          </a:xfrm>
        </p:spPr>
        <p:txBody>
          <a:bodyPr/>
          <a:lstStyle/>
          <a:p>
            <a:r>
              <a:rPr lang="en-US" dirty="0" smtClean="0"/>
              <a:t>Click icon to add picture</a:t>
            </a:r>
            <a:endParaRPr lang="en-US" dirty="0"/>
          </a:p>
        </p:txBody>
      </p:sp>
      <p:sp>
        <p:nvSpPr>
          <p:cNvPr id="6" name="Title 5"/>
          <p:cNvSpPr>
            <a:spLocks noGrp="1"/>
          </p:cNvSpPr>
          <p:nvPr>
            <p:ph type="title"/>
          </p:nvPr>
        </p:nvSpPr>
        <p:spPr>
          <a:xfrm>
            <a:off x="1123884" y="282918"/>
            <a:ext cx="7003047" cy="876412"/>
          </a:xfrm>
        </p:spPr>
        <p:txBody>
          <a:bodyPr/>
          <a:lstStyle>
            <a:lvl1pPr algn="ctr">
              <a:defRPr>
                <a:solidFill>
                  <a:schemeClr val="tx2"/>
                </a:solidFill>
              </a:defRPr>
            </a:lvl1pPr>
          </a:lstStyle>
          <a:p>
            <a:r>
              <a:rPr lang="en-US" smtClean="0"/>
              <a:t>Click to edit Master title style</a:t>
            </a:r>
            <a:endParaRPr lang="en-US" dirty="0"/>
          </a:p>
        </p:txBody>
      </p:sp>
    </p:spTree>
    <p:extLst>
      <p:ext uri="{BB962C8B-B14F-4D97-AF65-F5344CB8AC3E}">
        <p14:creationId xmlns:p14="http://schemas.microsoft.com/office/powerpoint/2010/main" val="89244565"/>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showMasterSp="0" preserve="1" userDrawn="1">
  <p:cSld name="2_Custom Layout">
    <p:spTree>
      <p:nvGrpSpPr>
        <p:cNvPr id="1" name=""/>
        <p:cNvGrpSpPr/>
        <p:nvPr/>
      </p:nvGrpSpPr>
      <p:grpSpPr>
        <a:xfrm>
          <a:off x="0" y="0"/>
          <a:ext cx="0" cy="0"/>
          <a:chOff x="0" y="0"/>
          <a:chExt cx="0" cy="0"/>
        </a:xfrm>
      </p:grpSpPr>
      <p:sp>
        <p:nvSpPr>
          <p:cNvPr id="3" name="SmartArt Placeholder 2"/>
          <p:cNvSpPr>
            <a:spLocks noGrp="1"/>
          </p:cNvSpPr>
          <p:nvPr>
            <p:ph type="dgm" sz="quarter" idx="11"/>
          </p:nvPr>
        </p:nvSpPr>
        <p:spPr>
          <a:xfrm>
            <a:off x="416378" y="1151164"/>
            <a:ext cx="8474528" cy="5453063"/>
          </a:xfrm>
        </p:spPr>
        <p:txBody>
          <a:bodyPr/>
          <a:lstStyle/>
          <a:p>
            <a:r>
              <a:rPr lang="en-US" dirty="0" smtClean="0"/>
              <a:t>Click icon to add SmartArt graphic</a:t>
            </a:r>
            <a:endParaRPr lang="en-US" dirty="0"/>
          </a:p>
        </p:txBody>
      </p:sp>
      <p:sp>
        <p:nvSpPr>
          <p:cNvPr id="7" name="Title 5"/>
          <p:cNvSpPr>
            <a:spLocks noGrp="1"/>
          </p:cNvSpPr>
          <p:nvPr>
            <p:ph type="title"/>
          </p:nvPr>
        </p:nvSpPr>
        <p:spPr>
          <a:xfrm>
            <a:off x="1123884" y="282918"/>
            <a:ext cx="7003047" cy="876412"/>
          </a:xfrm>
        </p:spPr>
        <p:txBody>
          <a:bodyPr/>
          <a:lstStyle>
            <a:lvl1pPr algn="ctr">
              <a:defRPr>
                <a:solidFill>
                  <a:schemeClr val="tx2"/>
                </a:solidFill>
              </a:defRPr>
            </a:lvl1pPr>
          </a:lstStyle>
          <a:p>
            <a:r>
              <a:rPr lang="en-US" smtClean="0"/>
              <a:t>Click to edit Master title style</a:t>
            </a:r>
            <a:endParaRPr lang="en-US" dirty="0"/>
          </a:p>
        </p:txBody>
      </p:sp>
    </p:spTree>
    <p:extLst>
      <p:ext uri="{BB962C8B-B14F-4D97-AF65-F5344CB8AC3E}">
        <p14:creationId xmlns:p14="http://schemas.microsoft.com/office/powerpoint/2010/main" val="242981643"/>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Footer Placeholder 4"/>
          <p:cNvSpPr>
            <a:spLocks noGrp="1"/>
          </p:cNvSpPr>
          <p:nvPr>
            <p:ph type="ftr" sz="quarter" idx="11"/>
          </p:nvPr>
        </p:nvSpPr>
        <p:spPr>
          <a:xfrm>
            <a:off x="189689" y="6199180"/>
            <a:ext cx="7430311" cy="365125"/>
          </a:xfrm>
        </p:spPr>
        <p:txBody>
          <a:bodyPr/>
          <a:lstStyle/>
          <a:p>
            <a:r>
              <a:rPr lang="en-US" dirty="0" smtClean="0"/>
              <a:t>© All rights reserved. No utilization or reproduction of this material is allowed without the written permission of CSH.</a:t>
            </a:r>
            <a:endParaRPr lang="en-US" dirty="0"/>
          </a:p>
        </p:txBody>
      </p:sp>
    </p:spTree>
    <p:extLst>
      <p:ext uri="{BB962C8B-B14F-4D97-AF65-F5344CB8AC3E}">
        <p14:creationId xmlns:p14="http://schemas.microsoft.com/office/powerpoint/2010/main" val="3144896588"/>
      </p:ext>
    </p:extLst>
  </p:cSld>
  <p:clrMapOvr>
    <a:masterClrMapping/>
  </p:clrMapOvr>
  <p:timing>
    <p:tnLst>
      <p:par>
        <p:cTn id="1" dur="indefinite" restart="never" nodeType="tmRoot"/>
      </p:par>
    </p:tnLst>
  </p:timing>
</p:sldLayout>
</file>

<file path=ppt/slideLayouts/slideLayout8.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2900934" y="1298448"/>
            <a:ext cx="5486400" cy="3255264"/>
          </a:xfrm>
        </p:spPr>
        <p:txBody>
          <a:bodyPr anchor="b">
            <a:normAutofit/>
          </a:bodyPr>
          <a:lstStyle>
            <a:lvl1pPr>
              <a:defRPr sz="5400" b="0" spc="-100" baseline="0">
                <a:solidFill>
                  <a:schemeClr val="tx1">
                    <a:lumMod val="65000"/>
                    <a:lumOff val="35000"/>
                  </a:schemeClr>
                </a:solidFill>
              </a:defRPr>
            </a:lvl1pPr>
          </a:lstStyle>
          <a:p>
            <a:r>
              <a:rPr lang="en-US" smtClean="0"/>
              <a:t>Click to edit Master title style</a:t>
            </a:r>
            <a:endParaRPr lang="en-US" dirty="0"/>
          </a:p>
        </p:txBody>
      </p:sp>
      <p:sp>
        <p:nvSpPr>
          <p:cNvPr id="3" name="Text Placeholder 2"/>
          <p:cNvSpPr>
            <a:spLocks noGrp="1"/>
          </p:cNvSpPr>
          <p:nvPr>
            <p:ph type="body" idx="1"/>
          </p:nvPr>
        </p:nvSpPr>
        <p:spPr>
          <a:xfrm>
            <a:off x="2914650" y="4672584"/>
            <a:ext cx="5486400" cy="914400"/>
          </a:xfrm>
        </p:spPr>
        <p:txBody>
          <a:bodyPr anchor="t">
            <a:normAutofit/>
          </a:bodyPr>
          <a:lstStyle>
            <a:lvl1pPr marL="0" indent="0">
              <a:buNone/>
              <a:defRPr sz="2000" cap="none" spc="0" baseline="0">
                <a:solidFill>
                  <a:schemeClr val="tx1">
                    <a:lumMod val="65000"/>
                    <a:lumOff val="3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5" name="Footer Placeholder 4"/>
          <p:cNvSpPr>
            <a:spLocks noGrp="1"/>
          </p:cNvSpPr>
          <p:nvPr>
            <p:ph type="ftr" sz="quarter" idx="11"/>
          </p:nvPr>
        </p:nvSpPr>
        <p:spPr/>
        <p:txBody>
          <a:bodyPr/>
          <a:lstStyle/>
          <a:p>
            <a:r>
              <a:rPr lang="en-US" dirty="0" smtClean="0"/>
              <a:t>© All rights reserved. No utilization or reproduction of this material is allowed without the written permission of CSH.</a:t>
            </a:r>
            <a:endParaRPr lang="en-US" dirty="0"/>
          </a:p>
        </p:txBody>
      </p:sp>
    </p:spTree>
    <p:extLst>
      <p:ext uri="{BB962C8B-B14F-4D97-AF65-F5344CB8AC3E}">
        <p14:creationId xmlns:p14="http://schemas.microsoft.com/office/powerpoint/2010/main" val="277140430"/>
      </p:ext>
    </p:extLst>
  </p:cSld>
  <p:clrMapOvr>
    <a:masterClrMapping/>
  </p:clrMapOvr>
  <p:timing>
    <p:tnLst>
      <p:par>
        <p:cTn id="1" dur="indefinite" restart="never" nodeType="tmRoot"/>
      </p:par>
    </p:tnLst>
  </p:timing>
</p:sldLayout>
</file>

<file path=ppt/slideLayouts/slideLayout9.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2900934" y="868680"/>
            <a:ext cx="2606040" cy="5120640"/>
          </a:xfrm>
        </p:spPr>
        <p:txBody>
          <a:bodyPr/>
          <a:lstStyle>
            <a:lvl1pPr>
              <a:defRPr sz="1900"/>
            </a:lvl1pPr>
            <a:lvl2pPr>
              <a:defRPr sz="1700"/>
            </a:lvl2pPr>
            <a:lvl3pPr>
              <a:defRPr sz="1500"/>
            </a:lvl3pPr>
            <a:lvl4pPr>
              <a:defRPr sz="1300"/>
            </a:lvl4pPr>
            <a:lvl5pPr>
              <a:defRPr sz="1300"/>
            </a:lvl5pPr>
            <a:lvl6pPr>
              <a:defRPr sz="1300"/>
            </a:lvl6pPr>
            <a:lvl7pPr>
              <a:defRPr sz="1300"/>
            </a:lvl7pPr>
            <a:lvl8pPr>
              <a:defRPr sz="1300"/>
            </a:lvl8pPr>
            <a:lvl9pPr>
              <a:defRPr sz="13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5863590" y="868680"/>
            <a:ext cx="2606040" cy="5120640"/>
          </a:xfrm>
        </p:spPr>
        <p:txBody>
          <a:bodyPr/>
          <a:lstStyle>
            <a:lvl1pPr>
              <a:defRPr sz="1900"/>
            </a:lvl1pPr>
            <a:lvl2pPr>
              <a:defRPr sz="1700"/>
            </a:lvl2pPr>
            <a:lvl3pPr>
              <a:defRPr sz="1500"/>
            </a:lvl3pPr>
            <a:lvl4pPr>
              <a:defRPr sz="1300"/>
            </a:lvl4pPr>
            <a:lvl5pPr>
              <a:defRPr sz="1300"/>
            </a:lvl5pPr>
            <a:lvl6pPr>
              <a:defRPr sz="1300"/>
            </a:lvl6pPr>
            <a:lvl7pPr>
              <a:defRPr sz="1300"/>
            </a:lvl7pPr>
            <a:lvl8pPr>
              <a:defRPr sz="1300"/>
            </a:lvl8pPr>
            <a:lvl9pPr>
              <a:defRPr sz="13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9" name="Footer Placeholder 8"/>
          <p:cNvSpPr>
            <a:spLocks noGrp="1"/>
          </p:cNvSpPr>
          <p:nvPr>
            <p:ph type="ftr" sz="quarter" idx="11"/>
          </p:nvPr>
        </p:nvSpPr>
        <p:spPr>
          <a:xfrm>
            <a:off x="189689" y="6356350"/>
            <a:ext cx="7430311" cy="365125"/>
          </a:xfrm>
        </p:spPr>
        <p:txBody>
          <a:bodyPr/>
          <a:lstStyle/>
          <a:p>
            <a:r>
              <a:rPr lang="en-US" dirty="0" smtClean="0"/>
              <a:t>© All rights reserved. No utilization or reproduction of this material is allowed without the written permission of CSH.</a:t>
            </a:r>
            <a:endParaRPr lang="en-US" dirty="0"/>
          </a:p>
        </p:txBody>
      </p:sp>
    </p:spTree>
    <p:extLst>
      <p:ext uri="{BB962C8B-B14F-4D97-AF65-F5344CB8AC3E}">
        <p14:creationId xmlns:p14="http://schemas.microsoft.com/office/powerpoint/2010/main" val="1468251391"/>
      </p:ext>
    </p:extLst>
  </p:cSld>
  <p:clrMapOvr>
    <a:masterClrMapping/>
  </p:clrMapOvr>
  <p:timing>
    <p:tnLst>
      <p:par>
        <p:cTn id="1" dur="indefinite" restart="never" nodeType="tmRoot"/>
      </p:par>
    </p:tnLst>
  </p:timing>
</p:sldLayout>
</file>

<file path=ppt/slideLayouts/slideLayout10.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p:txBody>
          <a:bodyPr/>
          <a:lstStyle/>
          <a:p>
            <a:r>
              <a:rPr lang="en-US" smtClean="0"/>
              <a:t>Click to edit Master title style</a:t>
            </a:r>
            <a:endParaRPr lang="en-US" dirty="0"/>
          </a:p>
        </p:txBody>
      </p:sp>
      <p:sp>
        <p:nvSpPr>
          <p:cNvPr id="3" name="Text Placeholder 2"/>
          <p:cNvSpPr>
            <a:spLocks noGrp="1"/>
          </p:cNvSpPr>
          <p:nvPr>
            <p:ph type="body" idx="1"/>
          </p:nvPr>
        </p:nvSpPr>
        <p:spPr>
          <a:xfrm>
            <a:off x="2900934" y="1023586"/>
            <a:ext cx="2606040" cy="807720"/>
          </a:xfrm>
        </p:spPr>
        <p:txBody>
          <a:bodyPr anchor="b">
            <a:normAutofit/>
          </a:bodyPr>
          <a:lstStyle>
            <a:lvl1pPr marL="0" indent="0">
              <a:spcBef>
                <a:spcPts val="0"/>
              </a:spcBef>
              <a:buNone/>
              <a:defRPr sz="1900" b="1">
                <a:solidFill>
                  <a:schemeClr val="tx1">
                    <a:lumMod val="65000"/>
                    <a:lumOff val="35000"/>
                  </a:schemeClr>
                </a:solidFill>
              </a:defRPr>
            </a:lvl1pPr>
            <a:lvl2pPr marL="457200" indent="0">
              <a:buNone/>
              <a:defRPr sz="19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2900934" y="1930936"/>
            <a:ext cx="2606040" cy="4023360"/>
          </a:xfrm>
        </p:spPr>
        <p:txBody>
          <a:bodyPr/>
          <a:lstStyle>
            <a:lvl1pPr>
              <a:defRPr sz="1900"/>
            </a:lvl1pPr>
            <a:lvl2pPr>
              <a:defRPr sz="1700"/>
            </a:lvl2pPr>
            <a:lvl3pPr>
              <a:defRPr sz="1500"/>
            </a:lvl3pPr>
            <a:lvl4pPr>
              <a:defRPr sz="1300"/>
            </a:lvl4pPr>
            <a:lvl5pPr>
              <a:defRPr sz="1300"/>
            </a:lvl5pPr>
            <a:lvl6pPr>
              <a:defRPr sz="1300"/>
            </a:lvl6pPr>
            <a:lvl7pPr>
              <a:defRPr sz="1300"/>
            </a:lvl7pPr>
            <a:lvl8pPr>
              <a:defRPr sz="1300"/>
            </a:lvl8pPr>
            <a:lvl9pPr>
              <a:defRPr sz="13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5863847" y="1023587"/>
            <a:ext cx="2606040" cy="813171"/>
          </a:xfrm>
        </p:spPr>
        <p:txBody>
          <a:bodyPr anchor="b">
            <a:normAutofit/>
          </a:bodyPr>
          <a:lstStyle>
            <a:lvl1pPr marL="0" indent="0">
              <a:spcBef>
                <a:spcPts val="0"/>
              </a:spcBef>
              <a:buNone/>
              <a:defRPr sz="1900" b="1">
                <a:solidFill>
                  <a:schemeClr val="tx1">
                    <a:lumMod val="65000"/>
                    <a:lumOff val="35000"/>
                  </a:schemeClr>
                </a:solidFill>
              </a:defRPr>
            </a:lvl1pPr>
            <a:lvl2pPr marL="457200" indent="0">
              <a:buNone/>
              <a:defRPr sz="19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5863847" y="1930936"/>
            <a:ext cx="2606040" cy="4023360"/>
          </a:xfrm>
        </p:spPr>
        <p:txBody>
          <a:bodyPr/>
          <a:lstStyle>
            <a:lvl1pPr>
              <a:defRPr sz="1900"/>
            </a:lvl1pPr>
            <a:lvl2pPr>
              <a:defRPr sz="1700"/>
            </a:lvl2pPr>
            <a:lvl3pPr>
              <a:defRPr sz="1500"/>
            </a:lvl3pPr>
            <a:lvl4pPr>
              <a:defRPr sz="1300"/>
            </a:lvl4pPr>
            <a:lvl5pPr>
              <a:defRPr sz="1300"/>
            </a:lvl5pPr>
            <a:lvl6pPr>
              <a:defRPr sz="1300"/>
            </a:lvl6pPr>
            <a:lvl7pPr>
              <a:defRPr sz="1300"/>
            </a:lvl7pPr>
            <a:lvl8pPr>
              <a:defRPr sz="1300"/>
            </a:lvl8pPr>
            <a:lvl9pPr>
              <a:defRPr sz="13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11" name="Footer Placeholder 10"/>
          <p:cNvSpPr>
            <a:spLocks noGrp="1"/>
          </p:cNvSpPr>
          <p:nvPr>
            <p:ph type="ftr" sz="quarter" idx="11"/>
          </p:nvPr>
        </p:nvSpPr>
        <p:spPr/>
        <p:txBody>
          <a:bodyPr/>
          <a:lstStyle/>
          <a:p>
            <a:r>
              <a:rPr lang="en-US" dirty="0" smtClean="0"/>
              <a:t>© All rights reserved. No utilization or reproduction of this material is allowed without the written permission of CSH.</a:t>
            </a:r>
            <a:endParaRPr lang="en-US" dirty="0"/>
          </a:p>
        </p:txBody>
      </p:sp>
    </p:spTree>
    <p:extLst>
      <p:ext uri="{BB962C8B-B14F-4D97-AF65-F5344CB8AC3E}">
        <p14:creationId xmlns:p14="http://schemas.microsoft.com/office/powerpoint/2010/main" val="3289177"/>
      </p:ext>
    </p:extLst>
  </p:cSld>
  <p:clrMapOvr>
    <a:masterClrMapping/>
  </p:clrMapOvr>
  <p:timing>
    <p:tnLst>
      <p:par>
        <p:cTn id="1" dur="indefinite" restart="never" nodeType="tmRoot"/>
      </p:par>
    </p:tnLst>
  </p:timing>
</p:sldLayout>
</file>

<file path=ppt/slideLayouts/slideLayout11.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6" name="Title 5"/>
          <p:cNvSpPr>
            <a:spLocks noGrp="1"/>
          </p:cNvSpPr>
          <p:nvPr>
            <p:ph type="title"/>
          </p:nvPr>
        </p:nvSpPr>
        <p:spPr/>
        <p:txBody>
          <a:bodyPr/>
          <a:lstStyle/>
          <a:p>
            <a:r>
              <a:rPr lang="en-US" smtClean="0"/>
              <a:t>Click to edit Master title style</a:t>
            </a:r>
            <a:endParaRPr lang="en-US" dirty="0"/>
          </a:p>
        </p:txBody>
      </p:sp>
      <p:sp>
        <p:nvSpPr>
          <p:cNvPr id="7" name="Footer Placeholder 6"/>
          <p:cNvSpPr>
            <a:spLocks noGrp="1"/>
          </p:cNvSpPr>
          <p:nvPr>
            <p:ph type="ftr" sz="quarter" idx="11"/>
          </p:nvPr>
        </p:nvSpPr>
        <p:spPr/>
        <p:txBody>
          <a:bodyPr/>
          <a:lstStyle/>
          <a:p>
            <a:r>
              <a:rPr lang="en-US" dirty="0" smtClean="0"/>
              <a:t>© All rights reserved. No utilization or reproduction of this material is allowed without the written permission of CSH.</a:t>
            </a:r>
            <a:endParaRPr lang="en-US" dirty="0"/>
          </a:p>
        </p:txBody>
      </p:sp>
    </p:spTree>
    <p:extLst>
      <p:ext uri="{BB962C8B-B14F-4D97-AF65-F5344CB8AC3E}">
        <p14:creationId xmlns:p14="http://schemas.microsoft.com/office/powerpoint/2010/main" val="429398329"/>
      </p:ext>
    </p:extLst>
  </p:cSld>
  <p:clrMapOvr>
    <a:masterClrMapping/>
  </p:clrMapOvr>
  <p:timing>
    <p:tnLst>
      <p:par>
        <p:cTn id="1" dur="indefinite" restart="never" nodeType="tmRoot"/>
      </p:par>
    </p:tnLst>
  </p:timing>
</p:sldLayout>
</file>

<file path=ppt/slideLayouts/slideLayout12.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92024" y="1143000"/>
            <a:ext cx="2125980" cy="2194560"/>
          </a:xfrm>
        </p:spPr>
        <p:txBody>
          <a:bodyPr anchor="b">
            <a:normAutofit/>
          </a:bodyPr>
          <a:lstStyle>
            <a:lvl1pPr>
              <a:defRPr sz="2800" b="0" baseline="0"/>
            </a:lvl1pPr>
          </a:lstStyle>
          <a:p>
            <a:r>
              <a:rPr lang="en-US" smtClean="0"/>
              <a:t>Click to edit Master title style</a:t>
            </a:r>
            <a:endParaRPr lang="en-US" dirty="0"/>
          </a:p>
        </p:txBody>
      </p:sp>
      <p:sp>
        <p:nvSpPr>
          <p:cNvPr id="3" name="Content Placeholder 2"/>
          <p:cNvSpPr>
            <a:spLocks noGrp="1"/>
          </p:cNvSpPr>
          <p:nvPr>
            <p:ph idx="1"/>
          </p:nvPr>
        </p:nvSpPr>
        <p:spPr>
          <a:xfrm>
            <a:off x="2900934" y="868680"/>
            <a:ext cx="5486400" cy="5120640"/>
          </a:xfrm>
        </p:spPr>
        <p:txBody>
          <a:bodyPr/>
          <a:lstStyle>
            <a:lvl1pPr>
              <a:defRPr sz="2000"/>
            </a:lvl1pPr>
            <a:lvl2pPr>
              <a:defRPr sz="1800"/>
            </a:lvl2pPr>
            <a:lvl3pPr>
              <a:defRPr sz="1600"/>
            </a:lvl3pPr>
            <a:lvl4pPr>
              <a:defRPr sz="1400"/>
            </a:lvl4pPr>
            <a:lvl5pPr>
              <a:defRPr sz="1400"/>
            </a:lvl5pPr>
            <a:lvl6pPr>
              <a:defRPr sz="1400"/>
            </a:lvl6pPr>
            <a:lvl7pPr>
              <a:defRPr sz="1400"/>
            </a:lvl7pPr>
            <a:lvl8pPr>
              <a:defRPr sz="1400"/>
            </a:lvl8pPr>
            <a:lvl9pPr>
              <a:defRPr sz="14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192024" y="3337560"/>
            <a:ext cx="2125980" cy="2560320"/>
          </a:xfrm>
        </p:spPr>
        <p:txBody>
          <a:bodyPr anchor="t">
            <a:normAutofit/>
          </a:bodyPr>
          <a:lstStyle>
            <a:lvl1pPr marL="0" indent="0">
              <a:lnSpc>
                <a:spcPct val="100000"/>
              </a:lnSpc>
              <a:spcBef>
                <a:spcPts val="800"/>
              </a:spcBef>
              <a:buNone/>
              <a:defRPr sz="125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9" name="Footer Placeholder 8"/>
          <p:cNvSpPr>
            <a:spLocks noGrp="1"/>
          </p:cNvSpPr>
          <p:nvPr>
            <p:ph type="ftr" sz="quarter" idx="11"/>
          </p:nvPr>
        </p:nvSpPr>
        <p:spPr/>
        <p:txBody>
          <a:bodyPr/>
          <a:lstStyle/>
          <a:p>
            <a:r>
              <a:rPr lang="en-US" dirty="0" smtClean="0"/>
              <a:t>© All rights reserved. No utilization or reproduction of this material is allowed without the written permission of CSH.</a:t>
            </a:r>
            <a:endParaRPr lang="en-US" dirty="0"/>
          </a:p>
        </p:txBody>
      </p:sp>
    </p:spTree>
    <p:extLst>
      <p:ext uri="{BB962C8B-B14F-4D97-AF65-F5344CB8AC3E}">
        <p14:creationId xmlns:p14="http://schemas.microsoft.com/office/powerpoint/2010/main" val="3549570943"/>
      </p:ext>
    </p:extLst>
  </p:cSld>
  <p:clrMapOvr>
    <a:masterClrMapping/>
  </p:clrMapOvr>
  <p:timing>
    <p:tnLst>
      <p:par>
        <p:cTn id="1" dur="indefinite" restart="never" nodeType="tmRoot"/>
      </p:par>
    </p:tnLst>
  </p:timing>
</p:sldLayout>
</file>

<file path=ppt/slideLayouts/slideLayout13.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92024" y="1143000"/>
            <a:ext cx="2125980" cy="2194560"/>
          </a:xfrm>
        </p:spPr>
        <p:txBody>
          <a:bodyPr anchor="b">
            <a:normAutofit/>
          </a:bodyPr>
          <a:lstStyle>
            <a:lvl1pPr>
              <a:defRPr sz="2800" b="0"/>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2677983" y="767419"/>
            <a:ext cx="6086423" cy="5330952"/>
          </a:xfrm>
          <a:solidFill>
            <a:schemeClr val="bg1">
              <a:lumMod val="75000"/>
            </a:schemeClr>
          </a:solidFill>
        </p:spPr>
        <p:txBody>
          <a:bodyPr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dirty="0" smtClean="0"/>
              <a:t>Click icon to add picture</a:t>
            </a:r>
            <a:endParaRPr lang="en-US" dirty="0"/>
          </a:p>
        </p:txBody>
      </p:sp>
      <p:sp>
        <p:nvSpPr>
          <p:cNvPr id="4" name="Text Placeholder 3"/>
          <p:cNvSpPr>
            <a:spLocks noGrp="1"/>
          </p:cNvSpPr>
          <p:nvPr>
            <p:ph type="body" sz="half" idx="2"/>
          </p:nvPr>
        </p:nvSpPr>
        <p:spPr>
          <a:xfrm>
            <a:off x="192024" y="3340602"/>
            <a:ext cx="2125980" cy="2560320"/>
          </a:xfrm>
        </p:spPr>
        <p:txBody>
          <a:bodyPr anchor="t">
            <a:normAutofit/>
          </a:bodyPr>
          <a:lstStyle>
            <a:lvl1pPr marL="0" indent="0">
              <a:lnSpc>
                <a:spcPct val="100000"/>
              </a:lnSpc>
              <a:spcBef>
                <a:spcPts val="800"/>
              </a:spcBef>
              <a:buNone/>
              <a:defRPr sz="125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9" name="Footer Placeholder 8"/>
          <p:cNvSpPr>
            <a:spLocks noGrp="1"/>
          </p:cNvSpPr>
          <p:nvPr>
            <p:ph type="ftr" sz="quarter" idx="11"/>
          </p:nvPr>
        </p:nvSpPr>
        <p:spPr>
          <a:xfrm>
            <a:off x="248448" y="6358794"/>
            <a:ext cx="5878813" cy="365125"/>
          </a:xfrm>
        </p:spPr>
        <p:txBody>
          <a:bodyPr/>
          <a:lstStyle/>
          <a:p>
            <a:r>
              <a:rPr lang="en-US" dirty="0" smtClean="0"/>
              <a:t>© All rights reserved. No utilization or reproduction of this material is allowed without the written permission of CSH.</a:t>
            </a:r>
            <a:endParaRPr lang="en-US" dirty="0"/>
          </a:p>
        </p:txBody>
      </p:sp>
    </p:spTree>
    <p:extLst>
      <p:ext uri="{BB962C8B-B14F-4D97-AF65-F5344CB8AC3E}">
        <p14:creationId xmlns:p14="http://schemas.microsoft.com/office/powerpoint/2010/main" val="2173920846"/>
      </p:ext>
    </p:extLst>
  </p:cSld>
  <p:clrMapOvr>
    <a:masterClrMapping/>
  </p:clrMapOvr>
  <p:timing>
    <p:tnLst>
      <p:par>
        <p:cTn id="1" dur="indefinite" restart="never" nodeType="tmRoot"/>
      </p:par>
    </p:tnLst>
  </p:timing>
</p:sldLayout>
</file>

<file path=ppt/slideLayouts/slideLayout14.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ancho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a:xfrm>
            <a:off x="196849" y="6356351"/>
            <a:ext cx="2057400" cy="365125"/>
          </a:xfrm>
          <a:prstGeom prst="rect">
            <a:avLst/>
          </a:prstGeom>
        </p:spPr>
        <p:txBody>
          <a:bodyPr/>
          <a:lstStyle/>
          <a:p>
            <a:endParaRPr lang="en-US" dirty="0"/>
          </a:p>
        </p:txBody>
      </p:sp>
      <p:sp>
        <p:nvSpPr>
          <p:cNvPr id="8" name="Footer Placeholder 7"/>
          <p:cNvSpPr>
            <a:spLocks noGrp="1"/>
          </p:cNvSpPr>
          <p:nvPr>
            <p:ph type="ftr" sz="quarter" idx="11"/>
          </p:nvPr>
        </p:nvSpPr>
        <p:spPr/>
        <p:txBody>
          <a:bodyPr/>
          <a:lstStyle/>
          <a:p>
            <a:r>
              <a:rPr lang="en-US" dirty="0" smtClean="0"/>
              <a:t>© All rights reserved. No utilization or reproduction of this material is allowed without the written permission of CSH.</a:t>
            </a:r>
            <a:endParaRPr lang="en-US" dirty="0"/>
          </a:p>
        </p:txBody>
      </p:sp>
    </p:spTree>
    <p:extLst>
      <p:ext uri="{BB962C8B-B14F-4D97-AF65-F5344CB8AC3E}">
        <p14:creationId xmlns:p14="http://schemas.microsoft.com/office/powerpoint/2010/main" val="3511710371"/>
      </p:ext>
    </p:extLst>
  </p:cSld>
  <p:clrMapOvr>
    <a:masterClrMapping/>
  </p:clrMapOvr>
  <p:timing>
    <p:tnLst>
      <p:par>
        <p:cTn id="1" dur="indefinite" restart="never" nodeType="tmRoot"/>
      </p:par>
    </p:tnLst>
  </p:timing>
</p:sldLayout>
</file>

<file path=ppt/slideLayouts/slideLayout15.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285750" y="990600"/>
            <a:ext cx="2114550" cy="4953000"/>
          </a:xfrm>
        </p:spPr>
        <p:txBody>
          <a:bodyPr vert="eaVert"/>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2900934" y="868680"/>
            <a:ext cx="5486400" cy="5120640"/>
          </a:xfrm>
        </p:spPr>
        <p:txBody>
          <a:bodyPr vert="eaVert" ancho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a:xfrm>
            <a:off x="196849" y="6356351"/>
            <a:ext cx="2057400" cy="365125"/>
          </a:xfrm>
          <a:prstGeom prst="rect">
            <a:avLst/>
          </a:prstGeom>
        </p:spPr>
        <p:txBody>
          <a:bodyPr/>
          <a:lstStyle/>
          <a:p>
            <a:endParaRPr lang="en-US" dirty="0"/>
          </a:p>
        </p:txBody>
      </p:sp>
      <p:sp>
        <p:nvSpPr>
          <p:cNvPr id="8" name="Footer Placeholder 7"/>
          <p:cNvSpPr>
            <a:spLocks noGrp="1"/>
          </p:cNvSpPr>
          <p:nvPr>
            <p:ph type="ftr" sz="quarter" idx="11"/>
          </p:nvPr>
        </p:nvSpPr>
        <p:spPr/>
        <p:txBody>
          <a:bodyPr/>
          <a:lstStyle/>
          <a:p>
            <a:r>
              <a:rPr lang="en-US" dirty="0" smtClean="0"/>
              <a:t>© All rights reserved. No utilization or reproduction of this material is allowed without the written permission of CSH.</a:t>
            </a:r>
            <a:endParaRPr lang="en-US" dirty="0"/>
          </a:p>
        </p:txBody>
      </p:sp>
    </p:spTree>
    <p:extLst>
      <p:ext uri="{BB962C8B-B14F-4D97-AF65-F5344CB8AC3E}">
        <p14:creationId xmlns:p14="http://schemas.microsoft.com/office/powerpoint/2010/main" val="2397656104"/>
      </p:ext>
    </p:extLst>
  </p:cSld>
  <p:clrMapOvr>
    <a:masterClrMapping/>
  </p:clrMapOvr>
  <p:timing>
    <p:tnLst>
      <p:par>
        <p:cTn id="1" dur="indefinite" restart="never" nodeType="tmRoot"/>
      </p:par>
    </p:tnLst>
  </p:timing>
</p:sldLayout>
</file>

<file path=ppt/slideLayouts/slideLayout16.xml><?xml version="1.0" encoding="utf-8"?>
<p:sldLayout xmlns:a="http://schemas.openxmlformats.org/drawingml/2006/main" xmlns:r="http://schemas.openxmlformats.org/officeDocument/2006/relationships" xmlns:p="http://schemas.openxmlformats.org/presentationml/2006/main" showMasterSp="0" userDrawn="1">
  <p:cSld name="6_Custom Layout">
    <p:spTree>
      <p:nvGrpSpPr>
        <p:cNvPr id="1" name=""/>
        <p:cNvGrpSpPr/>
        <p:nvPr/>
      </p:nvGrpSpPr>
      <p:grpSpPr>
        <a:xfrm>
          <a:off x="0" y="0"/>
          <a:ext cx="0" cy="0"/>
          <a:chOff x="0" y="0"/>
          <a:chExt cx="0" cy="0"/>
        </a:xfrm>
      </p:grpSpPr>
      <p:sp>
        <p:nvSpPr>
          <p:cNvPr id="6" name="Picture Placeholder 5"/>
          <p:cNvSpPr>
            <a:spLocks noGrp="1"/>
          </p:cNvSpPr>
          <p:nvPr>
            <p:ph type="pic" sz="quarter" idx="10"/>
          </p:nvPr>
        </p:nvSpPr>
        <p:spPr>
          <a:xfrm>
            <a:off x="885825" y="2152650"/>
            <a:ext cx="2371725" cy="2124075"/>
          </a:xfrm>
        </p:spPr>
        <p:txBody>
          <a:bodyPr/>
          <a:lstStyle/>
          <a:p>
            <a:r>
              <a:rPr lang="en-US" dirty="0"/>
              <a:t>Click icon to add picture</a:t>
            </a:r>
          </a:p>
        </p:txBody>
      </p:sp>
    </p:spTree>
    <p:extLst>
      <p:ext uri="{BB962C8B-B14F-4D97-AF65-F5344CB8AC3E}">
        <p14:creationId xmlns:p14="http://schemas.microsoft.com/office/powerpoint/2010/main" val="633679128"/>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1122363"/>
            <a:ext cx="7772400" cy="2387600"/>
          </a:xfrm>
        </p:spPr>
        <p:txBody>
          <a:bodyPr anchor="b"/>
          <a:lstStyle>
            <a:lvl1pPr algn="ctr">
              <a:defRPr sz="6000"/>
            </a:lvl1pPr>
          </a:lstStyle>
          <a:p>
            <a:r>
              <a:rPr lang="en-US" smtClean="0"/>
              <a:t>Click to edit Master title style</a:t>
            </a:r>
            <a:endParaRPr lang="en-US" dirty="0"/>
          </a:p>
        </p:txBody>
      </p:sp>
      <p:sp>
        <p:nvSpPr>
          <p:cNvPr id="3" name="Subtitle 2"/>
          <p:cNvSpPr>
            <a:spLocks noGrp="1"/>
          </p:cNvSpPr>
          <p:nvPr>
            <p:ph type="subTitle" idx="1"/>
          </p:nvPr>
        </p:nvSpPr>
        <p:spPr>
          <a:xfrm>
            <a:off x="1143000" y="3602038"/>
            <a:ext cx="6858000" cy="1655762"/>
          </a:xfrm>
        </p:spPr>
        <p:txBody>
          <a:bodyPr/>
          <a:lstStyle>
            <a:lvl1pPr marL="0" indent="0" algn="ctr">
              <a:buNone/>
              <a:defRPr sz="2400" i="1"/>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US" dirty="0"/>
          </a:p>
        </p:txBody>
      </p:sp>
      <p:pic>
        <p:nvPicPr>
          <p:cNvPr id="4" name="Picture 3"/>
          <p:cNvPicPr>
            <a:picLocks noChangeAspect="1"/>
          </p:cNvPicPr>
          <p:nvPr userDrawn="1"/>
        </p:nvPicPr>
        <p:blipFill>
          <a:blip r:embed="rId2" cstate="email">
            <a:extLst>
              <a:ext uri="{28A0092B-C50C-407E-A947-70E740481C1C}">
                <a14:useLocalDpi xmlns:a14="http://schemas.microsoft.com/office/drawing/2010/main"/>
              </a:ext>
            </a:extLst>
          </a:blip>
          <a:stretch>
            <a:fillRect/>
          </a:stretch>
        </p:blipFill>
        <p:spPr>
          <a:xfrm>
            <a:off x="6564922" y="5831925"/>
            <a:ext cx="1893277" cy="959646"/>
          </a:xfrm>
          <a:prstGeom prst="rect">
            <a:avLst/>
          </a:prstGeom>
        </p:spPr>
      </p:pic>
    </p:spTree>
    <p:extLst>
      <p:ext uri="{BB962C8B-B14F-4D97-AF65-F5344CB8AC3E}">
        <p14:creationId xmlns:p14="http://schemas.microsoft.com/office/powerpoint/2010/main" val="1051661520"/>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Layout>
</file>

<file path=ppt/slideLayouts/slideLayout18.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Tree>
    <p:extLst>
      <p:ext uri="{BB962C8B-B14F-4D97-AF65-F5344CB8AC3E}">
        <p14:creationId xmlns:p14="http://schemas.microsoft.com/office/powerpoint/2010/main" val="2230062482"/>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Layout>
</file>

<file path=ppt/slideLayouts/slideLayout19.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23888" y="920385"/>
            <a:ext cx="7886700" cy="2852737"/>
          </a:xfrm>
        </p:spPr>
        <p:txBody>
          <a:bodyPr anchor="b"/>
          <a:lstStyle>
            <a:lvl1pPr>
              <a:defRPr sz="6000"/>
            </a:lvl1pPr>
          </a:lstStyle>
          <a:p>
            <a:r>
              <a:rPr lang="en-US" smtClean="0"/>
              <a:t>Click to edit Master title style</a:t>
            </a:r>
            <a:endParaRPr lang="en-US" dirty="0"/>
          </a:p>
        </p:txBody>
      </p:sp>
      <p:sp>
        <p:nvSpPr>
          <p:cNvPr id="3" name="Text Placeholder 2"/>
          <p:cNvSpPr>
            <a:spLocks noGrp="1"/>
          </p:cNvSpPr>
          <p:nvPr>
            <p:ph type="body" idx="1"/>
          </p:nvPr>
        </p:nvSpPr>
        <p:spPr>
          <a:xfrm>
            <a:off x="623888" y="3800110"/>
            <a:ext cx="7886700" cy="1193921"/>
          </a:xfrm>
        </p:spPr>
        <p:txBody>
          <a:bodyPr/>
          <a:lstStyle>
            <a:lvl1pPr marL="0" indent="0">
              <a:buNone/>
              <a:defRPr sz="2400">
                <a:solidFill>
                  <a:schemeClr val="tx1"/>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smtClean="0"/>
              <a:t>Click to edit Master text styles</a:t>
            </a:r>
          </a:p>
        </p:txBody>
      </p:sp>
      <p:pic>
        <p:nvPicPr>
          <p:cNvPr id="4" name="Picture 3"/>
          <p:cNvPicPr>
            <a:picLocks noChangeAspect="1"/>
          </p:cNvPicPr>
          <p:nvPr userDrawn="1"/>
        </p:nvPicPr>
        <p:blipFill>
          <a:blip r:embed="rId2" cstate="email">
            <a:extLst>
              <a:ext uri="{28A0092B-C50C-407E-A947-70E740481C1C}">
                <a14:useLocalDpi xmlns:a14="http://schemas.microsoft.com/office/drawing/2010/main"/>
              </a:ext>
            </a:extLst>
          </a:blip>
          <a:stretch>
            <a:fillRect/>
          </a:stretch>
        </p:blipFill>
        <p:spPr>
          <a:xfrm>
            <a:off x="6564922" y="5831925"/>
            <a:ext cx="1893277" cy="959646"/>
          </a:xfrm>
          <a:prstGeom prst="rect">
            <a:avLst/>
          </a:prstGeom>
        </p:spPr>
      </p:pic>
    </p:spTree>
    <p:extLst>
      <p:ext uri="{BB962C8B-B14F-4D97-AF65-F5344CB8AC3E}">
        <p14:creationId xmlns:p14="http://schemas.microsoft.com/office/powerpoint/2010/main" val="2893960722"/>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Layout>
</file>

<file path=ppt/slideLayouts/slideLayout20.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628650" y="1825625"/>
            <a:ext cx="3886200" cy="402809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4629150" y="1825625"/>
            <a:ext cx="3886200" cy="402809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pic>
        <p:nvPicPr>
          <p:cNvPr id="5" name="Picture 4"/>
          <p:cNvPicPr>
            <a:picLocks noChangeAspect="1"/>
          </p:cNvPicPr>
          <p:nvPr userDrawn="1"/>
        </p:nvPicPr>
        <p:blipFill>
          <a:blip r:embed="rId2" cstate="email">
            <a:extLst>
              <a:ext uri="{28A0092B-C50C-407E-A947-70E740481C1C}">
                <a14:useLocalDpi xmlns:a14="http://schemas.microsoft.com/office/drawing/2010/main"/>
              </a:ext>
            </a:extLst>
          </a:blip>
          <a:stretch>
            <a:fillRect/>
          </a:stretch>
        </p:blipFill>
        <p:spPr>
          <a:xfrm>
            <a:off x="6622073" y="5853723"/>
            <a:ext cx="1893277" cy="959646"/>
          </a:xfrm>
          <a:prstGeom prst="rect">
            <a:avLst/>
          </a:prstGeom>
        </p:spPr>
      </p:pic>
    </p:spTree>
    <p:extLst>
      <p:ext uri="{BB962C8B-B14F-4D97-AF65-F5344CB8AC3E}">
        <p14:creationId xmlns:p14="http://schemas.microsoft.com/office/powerpoint/2010/main" val="3957382847"/>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Layout>
</file>

<file path=ppt/slideLayouts/slideLayout21.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629841" y="365126"/>
            <a:ext cx="7886700" cy="1325563"/>
          </a:xfrm>
        </p:spPr>
        <p:txBody>
          <a:bodyPr/>
          <a:lstStyle/>
          <a:p>
            <a:r>
              <a:rPr lang="en-US" smtClean="0"/>
              <a:t>Click to edit Master title style</a:t>
            </a:r>
            <a:endParaRPr lang="en-US" dirty="0"/>
          </a:p>
        </p:txBody>
      </p:sp>
      <p:sp>
        <p:nvSpPr>
          <p:cNvPr id="3" name="Text Placeholder 2"/>
          <p:cNvSpPr>
            <a:spLocks noGrp="1"/>
          </p:cNvSpPr>
          <p:nvPr>
            <p:ph type="body" idx="1"/>
          </p:nvPr>
        </p:nvSpPr>
        <p:spPr>
          <a:xfrm>
            <a:off x="629842" y="1681163"/>
            <a:ext cx="3868340"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629842" y="2505075"/>
            <a:ext cx="3868340" cy="337991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4629150" y="1681163"/>
            <a:ext cx="3887391"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29150" y="2505075"/>
            <a:ext cx="3887391" cy="337991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pic>
        <p:nvPicPr>
          <p:cNvPr id="7" name="Picture 6"/>
          <p:cNvPicPr>
            <a:picLocks noChangeAspect="1"/>
          </p:cNvPicPr>
          <p:nvPr userDrawn="1"/>
        </p:nvPicPr>
        <p:blipFill>
          <a:blip r:embed="rId2" cstate="email">
            <a:extLst>
              <a:ext uri="{28A0092B-C50C-407E-A947-70E740481C1C}">
                <a14:useLocalDpi xmlns:a14="http://schemas.microsoft.com/office/drawing/2010/main"/>
              </a:ext>
            </a:extLst>
          </a:blip>
          <a:stretch>
            <a:fillRect/>
          </a:stretch>
        </p:blipFill>
        <p:spPr>
          <a:xfrm>
            <a:off x="6623264" y="5884985"/>
            <a:ext cx="1893277" cy="959646"/>
          </a:xfrm>
          <a:prstGeom prst="rect">
            <a:avLst/>
          </a:prstGeom>
        </p:spPr>
      </p:pic>
    </p:spTree>
    <p:extLst>
      <p:ext uri="{BB962C8B-B14F-4D97-AF65-F5344CB8AC3E}">
        <p14:creationId xmlns:p14="http://schemas.microsoft.com/office/powerpoint/2010/main" val="475507081"/>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Layout>
</file>

<file path=ppt/slideLayouts/slideLayout22.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pic>
        <p:nvPicPr>
          <p:cNvPr id="3" name="Picture 2"/>
          <p:cNvPicPr>
            <a:picLocks noChangeAspect="1"/>
          </p:cNvPicPr>
          <p:nvPr userDrawn="1"/>
        </p:nvPicPr>
        <p:blipFill>
          <a:blip r:embed="rId2" cstate="email">
            <a:extLst>
              <a:ext uri="{28A0092B-C50C-407E-A947-70E740481C1C}">
                <a14:useLocalDpi xmlns:a14="http://schemas.microsoft.com/office/drawing/2010/main"/>
              </a:ext>
            </a:extLst>
          </a:blip>
          <a:stretch>
            <a:fillRect/>
          </a:stretch>
        </p:blipFill>
        <p:spPr>
          <a:xfrm>
            <a:off x="6622073" y="5898354"/>
            <a:ext cx="1893277" cy="959646"/>
          </a:xfrm>
          <a:prstGeom prst="rect">
            <a:avLst/>
          </a:prstGeom>
        </p:spPr>
      </p:pic>
    </p:spTree>
    <p:extLst>
      <p:ext uri="{BB962C8B-B14F-4D97-AF65-F5344CB8AC3E}">
        <p14:creationId xmlns:p14="http://schemas.microsoft.com/office/powerpoint/2010/main" val="1573696050"/>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Layout>
</file>

<file path=ppt/slideLayouts/slideLayout23.xml><?xml version="1.0" encoding="utf-8"?>
<p:sldLayout xmlns:a="http://schemas.openxmlformats.org/drawingml/2006/main" xmlns:r="http://schemas.openxmlformats.org/officeDocument/2006/relationships" xmlns:p="http://schemas.openxmlformats.org/presentationml/2006/main" preserve="1" userDrawn="1">
  <p:cSld name="Custom Layout">
    <p:spTree>
      <p:nvGrpSpPr>
        <p:cNvPr id="1" name=""/>
        <p:cNvGrpSpPr/>
        <p:nvPr/>
      </p:nvGrpSpPr>
      <p:grpSpPr>
        <a:xfrm>
          <a:off x="0" y="0"/>
          <a:ext cx="0" cy="0"/>
          <a:chOff x="0" y="0"/>
          <a:chExt cx="0" cy="0"/>
        </a:xfrm>
      </p:grpSpPr>
      <p:sp>
        <p:nvSpPr>
          <p:cNvPr id="2" name="Title 1"/>
          <p:cNvSpPr>
            <a:spLocks noGrp="1"/>
          </p:cNvSpPr>
          <p:nvPr>
            <p:ph type="title"/>
          </p:nvPr>
        </p:nvSpPr>
        <p:spPr>
          <a:xfrm>
            <a:off x="3240941" y="177558"/>
            <a:ext cx="2971801" cy="651118"/>
          </a:xfrm>
        </p:spPr>
        <p:txBody>
          <a:bodyPr>
            <a:noAutofit/>
          </a:bodyPr>
          <a:lstStyle>
            <a:lvl1pPr algn="ctr">
              <a:defRPr sz="3200"/>
            </a:lvl1pPr>
          </a:lstStyle>
          <a:p>
            <a:r>
              <a:rPr lang="en-US" smtClean="0"/>
              <a:t>Click to edit Master title style</a:t>
            </a:r>
            <a:endParaRPr lang="en-US" dirty="0"/>
          </a:p>
        </p:txBody>
      </p:sp>
      <p:sp>
        <p:nvSpPr>
          <p:cNvPr id="4" name="Picture Placeholder 3"/>
          <p:cNvSpPr>
            <a:spLocks noGrp="1"/>
          </p:cNvSpPr>
          <p:nvPr>
            <p:ph type="pic" sz="quarter" idx="10"/>
          </p:nvPr>
        </p:nvSpPr>
        <p:spPr>
          <a:xfrm>
            <a:off x="269142" y="1009651"/>
            <a:ext cx="2874108" cy="4019549"/>
          </a:xfrm>
        </p:spPr>
        <p:txBody>
          <a:bodyPr/>
          <a:lstStyle/>
          <a:p>
            <a:r>
              <a:rPr lang="en-US" dirty="0" smtClean="0"/>
              <a:t>Click icon to add picture</a:t>
            </a:r>
            <a:endParaRPr lang="en-US" dirty="0"/>
          </a:p>
        </p:txBody>
      </p:sp>
      <p:sp>
        <p:nvSpPr>
          <p:cNvPr id="7" name="Picture Placeholder 3"/>
          <p:cNvSpPr>
            <a:spLocks noGrp="1"/>
          </p:cNvSpPr>
          <p:nvPr>
            <p:ph type="pic" sz="quarter" idx="11"/>
          </p:nvPr>
        </p:nvSpPr>
        <p:spPr>
          <a:xfrm>
            <a:off x="3240942" y="1000127"/>
            <a:ext cx="2874108" cy="4029073"/>
          </a:xfrm>
        </p:spPr>
        <p:txBody>
          <a:bodyPr/>
          <a:lstStyle/>
          <a:p>
            <a:r>
              <a:rPr lang="en-US" dirty="0" smtClean="0"/>
              <a:t>Click icon to add picture</a:t>
            </a:r>
            <a:endParaRPr lang="en-US" dirty="0"/>
          </a:p>
        </p:txBody>
      </p:sp>
      <p:sp>
        <p:nvSpPr>
          <p:cNvPr id="8" name="Picture Placeholder 3"/>
          <p:cNvSpPr>
            <a:spLocks noGrp="1"/>
          </p:cNvSpPr>
          <p:nvPr>
            <p:ph type="pic" sz="quarter" idx="12"/>
          </p:nvPr>
        </p:nvSpPr>
        <p:spPr>
          <a:xfrm>
            <a:off x="6212742" y="1009651"/>
            <a:ext cx="2721062" cy="4019549"/>
          </a:xfrm>
        </p:spPr>
        <p:txBody>
          <a:bodyPr/>
          <a:lstStyle/>
          <a:p>
            <a:r>
              <a:rPr lang="en-US" dirty="0" smtClean="0"/>
              <a:t>Click icon to add picture</a:t>
            </a:r>
            <a:endParaRPr lang="en-US" dirty="0"/>
          </a:p>
        </p:txBody>
      </p:sp>
      <p:sp>
        <p:nvSpPr>
          <p:cNvPr id="12" name="Rectangle 11"/>
          <p:cNvSpPr/>
          <p:nvPr userDrawn="1"/>
        </p:nvSpPr>
        <p:spPr>
          <a:xfrm>
            <a:off x="269142" y="5093921"/>
            <a:ext cx="8664662" cy="659180"/>
          </a:xfrm>
          <a:prstGeom prst="rect">
            <a:avLst/>
          </a:prstGeom>
          <a:ln>
            <a:solidFill>
              <a:schemeClr val="accent6"/>
            </a:solidFill>
          </a:ln>
        </p:spPr>
        <p:style>
          <a:lnRef idx="2">
            <a:schemeClr val="accent6">
              <a:shade val="50000"/>
            </a:schemeClr>
          </a:lnRef>
          <a:fillRef idx="1">
            <a:schemeClr val="accent6"/>
          </a:fillRef>
          <a:effectRef idx="0">
            <a:schemeClr val="accent6"/>
          </a:effectRef>
          <a:fontRef idx="minor">
            <a:schemeClr val="lt1"/>
          </a:fontRef>
        </p:style>
        <p:txBody>
          <a:bodyPr rtlCol="0" anchor="ctr"/>
          <a:lstStyle/>
          <a:p>
            <a:pPr algn="ctr"/>
            <a:endParaRPr lang="en-US" dirty="0">
              <a:solidFill>
                <a:srgbClr val="FFFFFF"/>
              </a:solidFill>
            </a:endParaRPr>
          </a:p>
        </p:txBody>
      </p:sp>
    </p:spTree>
    <p:extLst>
      <p:ext uri="{BB962C8B-B14F-4D97-AF65-F5344CB8AC3E}">
        <p14:creationId xmlns:p14="http://schemas.microsoft.com/office/powerpoint/2010/main" val="533066170"/>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sldLayout>
</file>

<file path=ppt/slideLayouts/slideLayout24.xml><?xml version="1.0" encoding="utf-8"?>
<p:sldLayout xmlns:a="http://schemas.openxmlformats.org/drawingml/2006/main" xmlns:r="http://schemas.openxmlformats.org/officeDocument/2006/relationships" xmlns:p="http://schemas.openxmlformats.org/presentationml/2006/main" showMasterSp="0" preserve="1" userDrawn="1">
  <p:cSld name="6_Custom Layout">
    <p:spTree>
      <p:nvGrpSpPr>
        <p:cNvPr id="1" name=""/>
        <p:cNvGrpSpPr/>
        <p:nvPr/>
      </p:nvGrpSpPr>
      <p:grpSpPr>
        <a:xfrm>
          <a:off x="0" y="0"/>
          <a:ext cx="0" cy="0"/>
          <a:chOff x="0" y="0"/>
          <a:chExt cx="0" cy="0"/>
        </a:xfrm>
      </p:grpSpPr>
      <p:sp>
        <p:nvSpPr>
          <p:cNvPr id="6" name="Picture Placeholder 5"/>
          <p:cNvSpPr>
            <a:spLocks noGrp="1"/>
          </p:cNvSpPr>
          <p:nvPr>
            <p:ph type="pic" sz="quarter" idx="10"/>
          </p:nvPr>
        </p:nvSpPr>
        <p:spPr>
          <a:xfrm>
            <a:off x="885825" y="2152650"/>
            <a:ext cx="2371725" cy="2124075"/>
          </a:xfrm>
        </p:spPr>
        <p:txBody>
          <a:bodyPr/>
          <a:lstStyle/>
          <a:p>
            <a:r>
              <a:rPr lang="en-US" dirty="0" smtClean="0"/>
              <a:t>Click icon to add picture</a:t>
            </a:r>
            <a:endParaRPr lang="en-US" dirty="0"/>
          </a:p>
        </p:txBody>
      </p:sp>
    </p:spTree>
    <p:extLst>
      <p:ext uri="{BB962C8B-B14F-4D97-AF65-F5344CB8AC3E}">
        <p14:creationId xmlns:p14="http://schemas.microsoft.com/office/powerpoint/2010/main" val="2135253079"/>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sldLayout>
</file>

<file path=ppt/slideLayouts/slideLayout25.xml><?xml version="1.0" encoding="utf-8"?>
<p:sldLayout xmlns:a="http://schemas.openxmlformats.org/drawingml/2006/main" xmlns:r="http://schemas.openxmlformats.org/officeDocument/2006/relationships" xmlns:p="http://schemas.openxmlformats.org/presentationml/2006/main" preserve="1" userDrawn="1">
  <p:cSld name="1_Custom Layout">
    <p:spTree>
      <p:nvGrpSpPr>
        <p:cNvPr id="1" name=""/>
        <p:cNvGrpSpPr/>
        <p:nvPr/>
      </p:nvGrpSpPr>
      <p:grpSpPr>
        <a:xfrm>
          <a:off x="0" y="0"/>
          <a:ext cx="0" cy="0"/>
          <a:chOff x="0" y="0"/>
          <a:chExt cx="0" cy="0"/>
        </a:xfrm>
      </p:grpSpPr>
      <p:sp>
        <p:nvSpPr>
          <p:cNvPr id="2" name="Title 1"/>
          <p:cNvSpPr>
            <a:spLocks noGrp="1"/>
          </p:cNvSpPr>
          <p:nvPr>
            <p:ph type="title" hasCustomPrompt="1"/>
          </p:nvPr>
        </p:nvSpPr>
        <p:spPr>
          <a:xfrm>
            <a:off x="628650" y="365127"/>
            <a:ext cx="7886700" cy="777874"/>
          </a:xfrm>
        </p:spPr>
        <p:txBody>
          <a:bodyPr>
            <a:noAutofit/>
          </a:bodyPr>
          <a:lstStyle>
            <a:lvl1pPr algn="ctr">
              <a:defRPr sz="3200"/>
            </a:lvl1pPr>
          </a:lstStyle>
          <a:p>
            <a:r>
              <a:rPr lang="en-US" dirty="0" smtClean="0"/>
              <a:t>CLICK TO EDIT MASTER TITLE STYLE</a:t>
            </a:r>
            <a:endParaRPr lang="en-US" dirty="0"/>
          </a:p>
        </p:txBody>
      </p:sp>
      <p:sp>
        <p:nvSpPr>
          <p:cNvPr id="4" name="Picture Placeholder 3"/>
          <p:cNvSpPr>
            <a:spLocks noGrp="1"/>
          </p:cNvSpPr>
          <p:nvPr>
            <p:ph type="pic" sz="quarter" idx="10"/>
          </p:nvPr>
        </p:nvSpPr>
        <p:spPr>
          <a:xfrm>
            <a:off x="133350" y="1600200"/>
            <a:ext cx="2809875" cy="2809875"/>
          </a:xfrm>
        </p:spPr>
        <p:txBody>
          <a:bodyPr/>
          <a:lstStyle/>
          <a:p>
            <a:r>
              <a:rPr lang="en-US" dirty="0" smtClean="0"/>
              <a:t>Click icon to add picture</a:t>
            </a:r>
            <a:endParaRPr lang="en-US" dirty="0"/>
          </a:p>
        </p:txBody>
      </p:sp>
      <p:sp>
        <p:nvSpPr>
          <p:cNvPr id="5" name="Picture Placeholder 3"/>
          <p:cNvSpPr>
            <a:spLocks noGrp="1"/>
          </p:cNvSpPr>
          <p:nvPr>
            <p:ph type="pic" sz="quarter" idx="11"/>
          </p:nvPr>
        </p:nvSpPr>
        <p:spPr>
          <a:xfrm>
            <a:off x="3167062" y="1600200"/>
            <a:ext cx="2809875" cy="2809875"/>
          </a:xfrm>
        </p:spPr>
        <p:txBody>
          <a:bodyPr/>
          <a:lstStyle/>
          <a:p>
            <a:r>
              <a:rPr lang="en-US" dirty="0" smtClean="0"/>
              <a:t>Click icon to add picture</a:t>
            </a:r>
            <a:endParaRPr lang="en-US" dirty="0"/>
          </a:p>
        </p:txBody>
      </p:sp>
      <p:sp>
        <p:nvSpPr>
          <p:cNvPr id="6" name="Picture Placeholder 3"/>
          <p:cNvSpPr>
            <a:spLocks noGrp="1"/>
          </p:cNvSpPr>
          <p:nvPr>
            <p:ph type="pic" sz="quarter" idx="12"/>
          </p:nvPr>
        </p:nvSpPr>
        <p:spPr>
          <a:xfrm>
            <a:off x="6200774" y="1600200"/>
            <a:ext cx="2809875" cy="2809875"/>
          </a:xfrm>
        </p:spPr>
        <p:txBody>
          <a:bodyPr/>
          <a:lstStyle/>
          <a:p>
            <a:r>
              <a:rPr lang="en-US" dirty="0" smtClean="0"/>
              <a:t>Click icon to add picture</a:t>
            </a:r>
            <a:endParaRPr lang="en-US" dirty="0"/>
          </a:p>
        </p:txBody>
      </p:sp>
    </p:spTree>
    <p:extLst>
      <p:ext uri="{BB962C8B-B14F-4D97-AF65-F5344CB8AC3E}">
        <p14:creationId xmlns:p14="http://schemas.microsoft.com/office/powerpoint/2010/main" val="1826241678"/>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sldLayout>
</file>

<file path=ppt/slideLayouts/slideLayout26.xml><?xml version="1.0" encoding="utf-8"?>
<p:sldLayout xmlns:a="http://schemas.openxmlformats.org/drawingml/2006/main" xmlns:r="http://schemas.openxmlformats.org/officeDocument/2006/relationships" xmlns:p="http://schemas.openxmlformats.org/presentationml/2006/main" preserve="1" userDrawn="1">
  <p:cSld name="2_Custom Layout">
    <p:spTree>
      <p:nvGrpSpPr>
        <p:cNvPr id="1" name=""/>
        <p:cNvGrpSpPr/>
        <p:nvPr/>
      </p:nvGrpSpPr>
      <p:grpSpPr>
        <a:xfrm>
          <a:off x="0" y="0"/>
          <a:ext cx="0" cy="0"/>
          <a:chOff x="0" y="0"/>
          <a:chExt cx="0" cy="0"/>
        </a:xfrm>
      </p:grpSpPr>
      <p:sp>
        <p:nvSpPr>
          <p:cNvPr id="2" name="Title 1"/>
          <p:cNvSpPr>
            <a:spLocks noGrp="1"/>
          </p:cNvSpPr>
          <p:nvPr>
            <p:ph type="title"/>
          </p:nvPr>
        </p:nvSpPr>
        <p:spPr>
          <a:xfrm>
            <a:off x="95250" y="3497263"/>
            <a:ext cx="3057525" cy="1325563"/>
          </a:xfrm>
        </p:spPr>
        <p:txBody>
          <a:bodyPr>
            <a:noAutofit/>
          </a:bodyPr>
          <a:lstStyle>
            <a:lvl1pPr>
              <a:defRPr sz="3600" b="1"/>
            </a:lvl1pPr>
          </a:lstStyle>
          <a:p>
            <a:r>
              <a:rPr lang="en-US" smtClean="0"/>
              <a:t>Click to edit Master title style</a:t>
            </a:r>
            <a:endParaRPr lang="en-US"/>
          </a:p>
        </p:txBody>
      </p:sp>
      <p:sp>
        <p:nvSpPr>
          <p:cNvPr id="4" name="Picture Placeholder 3"/>
          <p:cNvSpPr>
            <a:spLocks noGrp="1"/>
          </p:cNvSpPr>
          <p:nvPr>
            <p:ph type="pic" sz="quarter" idx="10"/>
          </p:nvPr>
        </p:nvSpPr>
        <p:spPr>
          <a:xfrm>
            <a:off x="95250" y="142875"/>
            <a:ext cx="2943225" cy="2943225"/>
          </a:xfrm>
        </p:spPr>
        <p:txBody>
          <a:bodyPr/>
          <a:lstStyle/>
          <a:p>
            <a:r>
              <a:rPr lang="en-US" dirty="0" smtClean="0"/>
              <a:t>Click icon to add picture</a:t>
            </a:r>
            <a:endParaRPr lang="en-US" dirty="0"/>
          </a:p>
        </p:txBody>
      </p:sp>
      <p:sp>
        <p:nvSpPr>
          <p:cNvPr id="6" name="Picture Placeholder 3"/>
          <p:cNvSpPr>
            <a:spLocks noGrp="1"/>
          </p:cNvSpPr>
          <p:nvPr>
            <p:ph type="pic" sz="quarter" idx="11"/>
          </p:nvPr>
        </p:nvSpPr>
        <p:spPr>
          <a:xfrm>
            <a:off x="3152775" y="142875"/>
            <a:ext cx="2943225" cy="2943225"/>
          </a:xfrm>
        </p:spPr>
        <p:txBody>
          <a:bodyPr/>
          <a:lstStyle/>
          <a:p>
            <a:r>
              <a:rPr lang="en-US" dirty="0" smtClean="0"/>
              <a:t>Click icon to add picture</a:t>
            </a:r>
            <a:endParaRPr lang="en-US" dirty="0"/>
          </a:p>
        </p:txBody>
      </p:sp>
      <p:sp>
        <p:nvSpPr>
          <p:cNvPr id="7" name="Picture Placeholder 3"/>
          <p:cNvSpPr>
            <a:spLocks noGrp="1"/>
          </p:cNvSpPr>
          <p:nvPr>
            <p:ph type="pic" sz="quarter" idx="12"/>
          </p:nvPr>
        </p:nvSpPr>
        <p:spPr>
          <a:xfrm>
            <a:off x="6210300" y="142875"/>
            <a:ext cx="2847975" cy="2943225"/>
          </a:xfrm>
        </p:spPr>
        <p:txBody>
          <a:bodyPr/>
          <a:lstStyle/>
          <a:p>
            <a:r>
              <a:rPr lang="en-US" dirty="0" smtClean="0"/>
              <a:t>Click icon to add picture</a:t>
            </a:r>
            <a:endParaRPr lang="en-US" dirty="0"/>
          </a:p>
        </p:txBody>
      </p:sp>
    </p:spTree>
    <p:extLst>
      <p:ext uri="{BB962C8B-B14F-4D97-AF65-F5344CB8AC3E}">
        <p14:creationId xmlns:p14="http://schemas.microsoft.com/office/powerpoint/2010/main" val="3556149069"/>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sldLayout>
</file>

<file path=ppt/slideLayouts/slideLayout27.xml><?xml version="1.0" encoding="utf-8"?>
<p:sldLayout xmlns:a="http://schemas.openxmlformats.org/drawingml/2006/main" xmlns:r="http://schemas.openxmlformats.org/officeDocument/2006/relationships" xmlns:p="http://schemas.openxmlformats.org/presentationml/2006/main" preserve="1" userDrawn="1">
  <p:cSld name="3_Custom Layout">
    <p:spTree>
      <p:nvGrpSpPr>
        <p:cNvPr id="1" name=""/>
        <p:cNvGrpSpPr/>
        <p:nvPr/>
      </p:nvGrpSpPr>
      <p:grpSpPr>
        <a:xfrm>
          <a:off x="0" y="0"/>
          <a:ext cx="0" cy="0"/>
          <a:chOff x="0" y="0"/>
          <a:chExt cx="0" cy="0"/>
        </a:xfrm>
      </p:grpSpPr>
      <p:sp>
        <p:nvSpPr>
          <p:cNvPr id="4" name="Picture Placeholder 3"/>
          <p:cNvSpPr>
            <a:spLocks noGrp="1"/>
          </p:cNvSpPr>
          <p:nvPr>
            <p:ph type="pic" sz="quarter" idx="10"/>
          </p:nvPr>
        </p:nvSpPr>
        <p:spPr>
          <a:xfrm>
            <a:off x="-1" y="0"/>
            <a:ext cx="3505201" cy="6858000"/>
          </a:xfrm>
        </p:spPr>
        <p:txBody>
          <a:bodyPr/>
          <a:lstStyle/>
          <a:p>
            <a:r>
              <a:rPr lang="en-US" dirty="0" smtClean="0"/>
              <a:t>Click icon to add picture</a:t>
            </a:r>
            <a:endParaRPr lang="en-US" dirty="0"/>
          </a:p>
        </p:txBody>
      </p:sp>
      <p:sp>
        <p:nvSpPr>
          <p:cNvPr id="5" name="Rectangle 4"/>
          <p:cNvSpPr/>
          <p:nvPr userDrawn="1"/>
        </p:nvSpPr>
        <p:spPr>
          <a:xfrm>
            <a:off x="3505201" y="9525"/>
            <a:ext cx="5638800" cy="6858000"/>
          </a:xfrm>
          <a:prstGeom prst="rect">
            <a:avLst/>
          </a:prstGeom>
          <a:solidFill>
            <a:schemeClr val="bg2"/>
          </a:solidFill>
          <a:ln>
            <a:solidFill>
              <a:schemeClr val="accent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solidFill>
                <a:srgbClr val="FFFFFF"/>
              </a:solidFill>
            </a:endParaRPr>
          </a:p>
        </p:txBody>
      </p:sp>
      <p:sp>
        <p:nvSpPr>
          <p:cNvPr id="7" name="Text Placeholder 6"/>
          <p:cNvSpPr>
            <a:spLocks noGrp="1"/>
          </p:cNvSpPr>
          <p:nvPr>
            <p:ph type="body" sz="quarter" idx="11" hasCustomPrompt="1"/>
          </p:nvPr>
        </p:nvSpPr>
        <p:spPr>
          <a:xfrm>
            <a:off x="3705224" y="957262"/>
            <a:ext cx="4467225" cy="409575"/>
          </a:xfrm>
        </p:spPr>
        <p:txBody>
          <a:bodyPr/>
          <a:lstStyle>
            <a:lvl1pPr marL="0" indent="0">
              <a:buNone/>
              <a:defRPr>
                <a:solidFill>
                  <a:schemeClr val="bg1"/>
                </a:solidFill>
              </a:defRPr>
            </a:lvl1pPr>
          </a:lstStyle>
          <a:p>
            <a:pPr lvl="0"/>
            <a:r>
              <a:rPr lang="en-US" dirty="0" smtClean="0"/>
              <a:t>TITLE </a:t>
            </a:r>
            <a:endParaRPr lang="en-US" dirty="0"/>
          </a:p>
        </p:txBody>
      </p:sp>
      <p:sp>
        <p:nvSpPr>
          <p:cNvPr id="9" name="Text Placeholder 8"/>
          <p:cNvSpPr>
            <a:spLocks noGrp="1"/>
          </p:cNvSpPr>
          <p:nvPr>
            <p:ph type="body" sz="quarter" idx="12"/>
          </p:nvPr>
        </p:nvSpPr>
        <p:spPr>
          <a:xfrm>
            <a:off x="3705225" y="2314575"/>
            <a:ext cx="1304925" cy="1285875"/>
          </a:xfrm>
        </p:spPr>
        <p:txBody>
          <a:bodyPr/>
          <a:lstStyle>
            <a:lvl1pPr marL="0" indent="0">
              <a:buNone/>
              <a:defRPr/>
            </a:lvl1pPr>
          </a:lstStyle>
          <a:p>
            <a:pPr lvl="0"/>
            <a:r>
              <a:rPr lang="en-US" smtClean="0"/>
              <a:t>Click to edit Master text styles</a:t>
            </a:r>
          </a:p>
        </p:txBody>
      </p:sp>
      <p:sp>
        <p:nvSpPr>
          <p:cNvPr id="10" name="Text Placeholder 8"/>
          <p:cNvSpPr>
            <a:spLocks noGrp="1"/>
          </p:cNvSpPr>
          <p:nvPr>
            <p:ph type="body" sz="quarter" idx="13"/>
          </p:nvPr>
        </p:nvSpPr>
        <p:spPr>
          <a:xfrm>
            <a:off x="3705225" y="3948112"/>
            <a:ext cx="1304925" cy="1285875"/>
          </a:xfrm>
        </p:spPr>
        <p:txBody>
          <a:bodyPr/>
          <a:lstStyle>
            <a:lvl1pPr marL="0" indent="0">
              <a:buNone/>
              <a:defRPr/>
            </a:lvl1pPr>
          </a:lstStyle>
          <a:p>
            <a:pPr lvl="0"/>
            <a:r>
              <a:rPr lang="en-US" smtClean="0"/>
              <a:t>Click to edit Master text styles</a:t>
            </a:r>
          </a:p>
        </p:txBody>
      </p:sp>
      <p:sp>
        <p:nvSpPr>
          <p:cNvPr id="11" name="Text Placeholder 8"/>
          <p:cNvSpPr>
            <a:spLocks noGrp="1"/>
          </p:cNvSpPr>
          <p:nvPr>
            <p:ph type="body" sz="quarter" idx="14"/>
          </p:nvPr>
        </p:nvSpPr>
        <p:spPr>
          <a:xfrm>
            <a:off x="5386387" y="2314574"/>
            <a:ext cx="3262313" cy="1285875"/>
          </a:xfrm>
        </p:spPr>
        <p:txBody>
          <a:bodyPr/>
          <a:lstStyle>
            <a:lvl1pPr marL="0" indent="0">
              <a:buNone/>
              <a:defRPr/>
            </a:lvl1pPr>
          </a:lstStyle>
          <a:p>
            <a:pPr lvl="0"/>
            <a:r>
              <a:rPr lang="en-US" smtClean="0"/>
              <a:t>Click to edit Master text styles</a:t>
            </a:r>
          </a:p>
        </p:txBody>
      </p:sp>
      <p:sp>
        <p:nvSpPr>
          <p:cNvPr id="12" name="Text Placeholder 8"/>
          <p:cNvSpPr>
            <a:spLocks noGrp="1"/>
          </p:cNvSpPr>
          <p:nvPr>
            <p:ph type="body" sz="quarter" idx="15"/>
          </p:nvPr>
        </p:nvSpPr>
        <p:spPr>
          <a:xfrm>
            <a:off x="5386387" y="3948112"/>
            <a:ext cx="3262313" cy="1285875"/>
          </a:xfrm>
        </p:spPr>
        <p:txBody>
          <a:bodyPr/>
          <a:lstStyle>
            <a:lvl1pPr marL="0" indent="0">
              <a:buNone/>
              <a:defRPr/>
            </a:lvl1pPr>
          </a:lstStyle>
          <a:p>
            <a:pPr lvl="0"/>
            <a:r>
              <a:rPr lang="en-US" smtClean="0"/>
              <a:t>Click to edit Master text styles</a:t>
            </a:r>
          </a:p>
        </p:txBody>
      </p:sp>
    </p:spTree>
    <p:extLst>
      <p:ext uri="{BB962C8B-B14F-4D97-AF65-F5344CB8AC3E}">
        <p14:creationId xmlns:p14="http://schemas.microsoft.com/office/powerpoint/2010/main" val="2660466730"/>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sldLayout>
</file>

<file path=ppt/slideLayouts/slideLayout28.xml><?xml version="1.0" encoding="utf-8"?>
<p:sldLayout xmlns:a="http://schemas.openxmlformats.org/drawingml/2006/main" xmlns:r="http://schemas.openxmlformats.org/officeDocument/2006/relationships" xmlns:p="http://schemas.openxmlformats.org/presentationml/2006/main" preserve="1" userDrawn="1">
  <p:cSld name="5_Custom Layout">
    <p:spTree>
      <p:nvGrpSpPr>
        <p:cNvPr id="1" name=""/>
        <p:cNvGrpSpPr/>
        <p:nvPr/>
      </p:nvGrpSpPr>
      <p:grpSpPr>
        <a:xfrm>
          <a:off x="0" y="0"/>
          <a:ext cx="0" cy="0"/>
          <a:chOff x="0" y="0"/>
          <a:chExt cx="0" cy="0"/>
        </a:xfrm>
      </p:grpSpPr>
      <p:sp>
        <p:nvSpPr>
          <p:cNvPr id="4" name="Picture Placeholder 3"/>
          <p:cNvSpPr>
            <a:spLocks noGrp="1"/>
          </p:cNvSpPr>
          <p:nvPr>
            <p:ph type="pic" sz="quarter" idx="10"/>
          </p:nvPr>
        </p:nvSpPr>
        <p:spPr>
          <a:xfrm>
            <a:off x="0" y="0"/>
            <a:ext cx="9144000" cy="6858000"/>
          </a:xfrm>
        </p:spPr>
        <p:txBody>
          <a:bodyPr/>
          <a:lstStyle/>
          <a:p>
            <a:r>
              <a:rPr lang="en-US" dirty="0" smtClean="0"/>
              <a:t>Click icon to add picture</a:t>
            </a:r>
            <a:endParaRPr lang="en-US" dirty="0"/>
          </a:p>
        </p:txBody>
      </p:sp>
    </p:spTree>
    <p:extLst>
      <p:ext uri="{BB962C8B-B14F-4D97-AF65-F5344CB8AC3E}">
        <p14:creationId xmlns:p14="http://schemas.microsoft.com/office/powerpoint/2010/main" val="2896243525"/>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sldLayout>
</file>

<file path=ppt/slideLayouts/slideLayout29.xml><?xml version="1.0" encoding="utf-8"?>
<p:sldLayout xmlns:a="http://schemas.openxmlformats.org/drawingml/2006/main" xmlns:r="http://schemas.openxmlformats.org/officeDocument/2006/relationships" xmlns:p="http://schemas.openxmlformats.org/presentationml/2006/main" preserve="1" userDrawn="1">
  <p:cSld name="Blank">
    <p:spTree>
      <p:nvGrpSpPr>
        <p:cNvPr id="1" name=""/>
        <p:cNvGrpSpPr/>
        <p:nvPr/>
      </p:nvGrpSpPr>
      <p:grpSpPr>
        <a:xfrm>
          <a:off x="0" y="0"/>
          <a:ext cx="0" cy="0"/>
          <a:chOff x="0" y="0"/>
          <a:chExt cx="0" cy="0"/>
        </a:xfrm>
      </p:grpSpPr>
      <p:sp>
        <p:nvSpPr>
          <p:cNvPr id="5" name="SmartArt Placeholder 2"/>
          <p:cNvSpPr>
            <a:spLocks noGrp="1"/>
          </p:cNvSpPr>
          <p:nvPr>
            <p:ph type="dgm" sz="quarter" idx="12"/>
          </p:nvPr>
        </p:nvSpPr>
        <p:spPr>
          <a:xfrm>
            <a:off x="171451" y="1209675"/>
            <a:ext cx="2781299" cy="2228850"/>
          </a:xfrm>
        </p:spPr>
        <p:txBody>
          <a:bodyPr/>
          <a:lstStyle/>
          <a:p>
            <a:r>
              <a:rPr lang="en-US" dirty="0" smtClean="0"/>
              <a:t>Click icon to add SmartArt graphic</a:t>
            </a:r>
            <a:endParaRPr lang="en-US" dirty="0"/>
          </a:p>
        </p:txBody>
      </p:sp>
      <p:sp>
        <p:nvSpPr>
          <p:cNvPr id="6" name="SmartArt Placeholder 2"/>
          <p:cNvSpPr>
            <a:spLocks noGrp="1"/>
          </p:cNvSpPr>
          <p:nvPr>
            <p:ph type="dgm" sz="quarter" idx="13"/>
          </p:nvPr>
        </p:nvSpPr>
        <p:spPr>
          <a:xfrm>
            <a:off x="3195638" y="1209675"/>
            <a:ext cx="2781299" cy="2228850"/>
          </a:xfrm>
        </p:spPr>
        <p:txBody>
          <a:bodyPr/>
          <a:lstStyle/>
          <a:p>
            <a:r>
              <a:rPr lang="en-US" dirty="0" smtClean="0"/>
              <a:t>Click icon to add SmartArt graphic</a:t>
            </a:r>
            <a:endParaRPr lang="en-US" dirty="0"/>
          </a:p>
        </p:txBody>
      </p:sp>
      <p:sp>
        <p:nvSpPr>
          <p:cNvPr id="7" name="SmartArt Placeholder 2"/>
          <p:cNvSpPr>
            <a:spLocks noGrp="1"/>
          </p:cNvSpPr>
          <p:nvPr>
            <p:ph type="dgm" sz="quarter" idx="14"/>
          </p:nvPr>
        </p:nvSpPr>
        <p:spPr>
          <a:xfrm>
            <a:off x="6219826" y="1219200"/>
            <a:ext cx="2781299" cy="2228850"/>
          </a:xfrm>
        </p:spPr>
        <p:txBody>
          <a:bodyPr/>
          <a:lstStyle/>
          <a:p>
            <a:r>
              <a:rPr lang="en-US" dirty="0" smtClean="0"/>
              <a:t>Click icon to add SmartArt graphic</a:t>
            </a:r>
            <a:endParaRPr lang="en-US" dirty="0"/>
          </a:p>
        </p:txBody>
      </p:sp>
    </p:spTree>
    <p:extLst>
      <p:ext uri="{BB962C8B-B14F-4D97-AF65-F5344CB8AC3E}">
        <p14:creationId xmlns:p14="http://schemas.microsoft.com/office/powerpoint/2010/main" val="2989473743"/>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Layout>
</file>

<file path=ppt/slideLayouts/slideLayout30.xml><?xml version="1.0" encoding="utf-8"?>
<p:sldLayout xmlns:a="http://schemas.openxmlformats.org/drawingml/2006/main" xmlns:r="http://schemas.openxmlformats.org/officeDocument/2006/relationships" xmlns:p="http://schemas.openxmlformats.org/presentationml/2006/main" preserve="1" userDrawn="1">
  <p:cSld name="4_Custom Layout">
    <p:spTree>
      <p:nvGrpSpPr>
        <p:cNvPr id="1" name=""/>
        <p:cNvGrpSpPr/>
        <p:nvPr/>
      </p:nvGrpSpPr>
      <p:grpSpPr>
        <a:xfrm>
          <a:off x="0" y="0"/>
          <a:ext cx="0" cy="0"/>
          <a:chOff x="0" y="0"/>
          <a:chExt cx="0" cy="0"/>
        </a:xfrm>
      </p:grpSpPr>
      <p:pic>
        <p:nvPicPr>
          <p:cNvPr id="2" name="Picture 1"/>
          <p:cNvPicPr>
            <a:picLocks noChangeAspect="1"/>
          </p:cNvPicPr>
          <p:nvPr userDrawn="1"/>
        </p:nvPicPr>
        <p:blipFill>
          <a:blip r:embed="rId2" cstate="email">
            <a:extLst>
              <a:ext uri="{28A0092B-C50C-407E-A947-70E740481C1C}">
                <a14:useLocalDpi xmlns:a14="http://schemas.microsoft.com/office/drawing/2010/main"/>
              </a:ext>
            </a:extLst>
          </a:blip>
          <a:stretch>
            <a:fillRect/>
          </a:stretch>
        </p:blipFill>
        <p:spPr>
          <a:xfrm>
            <a:off x="6893168" y="5808479"/>
            <a:ext cx="1893277" cy="959646"/>
          </a:xfrm>
          <a:prstGeom prst="rect">
            <a:avLst/>
          </a:prstGeom>
        </p:spPr>
      </p:pic>
    </p:spTree>
    <p:extLst>
      <p:ext uri="{BB962C8B-B14F-4D97-AF65-F5344CB8AC3E}">
        <p14:creationId xmlns:p14="http://schemas.microsoft.com/office/powerpoint/2010/main" val="2047060984"/>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sldLayout>
</file>

<file path=ppt/slideLayouts/slideLayout31.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29841" y="457200"/>
            <a:ext cx="2949178" cy="1600200"/>
          </a:xfrm>
        </p:spPr>
        <p:txBody>
          <a:bodyPr anchor="b"/>
          <a:lstStyle>
            <a:lvl1pPr>
              <a:defRPr sz="3200"/>
            </a:lvl1pPr>
          </a:lstStyle>
          <a:p>
            <a:r>
              <a:rPr lang="en-US" smtClean="0"/>
              <a:t>Click to edit Master title style</a:t>
            </a:r>
            <a:endParaRPr lang="en-US" dirty="0"/>
          </a:p>
        </p:txBody>
      </p:sp>
      <p:sp>
        <p:nvSpPr>
          <p:cNvPr id="3" name="Content Placeholder 2"/>
          <p:cNvSpPr>
            <a:spLocks noGrp="1"/>
          </p:cNvSpPr>
          <p:nvPr>
            <p:ph idx="1"/>
          </p:nvPr>
        </p:nvSpPr>
        <p:spPr>
          <a:xfrm>
            <a:off x="3887391" y="457200"/>
            <a:ext cx="4629150" cy="5403851"/>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629841" y="2057400"/>
            <a:ext cx="2949178"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Click to edit Master text styles</a:t>
            </a:r>
          </a:p>
        </p:txBody>
      </p:sp>
    </p:spTree>
    <p:extLst>
      <p:ext uri="{BB962C8B-B14F-4D97-AF65-F5344CB8AC3E}">
        <p14:creationId xmlns:p14="http://schemas.microsoft.com/office/powerpoint/2010/main" val="3914701813"/>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Layout>
</file>

<file path=ppt/slideLayouts/slideLayout32.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29841" y="457200"/>
            <a:ext cx="2949178" cy="1600200"/>
          </a:xfrm>
        </p:spPr>
        <p:txBody>
          <a:bodyPr anchor="b"/>
          <a:lstStyle>
            <a:lvl1pPr>
              <a:defRPr sz="3200"/>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3887391" y="457200"/>
            <a:ext cx="4629150" cy="5403851"/>
          </a:xfrm>
        </p:spPr>
        <p:txBody>
          <a:bodyPr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dirty="0" smtClean="0"/>
              <a:t>Click icon to add picture</a:t>
            </a:r>
            <a:endParaRPr lang="en-US" dirty="0"/>
          </a:p>
        </p:txBody>
      </p:sp>
      <p:sp>
        <p:nvSpPr>
          <p:cNvPr id="4" name="Text Placeholder 3"/>
          <p:cNvSpPr>
            <a:spLocks noGrp="1"/>
          </p:cNvSpPr>
          <p:nvPr>
            <p:ph type="body" sz="half" idx="2"/>
          </p:nvPr>
        </p:nvSpPr>
        <p:spPr>
          <a:xfrm>
            <a:off x="629841" y="2057400"/>
            <a:ext cx="2949178"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Click to edit Master text styles</a:t>
            </a:r>
          </a:p>
        </p:txBody>
      </p:sp>
    </p:spTree>
    <p:extLst>
      <p:ext uri="{BB962C8B-B14F-4D97-AF65-F5344CB8AC3E}">
        <p14:creationId xmlns:p14="http://schemas.microsoft.com/office/powerpoint/2010/main" val="212738862"/>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Layout>
</file>

<file path=ppt/slideLayouts/slideLayout33.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628650" y="1825625"/>
            <a:ext cx="7886700" cy="4074990"/>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Tree>
    <p:extLst>
      <p:ext uri="{BB962C8B-B14F-4D97-AF65-F5344CB8AC3E}">
        <p14:creationId xmlns:p14="http://schemas.microsoft.com/office/powerpoint/2010/main" val="529198307"/>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Layout>
</file>

<file path=ppt/slideLayouts/slideLayout34.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543675" y="365125"/>
            <a:ext cx="1971675" cy="5519860"/>
          </a:xfrm>
        </p:spPr>
        <p:txBody>
          <a:bodyPr vert="eaVert"/>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628650" y="365125"/>
            <a:ext cx="5800725" cy="5519860"/>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Tree>
    <p:extLst>
      <p:ext uri="{BB962C8B-B14F-4D97-AF65-F5344CB8AC3E}">
        <p14:creationId xmlns:p14="http://schemas.microsoft.com/office/powerpoint/2010/main" val="3363061953"/>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Layout>
</file>

<file path=ppt/slideLayouts/slideLayout35.xml><?xml version="1.0" encoding="utf-8"?>
<p:sldLayout xmlns:a="http://schemas.openxmlformats.org/drawingml/2006/main" xmlns:r="http://schemas.openxmlformats.org/officeDocument/2006/relationships" xmlns:p="http://schemas.openxmlformats.org/presentationml/2006/main">
  <p:cSld name="4_Default">
    <p:spTree>
      <p:nvGrpSpPr>
        <p:cNvPr id="1" name="Shape 35"/>
        <p:cNvGrpSpPr/>
        <p:nvPr/>
      </p:nvGrpSpPr>
      <p:grpSpPr>
        <a:xfrm>
          <a:off x="0" y="0"/>
          <a:ext cx="0" cy="0"/>
          <a:chOff x="0" y="0"/>
          <a:chExt cx="0" cy="0"/>
        </a:xfrm>
      </p:grpSpPr>
      <p:sp>
        <p:nvSpPr>
          <p:cNvPr id="36" name="Shape 36"/>
          <p:cNvSpPr txBox="1">
            <a:spLocks noGrp="1"/>
          </p:cNvSpPr>
          <p:nvPr>
            <p:ph type="title"/>
          </p:nvPr>
        </p:nvSpPr>
        <p:spPr>
          <a:xfrm>
            <a:off x="914400" y="292101"/>
            <a:ext cx="7315200" cy="1263599"/>
          </a:xfrm>
          <a:prstGeom prst="rect">
            <a:avLst/>
          </a:prstGeom>
          <a:noFill/>
          <a:ln>
            <a:noFill/>
          </a:ln>
        </p:spPr>
        <p:txBody>
          <a:bodyPr lIns="91425" tIns="91425" rIns="91425" bIns="91425" anchor="t" anchorCtr="0"/>
          <a:lstStyle>
            <a:lvl1pPr marL="345281" marR="0" lvl="0" indent="-256381" algn="l" rtl="0">
              <a:lnSpc>
                <a:spcPct val="112500"/>
              </a:lnSpc>
              <a:spcBef>
                <a:spcPts val="0"/>
              </a:spcBef>
              <a:spcAft>
                <a:spcPts val="0"/>
              </a:spcAft>
              <a:buClr>
                <a:schemeClr val="lt1"/>
              </a:buClr>
              <a:buFont typeface="Century Schoolbook"/>
              <a:buNone/>
              <a:defRPr sz="2100" b="0" i="0" u="none" strike="noStrike" cap="none">
                <a:solidFill>
                  <a:schemeClr val="lt1"/>
                </a:solidFill>
                <a:latin typeface="Century Schoolbook"/>
                <a:ea typeface="Century Schoolbook"/>
                <a:cs typeface="Century Schoolbook"/>
                <a:sym typeface="Century Schoolbook"/>
              </a:defRPr>
            </a:lvl1pPr>
            <a:lvl2pPr marL="0" marR="0" lvl="1" indent="0" algn="l" rtl="0">
              <a:lnSpc>
                <a:spcPct val="112500"/>
              </a:lnSpc>
              <a:spcBef>
                <a:spcPts val="0"/>
              </a:spcBef>
              <a:spcAft>
                <a:spcPts val="0"/>
              </a:spcAft>
              <a:buClr>
                <a:schemeClr val="lt1"/>
              </a:buClr>
              <a:buFont typeface="Arial"/>
              <a:buNone/>
              <a:defRPr sz="2100" b="1" i="0" u="none" strike="noStrike" cap="none">
                <a:solidFill>
                  <a:schemeClr val="lt1"/>
                </a:solidFill>
                <a:latin typeface="Arial"/>
                <a:ea typeface="Arial"/>
                <a:cs typeface="Arial"/>
                <a:sym typeface="Arial"/>
              </a:defRPr>
            </a:lvl2pPr>
            <a:lvl3pPr marL="0" marR="0" lvl="2" indent="0" algn="l" rtl="0">
              <a:lnSpc>
                <a:spcPct val="112500"/>
              </a:lnSpc>
              <a:spcBef>
                <a:spcPts val="0"/>
              </a:spcBef>
              <a:spcAft>
                <a:spcPts val="0"/>
              </a:spcAft>
              <a:buClr>
                <a:schemeClr val="lt1"/>
              </a:buClr>
              <a:buFont typeface="Arial"/>
              <a:buNone/>
              <a:defRPr sz="2100" b="1" i="0" u="none" strike="noStrike" cap="none">
                <a:solidFill>
                  <a:schemeClr val="lt1"/>
                </a:solidFill>
                <a:latin typeface="Arial"/>
                <a:ea typeface="Arial"/>
                <a:cs typeface="Arial"/>
                <a:sym typeface="Arial"/>
              </a:defRPr>
            </a:lvl3pPr>
            <a:lvl4pPr marL="0" marR="0" lvl="3" indent="0" algn="l" rtl="0">
              <a:lnSpc>
                <a:spcPct val="112500"/>
              </a:lnSpc>
              <a:spcBef>
                <a:spcPts val="0"/>
              </a:spcBef>
              <a:spcAft>
                <a:spcPts val="0"/>
              </a:spcAft>
              <a:buClr>
                <a:schemeClr val="lt1"/>
              </a:buClr>
              <a:buFont typeface="Arial"/>
              <a:buNone/>
              <a:defRPr sz="2100" b="1" i="0" u="none" strike="noStrike" cap="none">
                <a:solidFill>
                  <a:schemeClr val="lt1"/>
                </a:solidFill>
                <a:latin typeface="Arial"/>
                <a:ea typeface="Arial"/>
                <a:cs typeface="Arial"/>
                <a:sym typeface="Arial"/>
              </a:defRPr>
            </a:lvl4pPr>
            <a:lvl5pPr marL="0" marR="0" lvl="4" indent="0" algn="l" rtl="0">
              <a:lnSpc>
                <a:spcPct val="112500"/>
              </a:lnSpc>
              <a:spcBef>
                <a:spcPts val="0"/>
              </a:spcBef>
              <a:spcAft>
                <a:spcPts val="0"/>
              </a:spcAft>
              <a:buClr>
                <a:schemeClr val="lt1"/>
              </a:buClr>
              <a:buFont typeface="Arial"/>
              <a:buNone/>
              <a:defRPr sz="2100" b="1" i="0" u="none" strike="noStrike" cap="none">
                <a:solidFill>
                  <a:schemeClr val="lt1"/>
                </a:solidFill>
                <a:latin typeface="Arial"/>
                <a:ea typeface="Arial"/>
                <a:cs typeface="Arial"/>
                <a:sym typeface="Arial"/>
              </a:defRPr>
            </a:lvl5pPr>
            <a:lvl6pPr marL="342900" marR="0" lvl="5" indent="0" algn="l" rtl="0">
              <a:lnSpc>
                <a:spcPct val="112500"/>
              </a:lnSpc>
              <a:spcBef>
                <a:spcPts val="0"/>
              </a:spcBef>
              <a:spcAft>
                <a:spcPts val="0"/>
              </a:spcAft>
              <a:buClr>
                <a:schemeClr val="lt1"/>
              </a:buClr>
              <a:buFont typeface="Arial"/>
              <a:buNone/>
              <a:defRPr sz="2100" b="1" i="0" u="none" strike="noStrike" cap="none">
                <a:solidFill>
                  <a:schemeClr val="lt1"/>
                </a:solidFill>
                <a:latin typeface="Arial"/>
                <a:ea typeface="Arial"/>
                <a:cs typeface="Arial"/>
                <a:sym typeface="Arial"/>
              </a:defRPr>
            </a:lvl6pPr>
            <a:lvl7pPr marL="685800" marR="0" lvl="6" indent="0" algn="l" rtl="0">
              <a:lnSpc>
                <a:spcPct val="112500"/>
              </a:lnSpc>
              <a:spcBef>
                <a:spcPts val="0"/>
              </a:spcBef>
              <a:spcAft>
                <a:spcPts val="0"/>
              </a:spcAft>
              <a:buClr>
                <a:schemeClr val="lt1"/>
              </a:buClr>
              <a:buFont typeface="Arial"/>
              <a:buNone/>
              <a:defRPr sz="2100" b="1" i="0" u="none" strike="noStrike" cap="none">
                <a:solidFill>
                  <a:schemeClr val="lt1"/>
                </a:solidFill>
                <a:latin typeface="Arial"/>
                <a:ea typeface="Arial"/>
                <a:cs typeface="Arial"/>
                <a:sym typeface="Arial"/>
              </a:defRPr>
            </a:lvl7pPr>
            <a:lvl8pPr marL="1028700" marR="0" lvl="7" indent="0" algn="l" rtl="0">
              <a:lnSpc>
                <a:spcPct val="112500"/>
              </a:lnSpc>
              <a:spcBef>
                <a:spcPts val="0"/>
              </a:spcBef>
              <a:spcAft>
                <a:spcPts val="0"/>
              </a:spcAft>
              <a:buClr>
                <a:schemeClr val="lt1"/>
              </a:buClr>
              <a:buFont typeface="Arial"/>
              <a:buNone/>
              <a:defRPr sz="2100" b="1" i="0" u="none" strike="noStrike" cap="none">
                <a:solidFill>
                  <a:schemeClr val="lt1"/>
                </a:solidFill>
                <a:latin typeface="Arial"/>
                <a:ea typeface="Arial"/>
                <a:cs typeface="Arial"/>
                <a:sym typeface="Arial"/>
              </a:defRPr>
            </a:lvl8pPr>
            <a:lvl9pPr marL="1371600" marR="0" lvl="8" indent="0" algn="l" rtl="0">
              <a:lnSpc>
                <a:spcPct val="112500"/>
              </a:lnSpc>
              <a:spcBef>
                <a:spcPts val="0"/>
              </a:spcBef>
              <a:spcAft>
                <a:spcPts val="0"/>
              </a:spcAft>
              <a:buClr>
                <a:schemeClr val="lt1"/>
              </a:buClr>
              <a:buFont typeface="Arial"/>
              <a:buNone/>
              <a:defRPr sz="2100" b="1" i="0" u="none" strike="noStrike" cap="none">
                <a:solidFill>
                  <a:schemeClr val="lt1"/>
                </a:solidFill>
                <a:latin typeface="Arial"/>
                <a:ea typeface="Arial"/>
                <a:cs typeface="Arial"/>
                <a:sym typeface="Arial"/>
              </a:defRPr>
            </a:lvl9pPr>
          </a:lstStyle>
          <a:p>
            <a:endParaRPr/>
          </a:p>
        </p:txBody>
      </p:sp>
      <p:sp>
        <p:nvSpPr>
          <p:cNvPr id="37" name="Shape 37"/>
          <p:cNvSpPr txBox="1">
            <a:spLocks noGrp="1"/>
          </p:cNvSpPr>
          <p:nvPr>
            <p:ph type="body" idx="1"/>
          </p:nvPr>
        </p:nvSpPr>
        <p:spPr>
          <a:xfrm>
            <a:off x="925512" y="1555749"/>
            <a:ext cx="7292999" cy="5302399"/>
          </a:xfrm>
          <a:prstGeom prst="rect">
            <a:avLst/>
          </a:prstGeom>
          <a:noFill/>
          <a:ln>
            <a:noFill/>
          </a:ln>
        </p:spPr>
        <p:txBody>
          <a:bodyPr lIns="91425" tIns="91425" rIns="91425" bIns="91425" anchor="t" anchorCtr="0"/>
          <a:lstStyle>
            <a:lvl1pPr marL="158750" marR="0" lvl="0" indent="387350" algn="l" rtl="0">
              <a:lnSpc>
                <a:spcPct val="150000"/>
              </a:lnSpc>
              <a:spcBef>
                <a:spcPts val="0"/>
              </a:spcBef>
              <a:spcAft>
                <a:spcPts val="0"/>
              </a:spcAft>
              <a:buClr>
                <a:srgbClr val="807F83"/>
              </a:buClr>
              <a:buSzPct val="100000"/>
              <a:buFont typeface="Arial"/>
              <a:buChar char="•"/>
              <a:defRPr sz="1200" b="1" i="0" u="none" strike="noStrike" cap="none">
                <a:solidFill>
                  <a:srgbClr val="0081C6"/>
                </a:solidFill>
                <a:latin typeface="Century Schoolbook"/>
                <a:ea typeface="Century Schoolbook"/>
                <a:cs typeface="Century Schoolbook"/>
                <a:sym typeface="Century Schoolbook"/>
              </a:defRPr>
            </a:lvl1pPr>
            <a:lvl2pPr marL="366709" marR="0" lvl="1" indent="204790" algn="l" rtl="0">
              <a:lnSpc>
                <a:spcPct val="150000"/>
              </a:lnSpc>
              <a:spcBef>
                <a:spcPts val="0"/>
              </a:spcBef>
              <a:spcAft>
                <a:spcPts val="0"/>
              </a:spcAft>
              <a:buClr>
                <a:srgbClr val="807F83"/>
              </a:buClr>
              <a:buSzPct val="50000"/>
              <a:buFont typeface="Arial"/>
              <a:buChar char="–"/>
              <a:defRPr sz="1200" b="0" i="0" u="none" strike="noStrike" cap="none">
                <a:solidFill>
                  <a:srgbClr val="0081C6"/>
                </a:solidFill>
                <a:latin typeface="Century Schoolbook"/>
                <a:ea typeface="Century Schoolbook"/>
                <a:cs typeface="Century Schoolbook"/>
                <a:sym typeface="Century Schoolbook"/>
              </a:defRPr>
            </a:lvl2pPr>
            <a:lvl3pPr marL="550508" marR="0" lvl="2" indent="287691" algn="l" rtl="0">
              <a:lnSpc>
                <a:spcPct val="150000"/>
              </a:lnSpc>
              <a:spcBef>
                <a:spcPts val="0"/>
              </a:spcBef>
              <a:spcAft>
                <a:spcPts val="0"/>
              </a:spcAft>
              <a:buClr>
                <a:srgbClr val="807F83"/>
              </a:buClr>
              <a:buSzPct val="100000"/>
              <a:buFont typeface="Arial"/>
              <a:buChar char="•"/>
              <a:defRPr sz="1200" b="0" i="0" u="none" strike="noStrike" cap="none">
                <a:solidFill>
                  <a:srgbClr val="0081C6"/>
                </a:solidFill>
                <a:latin typeface="Century Schoolbook"/>
                <a:ea typeface="Century Schoolbook"/>
                <a:cs typeface="Century Schoolbook"/>
                <a:sym typeface="Century Schoolbook"/>
              </a:defRPr>
            </a:lvl3pPr>
            <a:lvl4pPr marL="727603" marR="0" lvl="3" indent="288396" algn="l" rtl="0">
              <a:lnSpc>
                <a:spcPct val="150000"/>
              </a:lnSpc>
              <a:spcBef>
                <a:spcPts val="0"/>
              </a:spcBef>
              <a:spcAft>
                <a:spcPts val="0"/>
              </a:spcAft>
              <a:buClr>
                <a:srgbClr val="807F83"/>
              </a:buClr>
              <a:buSzPct val="100000"/>
              <a:buFont typeface="Arial"/>
              <a:buChar char="–"/>
              <a:defRPr sz="1200" b="0" i="0" u="none" strike="noStrike" cap="none">
                <a:solidFill>
                  <a:srgbClr val="0081C6"/>
                </a:solidFill>
                <a:latin typeface="Century Schoolbook"/>
                <a:ea typeface="Century Schoolbook"/>
                <a:cs typeface="Century Schoolbook"/>
                <a:sym typeface="Century Schoolbook"/>
              </a:defRPr>
            </a:lvl4pPr>
            <a:lvl5pPr marL="905404" marR="0" lvl="4" indent="288395" algn="l" rtl="0">
              <a:lnSpc>
                <a:spcPct val="150000"/>
              </a:lnSpc>
              <a:spcBef>
                <a:spcPts val="0"/>
              </a:spcBef>
              <a:spcAft>
                <a:spcPts val="0"/>
              </a:spcAft>
              <a:buClr>
                <a:srgbClr val="807F83"/>
              </a:buClr>
              <a:buSzPct val="100000"/>
              <a:buFont typeface="Arial"/>
              <a:buChar char="•"/>
              <a:defRPr sz="1200" b="1" i="0" u="none" strike="noStrike" cap="none">
                <a:solidFill>
                  <a:schemeClr val="dk1"/>
                </a:solidFill>
                <a:latin typeface="Century Schoolbook"/>
                <a:ea typeface="Century Schoolbook"/>
                <a:cs typeface="Century Schoolbook"/>
                <a:sym typeface="Century Schoolbook"/>
              </a:defRPr>
            </a:lvl5pPr>
            <a:lvl6pPr marL="1362604" marR="0" lvl="5" indent="332845" algn="l" rtl="0">
              <a:lnSpc>
                <a:spcPct val="150000"/>
              </a:lnSpc>
              <a:spcBef>
                <a:spcPts val="0"/>
              </a:spcBef>
              <a:spcAft>
                <a:spcPts val="0"/>
              </a:spcAft>
              <a:buClr>
                <a:srgbClr val="807F83"/>
              </a:buClr>
              <a:buSzPct val="100000"/>
              <a:buFont typeface="Arial"/>
              <a:buChar char="•"/>
              <a:defRPr sz="1500" b="0" i="0" u="none" strike="noStrike" cap="none">
                <a:solidFill>
                  <a:schemeClr val="dk1"/>
                </a:solidFill>
                <a:latin typeface="Times"/>
                <a:ea typeface="Times"/>
                <a:cs typeface="Times"/>
                <a:sym typeface="Times"/>
              </a:defRPr>
            </a:lvl6pPr>
            <a:lvl7pPr marL="1819804" marR="0" lvl="6" indent="332845" algn="l" rtl="0">
              <a:lnSpc>
                <a:spcPct val="150000"/>
              </a:lnSpc>
              <a:spcBef>
                <a:spcPts val="0"/>
              </a:spcBef>
              <a:spcAft>
                <a:spcPts val="0"/>
              </a:spcAft>
              <a:buClr>
                <a:srgbClr val="807F83"/>
              </a:buClr>
              <a:buSzPct val="100000"/>
              <a:buFont typeface="Arial"/>
              <a:buChar char="•"/>
              <a:defRPr sz="1500" b="0" i="0" u="none" strike="noStrike" cap="none">
                <a:solidFill>
                  <a:schemeClr val="dk1"/>
                </a:solidFill>
                <a:latin typeface="Times"/>
                <a:ea typeface="Times"/>
                <a:cs typeface="Times"/>
                <a:sym typeface="Times"/>
              </a:defRPr>
            </a:lvl7pPr>
            <a:lvl8pPr marL="2277004" marR="0" lvl="7" indent="332845" algn="l" rtl="0">
              <a:lnSpc>
                <a:spcPct val="150000"/>
              </a:lnSpc>
              <a:spcBef>
                <a:spcPts val="0"/>
              </a:spcBef>
              <a:spcAft>
                <a:spcPts val="0"/>
              </a:spcAft>
              <a:buClr>
                <a:srgbClr val="807F83"/>
              </a:buClr>
              <a:buSzPct val="100000"/>
              <a:buFont typeface="Arial"/>
              <a:buChar char="•"/>
              <a:defRPr sz="1500" b="0" i="0" u="none" strike="noStrike" cap="none">
                <a:solidFill>
                  <a:schemeClr val="dk1"/>
                </a:solidFill>
                <a:latin typeface="Times"/>
                <a:ea typeface="Times"/>
                <a:cs typeface="Times"/>
                <a:sym typeface="Times"/>
              </a:defRPr>
            </a:lvl8pPr>
            <a:lvl9pPr marL="2734204" marR="0" lvl="8" indent="332845" algn="l" rtl="0">
              <a:lnSpc>
                <a:spcPct val="150000"/>
              </a:lnSpc>
              <a:spcBef>
                <a:spcPts val="0"/>
              </a:spcBef>
              <a:spcAft>
                <a:spcPts val="0"/>
              </a:spcAft>
              <a:buClr>
                <a:srgbClr val="807F83"/>
              </a:buClr>
              <a:buSzPct val="100000"/>
              <a:buFont typeface="Arial"/>
              <a:buChar char="•"/>
              <a:defRPr sz="1500" b="0" i="0" u="none" strike="noStrike" cap="none">
                <a:solidFill>
                  <a:schemeClr val="dk1"/>
                </a:solidFill>
                <a:latin typeface="Times"/>
                <a:ea typeface="Times"/>
                <a:cs typeface="Times"/>
                <a:sym typeface="Times"/>
              </a:defRPr>
            </a:lvl9pPr>
          </a:lstStyle>
          <a:p>
            <a:endParaRPr/>
          </a:p>
        </p:txBody>
      </p:sp>
    </p:spTree>
    <p:extLst>
      <p:ext uri="{BB962C8B-B14F-4D97-AF65-F5344CB8AC3E}">
        <p14:creationId xmlns:p14="http://schemas.microsoft.com/office/powerpoint/2010/main" val="4153146263"/>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sldLayout>
</file>

<file path=ppt/slideLayouts/slideLayout36.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1122363"/>
            <a:ext cx="7772400" cy="2387600"/>
          </a:xfrm>
        </p:spPr>
        <p:txBody>
          <a:bodyPr anchor="b"/>
          <a:lstStyle>
            <a:lvl1pPr algn="ctr">
              <a:defRPr sz="6000"/>
            </a:lvl1pPr>
          </a:lstStyle>
          <a:p>
            <a:r>
              <a:rPr lang="en-US" smtClean="0"/>
              <a:t>Click to edit Master title style</a:t>
            </a:r>
            <a:endParaRPr lang="en-US" dirty="0"/>
          </a:p>
        </p:txBody>
      </p:sp>
      <p:sp>
        <p:nvSpPr>
          <p:cNvPr id="3" name="Subtitle 2"/>
          <p:cNvSpPr>
            <a:spLocks noGrp="1"/>
          </p:cNvSpPr>
          <p:nvPr>
            <p:ph type="subTitle" idx="1"/>
          </p:nvPr>
        </p:nvSpPr>
        <p:spPr>
          <a:xfrm>
            <a:off x="1143000" y="3602038"/>
            <a:ext cx="6858000" cy="1655762"/>
          </a:xfrm>
        </p:spPr>
        <p:txBody>
          <a:bodyPr/>
          <a:lstStyle>
            <a:lvl1pPr marL="0" indent="0" algn="ctr">
              <a:buNone/>
              <a:defRPr sz="2400" i="1"/>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US" dirty="0"/>
          </a:p>
        </p:txBody>
      </p:sp>
      <p:pic>
        <p:nvPicPr>
          <p:cNvPr id="4" name="Picture 3"/>
          <p:cNvPicPr>
            <a:picLocks noChangeAspect="1"/>
          </p:cNvPicPr>
          <p:nvPr userDrawn="1"/>
        </p:nvPicPr>
        <p:blipFill>
          <a:blip r:embed="rId2" cstate="email">
            <a:extLst>
              <a:ext uri="{28A0092B-C50C-407E-A947-70E740481C1C}">
                <a14:useLocalDpi xmlns:a14="http://schemas.microsoft.com/office/drawing/2010/main"/>
              </a:ext>
            </a:extLst>
          </a:blip>
          <a:stretch>
            <a:fillRect/>
          </a:stretch>
        </p:blipFill>
        <p:spPr>
          <a:xfrm>
            <a:off x="6564922" y="5831925"/>
            <a:ext cx="1893277" cy="959646"/>
          </a:xfrm>
          <a:prstGeom prst="rect">
            <a:avLst/>
          </a:prstGeom>
        </p:spPr>
      </p:pic>
    </p:spTree>
    <p:extLst>
      <p:ext uri="{BB962C8B-B14F-4D97-AF65-F5344CB8AC3E}">
        <p14:creationId xmlns:p14="http://schemas.microsoft.com/office/powerpoint/2010/main" val="3786940306"/>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Layout>
</file>

<file path=ppt/slideLayouts/slideLayout37.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Tree>
    <p:extLst>
      <p:ext uri="{BB962C8B-B14F-4D97-AF65-F5344CB8AC3E}">
        <p14:creationId xmlns:p14="http://schemas.microsoft.com/office/powerpoint/2010/main" val="97347690"/>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Layout>
</file>

<file path=ppt/slideLayouts/slideLayout38.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23888" y="920385"/>
            <a:ext cx="7886700" cy="2852737"/>
          </a:xfrm>
        </p:spPr>
        <p:txBody>
          <a:bodyPr anchor="b"/>
          <a:lstStyle>
            <a:lvl1pPr>
              <a:defRPr sz="6000"/>
            </a:lvl1pPr>
          </a:lstStyle>
          <a:p>
            <a:r>
              <a:rPr lang="en-US" smtClean="0"/>
              <a:t>Click to edit Master title style</a:t>
            </a:r>
            <a:endParaRPr lang="en-US" dirty="0"/>
          </a:p>
        </p:txBody>
      </p:sp>
      <p:sp>
        <p:nvSpPr>
          <p:cNvPr id="3" name="Text Placeholder 2"/>
          <p:cNvSpPr>
            <a:spLocks noGrp="1"/>
          </p:cNvSpPr>
          <p:nvPr>
            <p:ph type="body" idx="1"/>
          </p:nvPr>
        </p:nvSpPr>
        <p:spPr>
          <a:xfrm>
            <a:off x="623888" y="3800110"/>
            <a:ext cx="7886700" cy="1193921"/>
          </a:xfrm>
        </p:spPr>
        <p:txBody>
          <a:bodyPr/>
          <a:lstStyle>
            <a:lvl1pPr marL="0" indent="0">
              <a:buNone/>
              <a:defRPr sz="2400">
                <a:solidFill>
                  <a:schemeClr val="tx1"/>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smtClean="0"/>
              <a:t>Click to edit Master text styles</a:t>
            </a:r>
          </a:p>
        </p:txBody>
      </p:sp>
      <p:pic>
        <p:nvPicPr>
          <p:cNvPr id="4" name="Picture 3"/>
          <p:cNvPicPr>
            <a:picLocks noChangeAspect="1"/>
          </p:cNvPicPr>
          <p:nvPr userDrawn="1"/>
        </p:nvPicPr>
        <p:blipFill>
          <a:blip r:embed="rId2" cstate="email">
            <a:extLst>
              <a:ext uri="{28A0092B-C50C-407E-A947-70E740481C1C}">
                <a14:useLocalDpi xmlns:a14="http://schemas.microsoft.com/office/drawing/2010/main"/>
              </a:ext>
            </a:extLst>
          </a:blip>
          <a:stretch>
            <a:fillRect/>
          </a:stretch>
        </p:blipFill>
        <p:spPr>
          <a:xfrm>
            <a:off x="6564922" y="5831925"/>
            <a:ext cx="1893277" cy="959646"/>
          </a:xfrm>
          <a:prstGeom prst="rect">
            <a:avLst/>
          </a:prstGeom>
        </p:spPr>
      </p:pic>
    </p:spTree>
    <p:extLst>
      <p:ext uri="{BB962C8B-B14F-4D97-AF65-F5344CB8AC3E}">
        <p14:creationId xmlns:p14="http://schemas.microsoft.com/office/powerpoint/2010/main" val="3044252677"/>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Layout>
</file>

<file path=ppt/slideLayouts/slideLayout39.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628650" y="1825625"/>
            <a:ext cx="3886200" cy="402809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4629150" y="1825625"/>
            <a:ext cx="3886200" cy="402809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pic>
        <p:nvPicPr>
          <p:cNvPr id="5" name="Picture 4"/>
          <p:cNvPicPr>
            <a:picLocks noChangeAspect="1"/>
          </p:cNvPicPr>
          <p:nvPr userDrawn="1"/>
        </p:nvPicPr>
        <p:blipFill>
          <a:blip r:embed="rId2" cstate="email">
            <a:extLst>
              <a:ext uri="{28A0092B-C50C-407E-A947-70E740481C1C}">
                <a14:useLocalDpi xmlns:a14="http://schemas.microsoft.com/office/drawing/2010/main"/>
              </a:ext>
            </a:extLst>
          </a:blip>
          <a:stretch>
            <a:fillRect/>
          </a:stretch>
        </p:blipFill>
        <p:spPr>
          <a:xfrm>
            <a:off x="6622073" y="5853723"/>
            <a:ext cx="1893277" cy="959646"/>
          </a:xfrm>
          <a:prstGeom prst="rect">
            <a:avLst/>
          </a:prstGeom>
        </p:spPr>
      </p:pic>
    </p:spTree>
    <p:extLst>
      <p:ext uri="{BB962C8B-B14F-4D97-AF65-F5344CB8AC3E}">
        <p14:creationId xmlns:p14="http://schemas.microsoft.com/office/powerpoint/2010/main" val="1145302884"/>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Layout>
</file>

<file path=ppt/slideLayouts/slideLayout40.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629841" y="365126"/>
            <a:ext cx="7886700" cy="1325563"/>
          </a:xfrm>
        </p:spPr>
        <p:txBody>
          <a:bodyPr/>
          <a:lstStyle/>
          <a:p>
            <a:r>
              <a:rPr lang="en-US" smtClean="0"/>
              <a:t>Click to edit Master title style</a:t>
            </a:r>
            <a:endParaRPr lang="en-US" dirty="0"/>
          </a:p>
        </p:txBody>
      </p:sp>
      <p:sp>
        <p:nvSpPr>
          <p:cNvPr id="3" name="Text Placeholder 2"/>
          <p:cNvSpPr>
            <a:spLocks noGrp="1"/>
          </p:cNvSpPr>
          <p:nvPr>
            <p:ph type="body" idx="1"/>
          </p:nvPr>
        </p:nvSpPr>
        <p:spPr>
          <a:xfrm>
            <a:off x="629842" y="1681163"/>
            <a:ext cx="3868340"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629842" y="2505075"/>
            <a:ext cx="3868340" cy="337991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4629150" y="1681163"/>
            <a:ext cx="3887391"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29150" y="2505075"/>
            <a:ext cx="3887391" cy="337991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pic>
        <p:nvPicPr>
          <p:cNvPr id="7" name="Picture 6"/>
          <p:cNvPicPr>
            <a:picLocks noChangeAspect="1"/>
          </p:cNvPicPr>
          <p:nvPr userDrawn="1"/>
        </p:nvPicPr>
        <p:blipFill>
          <a:blip r:embed="rId2" cstate="email">
            <a:extLst>
              <a:ext uri="{28A0092B-C50C-407E-A947-70E740481C1C}">
                <a14:useLocalDpi xmlns:a14="http://schemas.microsoft.com/office/drawing/2010/main"/>
              </a:ext>
            </a:extLst>
          </a:blip>
          <a:stretch>
            <a:fillRect/>
          </a:stretch>
        </p:blipFill>
        <p:spPr>
          <a:xfrm>
            <a:off x="6623264" y="5884985"/>
            <a:ext cx="1893277" cy="959646"/>
          </a:xfrm>
          <a:prstGeom prst="rect">
            <a:avLst/>
          </a:prstGeom>
        </p:spPr>
      </p:pic>
    </p:spTree>
    <p:extLst>
      <p:ext uri="{BB962C8B-B14F-4D97-AF65-F5344CB8AC3E}">
        <p14:creationId xmlns:p14="http://schemas.microsoft.com/office/powerpoint/2010/main" val="2657702590"/>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Layout>
</file>

<file path=ppt/slideLayouts/slideLayout41.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pic>
        <p:nvPicPr>
          <p:cNvPr id="3" name="Picture 2"/>
          <p:cNvPicPr>
            <a:picLocks noChangeAspect="1"/>
          </p:cNvPicPr>
          <p:nvPr userDrawn="1"/>
        </p:nvPicPr>
        <p:blipFill>
          <a:blip r:embed="rId2" cstate="email">
            <a:extLst>
              <a:ext uri="{28A0092B-C50C-407E-A947-70E740481C1C}">
                <a14:useLocalDpi xmlns:a14="http://schemas.microsoft.com/office/drawing/2010/main"/>
              </a:ext>
            </a:extLst>
          </a:blip>
          <a:stretch>
            <a:fillRect/>
          </a:stretch>
        </p:blipFill>
        <p:spPr>
          <a:xfrm>
            <a:off x="6622073" y="5898354"/>
            <a:ext cx="1893277" cy="959646"/>
          </a:xfrm>
          <a:prstGeom prst="rect">
            <a:avLst/>
          </a:prstGeom>
        </p:spPr>
      </p:pic>
    </p:spTree>
    <p:extLst>
      <p:ext uri="{BB962C8B-B14F-4D97-AF65-F5344CB8AC3E}">
        <p14:creationId xmlns:p14="http://schemas.microsoft.com/office/powerpoint/2010/main" val="241711296"/>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Layout>
</file>

<file path=ppt/slideLayouts/slideLayout42.xml><?xml version="1.0" encoding="utf-8"?>
<p:sldLayout xmlns:a="http://schemas.openxmlformats.org/drawingml/2006/main" xmlns:r="http://schemas.openxmlformats.org/officeDocument/2006/relationships" xmlns:p="http://schemas.openxmlformats.org/presentationml/2006/main" preserve="1" userDrawn="1">
  <p:cSld name="Custom Layout">
    <p:spTree>
      <p:nvGrpSpPr>
        <p:cNvPr id="1" name=""/>
        <p:cNvGrpSpPr/>
        <p:nvPr/>
      </p:nvGrpSpPr>
      <p:grpSpPr>
        <a:xfrm>
          <a:off x="0" y="0"/>
          <a:ext cx="0" cy="0"/>
          <a:chOff x="0" y="0"/>
          <a:chExt cx="0" cy="0"/>
        </a:xfrm>
      </p:grpSpPr>
      <p:sp>
        <p:nvSpPr>
          <p:cNvPr id="2" name="Title 1"/>
          <p:cNvSpPr>
            <a:spLocks noGrp="1"/>
          </p:cNvSpPr>
          <p:nvPr>
            <p:ph type="title"/>
          </p:nvPr>
        </p:nvSpPr>
        <p:spPr>
          <a:xfrm>
            <a:off x="3240941" y="177558"/>
            <a:ext cx="2971801" cy="651118"/>
          </a:xfrm>
        </p:spPr>
        <p:txBody>
          <a:bodyPr>
            <a:noAutofit/>
          </a:bodyPr>
          <a:lstStyle>
            <a:lvl1pPr algn="ctr">
              <a:defRPr sz="3200"/>
            </a:lvl1pPr>
          </a:lstStyle>
          <a:p>
            <a:r>
              <a:rPr lang="en-US" smtClean="0"/>
              <a:t>Click to edit Master title style</a:t>
            </a:r>
            <a:endParaRPr lang="en-US" dirty="0"/>
          </a:p>
        </p:txBody>
      </p:sp>
      <p:sp>
        <p:nvSpPr>
          <p:cNvPr id="4" name="Picture Placeholder 3"/>
          <p:cNvSpPr>
            <a:spLocks noGrp="1"/>
          </p:cNvSpPr>
          <p:nvPr>
            <p:ph type="pic" sz="quarter" idx="10"/>
          </p:nvPr>
        </p:nvSpPr>
        <p:spPr>
          <a:xfrm>
            <a:off x="269142" y="1009651"/>
            <a:ext cx="2874108" cy="4019549"/>
          </a:xfrm>
        </p:spPr>
        <p:txBody>
          <a:bodyPr/>
          <a:lstStyle/>
          <a:p>
            <a:r>
              <a:rPr lang="en-US" dirty="0" smtClean="0"/>
              <a:t>Click icon to add picture</a:t>
            </a:r>
            <a:endParaRPr lang="en-US" dirty="0"/>
          </a:p>
        </p:txBody>
      </p:sp>
      <p:sp>
        <p:nvSpPr>
          <p:cNvPr id="7" name="Picture Placeholder 3"/>
          <p:cNvSpPr>
            <a:spLocks noGrp="1"/>
          </p:cNvSpPr>
          <p:nvPr>
            <p:ph type="pic" sz="quarter" idx="11"/>
          </p:nvPr>
        </p:nvSpPr>
        <p:spPr>
          <a:xfrm>
            <a:off x="3240942" y="1000127"/>
            <a:ext cx="2874108" cy="4029073"/>
          </a:xfrm>
        </p:spPr>
        <p:txBody>
          <a:bodyPr/>
          <a:lstStyle/>
          <a:p>
            <a:r>
              <a:rPr lang="en-US" dirty="0" smtClean="0"/>
              <a:t>Click icon to add picture</a:t>
            </a:r>
            <a:endParaRPr lang="en-US" dirty="0"/>
          </a:p>
        </p:txBody>
      </p:sp>
      <p:sp>
        <p:nvSpPr>
          <p:cNvPr id="8" name="Picture Placeholder 3"/>
          <p:cNvSpPr>
            <a:spLocks noGrp="1"/>
          </p:cNvSpPr>
          <p:nvPr>
            <p:ph type="pic" sz="quarter" idx="12"/>
          </p:nvPr>
        </p:nvSpPr>
        <p:spPr>
          <a:xfrm>
            <a:off x="6212742" y="1009651"/>
            <a:ext cx="2721062" cy="4019549"/>
          </a:xfrm>
        </p:spPr>
        <p:txBody>
          <a:bodyPr/>
          <a:lstStyle/>
          <a:p>
            <a:r>
              <a:rPr lang="en-US" dirty="0" smtClean="0"/>
              <a:t>Click icon to add picture</a:t>
            </a:r>
            <a:endParaRPr lang="en-US" dirty="0"/>
          </a:p>
        </p:txBody>
      </p:sp>
      <p:sp>
        <p:nvSpPr>
          <p:cNvPr id="12" name="Rectangle 11"/>
          <p:cNvSpPr/>
          <p:nvPr userDrawn="1"/>
        </p:nvSpPr>
        <p:spPr>
          <a:xfrm>
            <a:off x="269142" y="5093921"/>
            <a:ext cx="8664662" cy="659180"/>
          </a:xfrm>
          <a:prstGeom prst="rect">
            <a:avLst/>
          </a:prstGeom>
          <a:ln>
            <a:solidFill>
              <a:schemeClr val="accent6"/>
            </a:solidFill>
          </a:ln>
        </p:spPr>
        <p:style>
          <a:lnRef idx="2">
            <a:schemeClr val="accent6">
              <a:shade val="50000"/>
            </a:schemeClr>
          </a:lnRef>
          <a:fillRef idx="1">
            <a:schemeClr val="accent6"/>
          </a:fillRef>
          <a:effectRef idx="0">
            <a:schemeClr val="accent6"/>
          </a:effectRef>
          <a:fontRef idx="minor">
            <a:schemeClr val="lt1"/>
          </a:fontRef>
        </p:style>
        <p:txBody>
          <a:bodyPr rtlCol="0" anchor="ctr"/>
          <a:lstStyle/>
          <a:p>
            <a:pPr algn="ctr"/>
            <a:endParaRPr lang="en-US" dirty="0">
              <a:solidFill>
                <a:srgbClr val="FFFFFF"/>
              </a:solidFill>
            </a:endParaRPr>
          </a:p>
        </p:txBody>
      </p:sp>
    </p:spTree>
    <p:extLst>
      <p:ext uri="{BB962C8B-B14F-4D97-AF65-F5344CB8AC3E}">
        <p14:creationId xmlns:p14="http://schemas.microsoft.com/office/powerpoint/2010/main" val="136754915"/>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sldLayout>
</file>

<file path=ppt/slideLayouts/slideLayout43.xml><?xml version="1.0" encoding="utf-8"?>
<p:sldLayout xmlns:a="http://schemas.openxmlformats.org/drawingml/2006/main" xmlns:r="http://schemas.openxmlformats.org/officeDocument/2006/relationships" xmlns:p="http://schemas.openxmlformats.org/presentationml/2006/main" showMasterSp="0" preserve="1" userDrawn="1">
  <p:cSld name="6_Custom Layout">
    <p:spTree>
      <p:nvGrpSpPr>
        <p:cNvPr id="1" name=""/>
        <p:cNvGrpSpPr/>
        <p:nvPr/>
      </p:nvGrpSpPr>
      <p:grpSpPr>
        <a:xfrm>
          <a:off x="0" y="0"/>
          <a:ext cx="0" cy="0"/>
          <a:chOff x="0" y="0"/>
          <a:chExt cx="0" cy="0"/>
        </a:xfrm>
      </p:grpSpPr>
      <p:sp>
        <p:nvSpPr>
          <p:cNvPr id="6" name="Picture Placeholder 5"/>
          <p:cNvSpPr>
            <a:spLocks noGrp="1"/>
          </p:cNvSpPr>
          <p:nvPr>
            <p:ph type="pic" sz="quarter" idx="10"/>
          </p:nvPr>
        </p:nvSpPr>
        <p:spPr>
          <a:xfrm>
            <a:off x="885825" y="2152650"/>
            <a:ext cx="2371725" cy="2124075"/>
          </a:xfrm>
        </p:spPr>
        <p:txBody>
          <a:bodyPr/>
          <a:lstStyle/>
          <a:p>
            <a:r>
              <a:rPr lang="en-US" dirty="0" smtClean="0"/>
              <a:t>Click icon to add picture</a:t>
            </a:r>
            <a:endParaRPr lang="en-US" dirty="0"/>
          </a:p>
        </p:txBody>
      </p:sp>
    </p:spTree>
    <p:extLst>
      <p:ext uri="{BB962C8B-B14F-4D97-AF65-F5344CB8AC3E}">
        <p14:creationId xmlns:p14="http://schemas.microsoft.com/office/powerpoint/2010/main" val="2365276828"/>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sldLayout>
</file>

<file path=ppt/slideLayouts/slideLayout44.xml><?xml version="1.0" encoding="utf-8"?>
<p:sldLayout xmlns:a="http://schemas.openxmlformats.org/drawingml/2006/main" xmlns:r="http://schemas.openxmlformats.org/officeDocument/2006/relationships" xmlns:p="http://schemas.openxmlformats.org/presentationml/2006/main" preserve="1" userDrawn="1">
  <p:cSld name="1_Custom Layout">
    <p:spTree>
      <p:nvGrpSpPr>
        <p:cNvPr id="1" name=""/>
        <p:cNvGrpSpPr/>
        <p:nvPr/>
      </p:nvGrpSpPr>
      <p:grpSpPr>
        <a:xfrm>
          <a:off x="0" y="0"/>
          <a:ext cx="0" cy="0"/>
          <a:chOff x="0" y="0"/>
          <a:chExt cx="0" cy="0"/>
        </a:xfrm>
      </p:grpSpPr>
      <p:sp>
        <p:nvSpPr>
          <p:cNvPr id="2" name="Title 1"/>
          <p:cNvSpPr>
            <a:spLocks noGrp="1"/>
          </p:cNvSpPr>
          <p:nvPr>
            <p:ph type="title" hasCustomPrompt="1"/>
          </p:nvPr>
        </p:nvSpPr>
        <p:spPr>
          <a:xfrm>
            <a:off x="628650" y="365127"/>
            <a:ext cx="7886700" cy="777874"/>
          </a:xfrm>
        </p:spPr>
        <p:txBody>
          <a:bodyPr>
            <a:noAutofit/>
          </a:bodyPr>
          <a:lstStyle>
            <a:lvl1pPr algn="ctr">
              <a:defRPr sz="3200"/>
            </a:lvl1pPr>
          </a:lstStyle>
          <a:p>
            <a:r>
              <a:rPr lang="en-US" dirty="0" smtClean="0"/>
              <a:t>CLICK TO EDIT MASTER TITLE STYLE</a:t>
            </a:r>
            <a:endParaRPr lang="en-US" dirty="0"/>
          </a:p>
        </p:txBody>
      </p:sp>
      <p:sp>
        <p:nvSpPr>
          <p:cNvPr id="4" name="Picture Placeholder 3"/>
          <p:cNvSpPr>
            <a:spLocks noGrp="1"/>
          </p:cNvSpPr>
          <p:nvPr>
            <p:ph type="pic" sz="quarter" idx="10"/>
          </p:nvPr>
        </p:nvSpPr>
        <p:spPr>
          <a:xfrm>
            <a:off x="133350" y="1600200"/>
            <a:ext cx="2809875" cy="2809875"/>
          </a:xfrm>
        </p:spPr>
        <p:txBody>
          <a:bodyPr/>
          <a:lstStyle/>
          <a:p>
            <a:r>
              <a:rPr lang="en-US" dirty="0" smtClean="0"/>
              <a:t>Click icon to add picture</a:t>
            </a:r>
            <a:endParaRPr lang="en-US" dirty="0"/>
          </a:p>
        </p:txBody>
      </p:sp>
      <p:sp>
        <p:nvSpPr>
          <p:cNvPr id="5" name="Picture Placeholder 3"/>
          <p:cNvSpPr>
            <a:spLocks noGrp="1"/>
          </p:cNvSpPr>
          <p:nvPr>
            <p:ph type="pic" sz="quarter" idx="11"/>
          </p:nvPr>
        </p:nvSpPr>
        <p:spPr>
          <a:xfrm>
            <a:off x="3167062" y="1600200"/>
            <a:ext cx="2809875" cy="2809875"/>
          </a:xfrm>
        </p:spPr>
        <p:txBody>
          <a:bodyPr/>
          <a:lstStyle/>
          <a:p>
            <a:r>
              <a:rPr lang="en-US" dirty="0" smtClean="0"/>
              <a:t>Click icon to add picture</a:t>
            </a:r>
            <a:endParaRPr lang="en-US" dirty="0"/>
          </a:p>
        </p:txBody>
      </p:sp>
      <p:sp>
        <p:nvSpPr>
          <p:cNvPr id="6" name="Picture Placeholder 3"/>
          <p:cNvSpPr>
            <a:spLocks noGrp="1"/>
          </p:cNvSpPr>
          <p:nvPr>
            <p:ph type="pic" sz="quarter" idx="12"/>
          </p:nvPr>
        </p:nvSpPr>
        <p:spPr>
          <a:xfrm>
            <a:off x="6200774" y="1600200"/>
            <a:ext cx="2809875" cy="2809875"/>
          </a:xfrm>
        </p:spPr>
        <p:txBody>
          <a:bodyPr/>
          <a:lstStyle/>
          <a:p>
            <a:r>
              <a:rPr lang="en-US" dirty="0" smtClean="0"/>
              <a:t>Click icon to add picture</a:t>
            </a:r>
            <a:endParaRPr lang="en-US" dirty="0"/>
          </a:p>
        </p:txBody>
      </p:sp>
    </p:spTree>
    <p:extLst>
      <p:ext uri="{BB962C8B-B14F-4D97-AF65-F5344CB8AC3E}">
        <p14:creationId xmlns:p14="http://schemas.microsoft.com/office/powerpoint/2010/main" val="3421719333"/>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sldLayout>
</file>

<file path=ppt/slideLayouts/slideLayout45.xml><?xml version="1.0" encoding="utf-8"?>
<p:sldLayout xmlns:a="http://schemas.openxmlformats.org/drawingml/2006/main" xmlns:r="http://schemas.openxmlformats.org/officeDocument/2006/relationships" xmlns:p="http://schemas.openxmlformats.org/presentationml/2006/main" preserve="1" userDrawn="1">
  <p:cSld name="2_Custom Layout">
    <p:spTree>
      <p:nvGrpSpPr>
        <p:cNvPr id="1" name=""/>
        <p:cNvGrpSpPr/>
        <p:nvPr/>
      </p:nvGrpSpPr>
      <p:grpSpPr>
        <a:xfrm>
          <a:off x="0" y="0"/>
          <a:ext cx="0" cy="0"/>
          <a:chOff x="0" y="0"/>
          <a:chExt cx="0" cy="0"/>
        </a:xfrm>
      </p:grpSpPr>
      <p:sp>
        <p:nvSpPr>
          <p:cNvPr id="2" name="Title 1"/>
          <p:cNvSpPr>
            <a:spLocks noGrp="1"/>
          </p:cNvSpPr>
          <p:nvPr>
            <p:ph type="title"/>
          </p:nvPr>
        </p:nvSpPr>
        <p:spPr>
          <a:xfrm>
            <a:off x="95250" y="3497263"/>
            <a:ext cx="3057525" cy="1325563"/>
          </a:xfrm>
        </p:spPr>
        <p:txBody>
          <a:bodyPr>
            <a:noAutofit/>
          </a:bodyPr>
          <a:lstStyle>
            <a:lvl1pPr>
              <a:defRPr sz="3600" b="1"/>
            </a:lvl1pPr>
          </a:lstStyle>
          <a:p>
            <a:r>
              <a:rPr lang="en-US" smtClean="0"/>
              <a:t>Click to edit Master title style</a:t>
            </a:r>
            <a:endParaRPr lang="en-US"/>
          </a:p>
        </p:txBody>
      </p:sp>
      <p:sp>
        <p:nvSpPr>
          <p:cNvPr id="4" name="Picture Placeholder 3"/>
          <p:cNvSpPr>
            <a:spLocks noGrp="1"/>
          </p:cNvSpPr>
          <p:nvPr>
            <p:ph type="pic" sz="quarter" idx="10"/>
          </p:nvPr>
        </p:nvSpPr>
        <p:spPr>
          <a:xfrm>
            <a:off x="95250" y="142875"/>
            <a:ext cx="2943225" cy="2943225"/>
          </a:xfrm>
        </p:spPr>
        <p:txBody>
          <a:bodyPr/>
          <a:lstStyle/>
          <a:p>
            <a:r>
              <a:rPr lang="en-US" dirty="0" smtClean="0"/>
              <a:t>Click icon to add picture</a:t>
            </a:r>
            <a:endParaRPr lang="en-US" dirty="0"/>
          </a:p>
        </p:txBody>
      </p:sp>
      <p:sp>
        <p:nvSpPr>
          <p:cNvPr id="6" name="Picture Placeholder 3"/>
          <p:cNvSpPr>
            <a:spLocks noGrp="1"/>
          </p:cNvSpPr>
          <p:nvPr>
            <p:ph type="pic" sz="quarter" idx="11"/>
          </p:nvPr>
        </p:nvSpPr>
        <p:spPr>
          <a:xfrm>
            <a:off x="3152775" y="142875"/>
            <a:ext cx="2943225" cy="2943225"/>
          </a:xfrm>
        </p:spPr>
        <p:txBody>
          <a:bodyPr/>
          <a:lstStyle/>
          <a:p>
            <a:r>
              <a:rPr lang="en-US" dirty="0" smtClean="0"/>
              <a:t>Click icon to add picture</a:t>
            </a:r>
            <a:endParaRPr lang="en-US" dirty="0"/>
          </a:p>
        </p:txBody>
      </p:sp>
      <p:sp>
        <p:nvSpPr>
          <p:cNvPr id="7" name="Picture Placeholder 3"/>
          <p:cNvSpPr>
            <a:spLocks noGrp="1"/>
          </p:cNvSpPr>
          <p:nvPr>
            <p:ph type="pic" sz="quarter" idx="12"/>
          </p:nvPr>
        </p:nvSpPr>
        <p:spPr>
          <a:xfrm>
            <a:off x="6210300" y="142875"/>
            <a:ext cx="2847975" cy="2943225"/>
          </a:xfrm>
        </p:spPr>
        <p:txBody>
          <a:bodyPr/>
          <a:lstStyle/>
          <a:p>
            <a:r>
              <a:rPr lang="en-US" dirty="0" smtClean="0"/>
              <a:t>Click icon to add picture</a:t>
            </a:r>
            <a:endParaRPr lang="en-US" dirty="0"/>
          </a:p>
        </p:txBody>
      </p:sp>
    </p:spTree>
    <p:extLst>
      <p:ext uri="{BB962C8B-B14F-4D97-AF65-F5344CB8AC3E}">
        <p14:creationId xmlns:p14="http://schemas.microsoft.com/office/powerpoint/2010/main" val="3383047078"/>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sldLayout>
</file>

<file path=ppt/slideLayouts/slideLayout46.xml><?xml version="1.0" encoding="utf-8"?>
<p:sldLayout xmlns:a="http://schemas.openxmlformats.org/drawingml/2006/main" xmlns:r="http://schemas.openxmlformats.org/officeDocument/2006/relationships" xmlns:p="http://schemas.openxmlformats.org/presentationml/2006/main" preserve="1" userDrawn="1">
  <p:cSld name="3_Custom Layout">
    <p:spTree>
      <p:nvGrpSpPr>
        <p:cNvPr id="1" name=""/>
        <p:cNvGrpSpPr/>
        <p:nvPr/>
      </p:nvGrpSpPr>
      <p:grpSpPr>
        <a:xfrm>
          <a:off x="0" y="0"/>
          <a:ext cx="0" cy="0"/>
          <a:chOff x="0" y="0"/>
          <a:chExt cx="0" cy="0"/>
        </a:xfrm>
      </p:grpSpPr>
      <p:sp>
        <p:nvSpPr>
          <p:cNvPr id="4" name="Picture Placeholder 3"/>
          <p:cNvSpPr>
            <a:spLocks noGrp="1"/>
          </p:cNvSpPr>
          <p:nvPr>
            <p:ph type="pic" sz="quarter" idx="10"/>
          </p:nvPr>
        </p:nvSpPr>
        <p:spPr>
          <a:xfrm>
            <a:off x="-1" y="0"/>
            <a:ext cx="3505201" cy="6858000"/>
          </a:xfrm>
        </p:spPr>
        <p:txBody>
          <a:bodyPr/>
          <a:lstStyle/>
          <a:p>
            <a:r>
              <a:rPr lang="en-US" dirty="0" smtClean="0"/>
              <a:t>Click icon to add picture</a:t>
            </a:r>
            <a:endParaRPr lang="en-US" dirty="0"/>
          </a:p>
        </p:txBody>
      </p:sp>
      <p:sp>
        <p:nvSpPr>
          <p:cNvPr id="5" name="Rectangle 4"/>
          <p:cNvSpPr/>
          <p:nvPr userDrawn="1"/>
        </p:nvSpPr>
        <p:spPr>
          <a:xfrm>
            <a:off x="3505201" y="9525"/>
            <a:ext cx="5638800" cy="6858000"/>
          </a:xfrm>
          <a:prstGeom prst="rect">
            <a:avLst/>
          </a:prstGeom>
          <a:solidFill>
            <a:schemeClr val="bg2"/>
          </a:solidFill>
          <a:ln>
            <a:solidFill>
              <a:schemeClr val="accent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solidFill>
                <a:srgbClr val="FFFFFF"/>
              </a:solidFill>
            </a:endParaRPr>
          </a:p>
        </p:txBody>
      </p:sp>
      <p:sp>
        <p:nvSpPr>
          <p:cNvPr id="7" name="Text Placeholder 6"/>
          <p:cNvSpPr>
            <a:spLocks noGrp="1"/>
          </p:cNvSpPr>
          <p:nvPr>
            <p:ph type="body" sz="quarter" idx="11" hasCustomPrompt="1"/>
          </p:nvPr>
        </p:nvSpPr>
        <p:spPr>
          <a:xfrm>
            <a:off x="3705224" y="957262"/>
            <a:ext cx="4467225" cy="409575"/>
          </a:xfrm>
        </p:spPr>
        <p:txBody>
          <a:bodyPr/>
          <a:lstStyle>
            <a:lvl1pPr marL="0" indent="0">
              <a:buNone/>
              <a:defRPr>
                <a:solidFill>
                  <a:schemeClr val="bg1"/>
                </a:solidFill>
              </a:defRPr>
            </a:lvl1pPr>
          </a:lstStyle>
          <a:p>
            <a:pPr lvl="0"/>
            <a:r>
              <a:rPr lang="en-US" dirty="0" smtClean="0"/>
              <a:t>TITLE </a:t>
            </a:r>
            <a:endParaRPr lang="en-US" dirty="0"/>
          </a:p>
        </p:txBody>
      </p:sp>
      <p:sp>
        <p:nvSpPr>
          <p:cNvPr id="9" name="Text Placeholder 8"/>
          <p:cNvSpPr>
            <a:spLocks noGrp="1"/>
          </p:cNvSpPr>
          <p:nvPr>
            <p:ph type="body" sz="quarter" idx="12"/>
          </p:nvPr>
        </p:nvSpPr>
        <p:spPr>
          <a:xfrm>
            <a:off x="3705225" y="2314575"/>
            <a:ext cx="1304925" cy="1285875"/>
          </a:xfrm>
        </p:spPr>
        <p:txBody>
          <a:bodyPr/>
          <a:lstStyle>
            <a:lvl1pPr marL="0" indent="0">
              <a:buNone/>
              <a:defRPr/>
            </a:lvl1pPr>
          </a:lstStyle>
          <a:p>
            <a:pPr lvl="0"/>
            <a:r>
              <a:rPr lang="en-US" smtClean="0"/>
              <a:t>Click to edit Master text styles</a:t>
            </a:r>
          </a:p>
        </p:txBody>
      </p:sp>
      <p:sp>
        <p:nvSpPr>
          <p:cNvPr id="10" name="Text Placeholder 8"/>
          <p:cNvSpPr>
            <a:spLocks noGrp="1"/>
          </p:cNvSpPr>
          <p:nvPr>
            <p:ph type="body" sz="quarter" idx="13"/>
          </p:nvPr>
        </p:nvSpPr>
        <p:spPr>
          <a:xfrm>
            <a:off x="3705225" y="3948112"/>
            <a:ext cx="1304925" cy="1285875"/>
          </a:xfrm>
        </p:spPr>
        <p:txBody>
          <a:bodyPr/>
          <a:lstStyle>
            <a:lvl1pPr marL="0" indent="0">
              <a:buNone/>
              <a:defRPr/>
            </a:lvl1pPr>
          </a:lstStyle>
          <a:p>
            <a:pPr lvl="0"/>
            <a:r>
              <a:rPr lang="en-US" smtClean="0"/>
              <a:t>Click to edit Master text styles</a:t>
            </a:r>
          </a:p>
        </p:txBody>
      </p:sp>
      <p:sp>
        <p:nvSpPr>
          <p:cNvPr id="11" name="Text Placeholder 8"/>
          <p:cNvSpPr>
            <a:spLocks noGrp="1"/>
          </p:cNvSpPr>
          <p:nvPr>
            <p:ph type="body" sz="quarter" idx="14"/>
          </p:nvPr>
        </p:nvSpPr>
        <p:spPr>
          <a:xfrm>
            <a:off x="5386387" y="2314574"/>
            <a:ext cx="3262313" cy="1285875"/>
          </a:xfrm>
        </p:spPr>
        <p:txBody>
          <a:bodyPr/>
          <a:lstStyle>
            <a:lvl1pPr marL="0" indent="0">
              <a:buNone/>
              <a:defRPr/>
            </a:lvl1pPr>
          </a:lstStyle>
          <a:p>
            <a:pPr lvl="0"/>
            <a:r>
              <a:rPr lang="en-US" smtClean="0"/>
              <a:t>Click to edit Master text styles</a:t>
            </a:r>
          </a:p>
        </p:txBody>
      </p:sp>
      <p:sp>
        <p:nvSpPr>
          <p:cNvPr id="12" name="Text Placeholder 8"/>
          <p:cNvSpPr>
            <a:spLocks noGrp="1"/>
          </p:cNvSpPr>
          <p:nvPr>
            <p:ph type="body" sz="quarter" idx="15"/>
          </p:nvPr>
        </p:nvSpPr>
        <p:spPr>
          <a:xfrm>
            <a:off x="5386387" y="3948112"/>
            <a:ext cx="3262313" cy="1285875"/>
          </a:xfrm>
        </p:spPr>
        <p:txBody>
          <a:bodyPr/>
          <a:lstStyle>
            <a:lvl1pPr marL="0" indent="0">
              <a:buNone/>
              <a:defRPr/>
            </a:lvl1pPr>
          </a:lstStyle>
          <a:p>
            <a:pPr lvl="0"/>
            <a:r>
              <a:rPr lang="en-US" smtClean="0"/>
              <a:t>Click to edit Master text styles</a:t>
            </a:r>
          </a:p>
        </p:txBody>
      </p:sp>
    </p:spTree>
    <p:extLst>
      <p:ext uri="{BB962C8B-B14F-4D97-AF65-F5344CB8AC3E}">
        <p14:creationId xmlns:p14="http://schemas.microsoft.com/office/powerpoint/2010/main" val="2001116303"/>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sldLayout>
</file>

<file path=ppt/slideLayouts/slideLayout47.xml><?xml version="1.0" encoding="utf-8"?>
<p:sldLayout xmlns:a="http://schemas.openxmlformats.org/drawingml/2006/main" xmlns:r="http://schemas.openxmlformats.org/officeDocument/2006/relationships" xmlns:p="http://schemas.openxmlformats.org/presentationml/2006/main" preserve="1" userDrawn="1">
  <p:cSld name="5_Custom Layout">
    <p:spTree>
      <p:nvGrpSpPr>
        <p:cNvPr id="1" name=""/>
        <p:cNvGrpSpPr/>
        <p:nvPr/>
      </p:nvGrpSpPr>
      <p:grpSpPr>
        <a:xfrm>
          <a:off x="0" y="0"/>
          <a:ext cx="0" cy="0"/>
          <a:chOff x="0" y="0"/>
          <a:chExt cx="0" cy="0"/>
        </a:xfrm>
      </p:grpSpPr>
      <p:sp>
        <p:nvSpPr>
          <p:cNvPr id="4" name="Picture Placeholder 3"/>
          <p:cNvSpPr>
            <a:spLocks noGrp="1"/>
          </p:cNvSpPr>
          <p:nvPr>
            <p:ph type="pic" sz="quarter" idx="10"/>
          </p:nvPr>
        </p:nvSpPr>
        <p:spPr>
          <a:xfrm>
            <a:off x="0" y="0"/>
            <a:ext cx="9144000" cy="6858000"/>
          </a:xfrm>
        </p:spPr>
        <p:txBody>
          <a:bodyPr/>
          <a:lstStyle/>
          <a:p>
            <a:r>
              <a:rPr lang="en-US" dirty="0" smtClean="0"/>
              <a:t>Click icon to add picture</a:t>
            </a:r>
            <a:endParaRPr lang="en-US" dirty="0"/>
          </a:p>
        </p:txBody>
      </p:sp>
    </p:spTree>
    <p:extLst>
      <p:ext uri="{BB962C8B-B14F-4D97-AF65-F5344CB8AC3E}">
        <p14:creationId xmlns:p14="http://schemas.microsoft.com/office/powerpoint/2010/main" val="846194305"/>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sldLayout>
</file>

<file path=ppt/slideLayouts/slideLayout48.xml><?xml version="1.0" encoding="utf-8"?>
<p:sldLayout xmlns:a="http://schemas.openxmlformats.org/drawingml/2006/main" xmlns:r="http://schemas.openxmlformats.org/officeDocument/2006/relationships" xmlns:p="http://schemas.openxmlformats.org/presentationml/2006/main" preserve="1" userDrawn="1">
  <p:cSld name="Blank">
    <p:spTree>
      <p:nvGrpSpPr>
        <p:cNvPr id="1" name=""/>
        <p:cNvGrpSpPr/>
        <p:nvPr/>
      </p:nvGrpSpPr>
      <p:grpSpPr>
        <a:xfrm>
          <a:off x="0" y="0"/>
          <a:ext cx="0" cy="0"/>
          <a:chOff x="0" y="0"/>
          <a:chExt cx="0" cy="0"/>
        </a:xfrm>
      </p:grpSpPr>
      <p:sp>
        <p:nvSpPr>
          <p:cNvPr id="5" name="SmartArt Placeholder 2"/>
          <p:cNvSpPr>
            <a:spLocks noGrp="1"/>
          </p:cNvSpPr>
          <p:nvPr>
            <p:ph type="dgm" sz="quarter" idx="12"/>
          </p:nvPr>
        </p:nvSpPr>
        <p:spPr>
          <a:xfrm>
            <a:off x="171451" y="1209675"/>
            <a:ext cx="2781299" cy="2228850"/>
          </a:xfrm>
        </p:spPr>
        <p:txBody>
          <a:bodyPr/>
          <a:lstStyle/>
          <a:p>
            <a:r>
              <a:rPr lang="en-US" dirty="0" smtClean="0"/>
              <a:t>Click icon to add SmartArt graphic</a:t>
            </a:r>
            <a:endParaRPr lang="en-US" dirty="0"/>
          </a:p>
        </p:txBody>
      </p:sp>
      <p:sp>
        <p:nvSpPr>
          <p:cNvPr id="6" name="SmartArt Placeholder 2"/>
          <p:cNvSpPr>
            <a:spLocks noGrp="1"/>
          </p:cNvSpPr>
          <p:nvPr>
            <p:ph type="dgm" sz="quarter" idx="13"/>
          </p:nvPr>
        </p:nvSpPr>
        <p:spPr>
          <a:xfrm>
            <a:off x="3195638" y="1209675"/>
            <a:ext cx="2781299" cy="2228850"/>
          </a:xfrm>
        </p:spPr>
        <p:txBody>
          <a:bodyPr/>
          <a:lstStyle/>
          <a:p>
            <a:r>
              <a:rPr lang="en-US" dirty="0" smtClean="0"/>
              <a:t>Click icon to add SmartArt graphic</a:t>
            </a:r>
            <a:endParaRPr lang="en-US" dirty="0"/>
          </a:p>
        </p:txBody>
      </p:sp>
      <p:sp>
        <p:nvSpPr>
          <p:cNvPr id="7" name="SmartArt Placeholder 2"/>
          <p:cNvSpPr>
            <a:spLocks noGrp="1"/>
          </p:cNvSpPr>
          <p:nvPr>
            <p:ph type="dgm" sz="quarter" idx="14"/>
          </p:nvPr>
        </p:nvSpPr>
        <p:spPr>
          <a:xfrm>
            <a:off x="6219826" y="1219200"/>
            <a:ext cx="2781299" cy="2228850"/>
          </a:xfrm>
        </p:spPr>
        <p:txBody>
          <a:bodyPr/>
          <a:lstStyle/>
          <a:p>
            <a:r>
              <a:rPr lang="en-US" dirty="0" smtClean="0"/>
              <a:t>Click icon to add SmartArt graphic</a:t>
            </a:r>
            <a:endParaRPr lang="en-US" dirty="0"/>
          </a:p>
        </p:txBody>
      </p:sp>
    </p:spTree>
    <p:extLst>
      <p:ext uri="{BB962C8B-B14F-4D97-AF65-F5344CB8AC3E}">
        <p14:creationId xmlns:p14="http://schemas.microsoft.com/office/powerpoint/2010/main" val="2860457987"/>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Layout>
</file>

<file path=ppt/slideLayouts/slideLayout49.xml><?xml version="1.0" encoding="utf-8"?>
<p:sldLayout xmlns:a="http://schemas.openxmlformats.org/drawingml/2006/main" xmlns:r="http://schemas.openxmlformats.org/officeDocument/2006/relationships" xmlns:p="http://schemas.openxmlformats.org/presentationml/2006/main" preserve="1" userDrawn="1">
  <p:cSld name="4_Custom Layout">
    <p:spTree>
      <p:nvGrpSpPr>
        <p:cNvPr id="1" name=""/>
        <p:cNvGrpSpPr/>
        <p:nvPr/>
      </p:nvGrpSpPr>
      <p:grpSpPr>
        <a:xfrm>
          <a:off x="0" y="0"/>
          <a:ext cx="0" cy="0"/>
          <a:chOff x="0" y="0"/>
          <a:chExt cx="0" cy="0"/>
        </a:xfrm>
      </p:grpSpPr>
      <p:pic>
        <p:nvPicPr>
          <p:cNvPr id="2" name="Picture 1"/>
          <p:cNvPicPr>
            <a:picLocks noChangeAspect="1"/>
          </p:cNvPicPr>
          <p:nvPr userDrawn="1"/>
        </p:nvPicPr>
        <p:blipFill>
          <a:blip r:embed="rId2" cstate="email">
            <a:extLst>
              <a:ext uri="{28A0092B-C50C-407E-A947-70E740481C1C}">
                <a14:useLocalDpi xmlns:a14="http://schemas.microsoft.com/office/drawing/2010/main"/>
              </a:ext>
            </a:extLst>
          </a:blip>
          <a:stretch>
            <a:fillRect/>
          </a:stretch>
        </p:blipFill>
        <p:spPr>
          <a:xfrm>
            <a:off x="6893168" y="5808479"/>
            <a:ext cx="1893277" cy="959646"/>
          </a:xfrm>
          <a:prstGeom prst="rect">
            <a:avLst/>
          </a:prstGeom>
        </p:spPr>
      </p:pic>
    </p:spTree>
    <p:extLst>
      <p:ext uri="{BB962C8B-B14F-4D97-AF65-F5344CB8AC3E}">
        <p14:creationId xmlns:p14="http://schemas.microsoft.com/office/powerpoint/2010/main" val="622955018"/>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sldLayout>
</file>

<file path=ppt/slideLayouts/slideLayout50.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29841" y="457200"/>
            <a:ext cx="2949178" cy="1600200"/>
          </a:xfrm>
        </p:spPr>
        <p:txBody>
          <a:bodyPr anchor="b"/>
          <a:lstStyle>
            <a:lvl1pPr>
              <a:defRPr sz="3200"/>
            </a:lvl1pPr>
          </a:lstStyle>
          <a:p>
            <a:r>
              <a:rPr lang="en-US" smtClean="0"/>
              <a:t>Click to edit Master title style</a:t>
            </a:r>
            <a:endParaRPr lang="en-US" dirty="0"/>
          </a:p>
        </p:txBody>
      </p:sp>
      <p:sp>
        <p:nvSpPr>
          <p:cNvPr id="3" name="Content Placeholder 2"/>
          <p:cNvSpPr>
            <a:spLocks noGrp="1"/>
          </p:cNvSpPr>
          <p:nvPr>
            <p:ph idx="1"/>
          </p:nvPr>
        </p:nvSpPr>
        <p:spPr>
          <a:xfrm>
            <a:off x="3887391" y="457200"/>
            <a:ext cx="4629150" cy="5403851"/>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629841" y="2057400"/>
            <a:ext cx="2949178"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Click to edit Master text styles</a:t>
            </a:r>
          </a:p>
        </p:txBody>
      </p:sp>
    </p:spTree>
    <p:extLst>
      <p:ext uri="{BB962C8B-B14F-4D97-AF65-F5344CB8AC3E}">
        <p14:creationId xmlns:p14="http://schemas.microsoft.com/office/powerpoint/2010/main" val="2082986333"/>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Layout>
</file>

<file path=ppt/slideLayouts/slideLayout51.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29841" y="457200"/>
            <a:ext cx="2949178" cy="1600200"/>
          </a:xfrm>
        </p:spPr>
        <p:txBody>
          <a:bodyPr anchor="b"/>
          <a:lstStyle>
            <a:lvl1pPr>
              <a:defRPr sz="3200"/>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3887391" y="457200"/>
            <a:ext cx="4629150" cy="5403851"/>
          </a:xfrm>
        </p:spPr>
        <p:txBody>
          <a:bodyPr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dirty="0" smtClean="0"/>
              <a:t>Click icon to add picture</a:t>
            </a:r>
            <a:endParaRPr lang="en-US" dirty="0"/>
          </a:p>
        </p:txBody>
      </p:sp>
      <p:sp>
        <p:nvSpPr>
          <p:cNvPr id="4" name="Text Placeholder 3"/>
          <p:cNvSpPr>
            <a:spLocks noGrp="1"/>
          </p:cNvSpPr>
          <p:nvPr>
            <p:ph type="body" sz="half" idx="2"/>
          </p:nvPr>
        </p:nvSpPr>
        <p:spPr>
          <a:xfrm>
            <a:off x="629841" y="2057400"/>
            <a:ext cx="2949178"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Click to edit Master text styles</a:t>
            </a:r>
          </a:p>
        </p:txBody>
      </p:sp>
    </p:spTree>
    <p:extLst>
      <p:ext uri="{BB962C8B-B14F-4D97-AF65-F5344CB8AC3E}">
        <p14:creationId xmlns:p14="http://schemas.microsoft.com/office/powerpoint/2010/main" val="3950073361"/>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Layout>
</file>

<file path=ppt/slideLayouts/slideLayout52.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628650" y="1825625"/>
            <a:ext cx="7886700" cy="4074990"/>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Tree>
    <p:extLst>
      <p:ext uri="{BB962C8B-B14F-4D97-AF65-F5344CB8AC3E}">
        <p14:creationId xmlns:p14="http://schemas.microsoft.com/office/powerpoint/2010/main" val="1009688859"/>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Layout>
</file>

<file path=ppt/slideLayouts/slideLayout53.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543675" y="365125"/>
            <a:ext cx="1971675" cy="5519860"/>
          </a:xfrm>
        </p:spPr>
        <p:txBody>
          <a:bodyPr vert="eaVert"/>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628650" y="365125"/>
            <a:ext cx="5800725" cy="5519860"/>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Tree>
    <p:extLst>
      <p:ext uri="{BB962C8B-B14F-4D97-AF65-F5344CB8AC3E}">
        <p14:creationId xmlns:p14="http://schemas.microsoft.com/office/powerpoint/2010/main" val="2992633487"/>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Layout>
</file>

<file path=ppt/slideLayouts/slideLayout54.xml><?xml version="1.0" encoding="utf-8"?>
<p:sldLayout xmlns:a="http://schemas.openxmlformats.org/drawingml/2006/main" xmlns:r="http://schemas.openxmlformats.org/officeDocument/2006/relationships" xmlns:p="http://schemas.openxmlformats.org/presentationml/2006/main">
  <p:cSld name="4_Default">
    <p:spTree>
      <p:nvGrpSpPr>
        <p:cNvPr id="1" name="Shape 35"/>
        <p:cNvGrpSpPr/>
        <p:nvPr/>
      </p:nvGrpSpPr>
      <p:grpSpPr>
        <a:xfrm>
          <a:off x="0" y="0"/>
          <a:ext cx="0" cy="0"/>
          <a:chOff x="0" y="0"/>
          <a:chExt cx="0" cy="0"/>
        </a:xfrm>
      </p:grpSpPr>
      <p:sp>
        <p:nvSpPr>
          <p:cNvPr id="36" name="Shape 36"/>
          <p:cNvSpPr txBox="1">
            <a:spLocks noGrp="1"/>
          </p:cNvSpPr>
          <p:nvPr>
            <p:ph type="title"/>
          </p:nvPr>
        </p:nvSpPr>
        <p:spPr>
          <a:xfrm>
            <a:off x="914400" y="292101"/>
            <a:ext cx="7315200" cy="1263599"/>
          </a:xfrm>
          <a:prstGeom prst="rect">
            <a:avLst/>
          </a:prstGeom>
          <a:noFill/>
          <a:ln>
            <a:noFill/>
          </a:ln>
        </p:spPr>
        <p:txBody>
          <a:bodyPr lIns="91425" tIns="91425" rIns="91425" bIns="91425" anchor="t" anchorCtr="0"/>
          <a:lstStyle>
            <a:lvl1pPr marL="345281" marR="0" lvl="0" indent="-256381" algn="l" rtl="0">
              <a:lnSpc>
                <a:spcPct val="112500"/>
              </a:lnSpc>
              <a:spcBef>
                <a:spcPts val="0"/>
              </a:spcBef>
              <a:spcAft>
                <a:spcPts val="0"/>
              </a:spcAft>
              <a:buClr>
                <a:schemeClr val="lt1"/>
              </a:buClr>
              <a:buFont typeface="Century Schoolbook"/>
              <a:buNone/>
              <a:defRPr sz="2100" b="0" i="0" u="none" strike="noStrike" cap="none">
                <a:solidFill>
                  <a:schemeClr val="lt1"/>
                </a:solidFill>
                <a:latin typeface="Century Schoolbook"/>
                <a:ea typeface="Century Schoolbook"/>
                <a:cs typeface="Century Schoolbook"/>
                <a:sym typeface="Century Schoolbook"/>
              </a:defRPr>
            </a:lvl1pPr>
            <a:lvl2pPr marL="0" marR="0" lvl="1" indent="0" algn="l" rtl="0">
              <a:lnSpc>
                <a:spcPct val="112500"/>
              </a:lnSpc>
              <a:spcBef>
                <a:spcPts val="0"/>
              </a:spcBef>
              <a:spcAft>
                <a:spcPts val="0"/>
              </a:spcAft>
              <a:buClr>
                <a:schemeClr val="lt1"/>
              </a:buClr>
              <a:buFont typeface="Arial"/>
              <a:buNone/>
              <a:defRPr sz="2100" b="1" i="0" u="none" strike="noStrike" cap="none">
                <a:solidFill>
                  <a:schemeClr val="lt1"/>
                </a:solidFill>
                <a:latin typeface="Arial"/>
                <a:ea typeface="Arial"/>
                <a:cs typeface="Arial"/>
                <a:sym typeface="Arial"/>
              </a:defRPr>
            </a:lvl2pPr>
            <a:lvl3pPr marL="0" marR="0" lvl="2" indent="0" algn="l" rtl="0">
              <a:lnSpc>
                <a:spcPct val="112500"/>
              </a:lnSpc>
              <a:spcBef>
                <a:spcPts val="0"/>
              </a:spcBef>
              <a:spcAft>
                <a:spcPts val="0"/>
              </a:spcAft>
              <a:buClr>
                <a:schemeClr val="lt1"/>
              </a:buClr>
              <a:buFont typeface="Arial"/>
              <a:buNone/>
              <a:defRPr sz="2100" b="1" i="0" u="none" strike="noStrike" cap="none">
                <a:solidFill>
                  <a:schemeClr val="lt1"/>
                </a:solidFill>
                <a:latin typeface="Arial"/>
                <a:ea typeface="Arial"/>
                <a:cs typeface="Arial"/>
                <a:sym typeface="Arial"/>
              </a:defRPr>
            </a:lvl3pPr>
            <a:lvl4pPr marL="0" marR="0" lvl="3" indent="0" algn="l" rtl="0">
              <a:lnSpc>
                <a:spcPct val="112500"/>
              </a:lnSpc>
              <a:spcBef>
                <a:spcPts val="0"/>
              </a:spcBef>
              <a:spcAft>
                <a:spcPts val="0"/>
              </a:spcAft>
              <a:buClr>
                <a:schemeClr val="lt1"/>
              </a:buClr>
              <a:buFont typeface="Arial"/>
              <a:buNone/>
              <a:defRPr sz="2100" b="1" i="0" u="none" strike="noStrike" cap="none">
                <a:solidFill>
                  <a:schemeClr val="lt1"/>
                </a:solidFill>
                <a:latin typeface="Arial"/>
                <a:ea typeface="Arial"/>
                <a:cs typeface="Arial"/>
                <a:sym typeface="Arial"/>
              </a:defRPr>
            </a:lvl4pPr>
            <a:lvl5pPr marL="0" marR="0" lvl="4" indent="0" algn="l" rtl="0">
              <a:lnSpc>
                <a:spcPct val="112500"/>
              </a:lnSpc>
              <a:spcBef>
                <a:spcPts val="0"/>
              </a:spcBef>
              <a:spcAft>
                <a:spcPts val="0"/>
              </a:spcAft>
              <a:buClr>
                <a:schemeClr val="lt1"/>
              </a:buClr>
              <a:buFont typeface="Arial"/>
              <a:buNone/>
              <a:defRPr sz="2100" b="1" i="0" u="none" strike="noStrike" cap="none">
                <a:solidFill>
                  <a:schemeClr val="lt1"/>
                </a:solidFill>
                <a:latin typeface="Arial"/>
                <a:ea typeface="Arial"/>
                <a:cs typeface="Arial"/>
                <a:sym typeface="Arial"/>
              </a:defRPr>
            </a:lvl5pPr>
            <a:lvl6pPr marL="342900" marR="0" lvl="5" indent="0" algn="l" rtl="0">
              <a:lnSpc>
                <a:spcPct val="112500"/>
              </a:lnSpc>
              <a:spcBef>
                <a:spcPts val="0"/>
              </a:spcBef>
              <a:spcAft>
                <a:spcPts val="0"/>
              </a:spcAft>
              <a:buClr>
                <a:schemeClr val="lt1"/>
              </a:buClr>
              <a:buFont typeface="Arial"/>
              <a:buNone/>
              <a:defRPr sz="2100" b="1" i="0" u="none" strike="noStrike" cap="none">
                <a:solidFill>
                  <a:schemeClr val="lt1"/>
                </a:solidFill>
                <a:latin typeface="Arial"/>
                <a:ea typeface="Arial"/>
                <a:cs typeface="Arial"/>
                <a:sym typeface="Arial"/>
              </a:defRPr>
            </a:lvl6pPr>
            <a:lvl7pPr marL="685800" marR="0" lvl="6" indent="0" algn="l" rtl="0">
              <a:lnSpc>
                <a:spcPct val="112500"/>
              </a:lnSpc>
              <a:spcBef>
                <a:spcPts val="0"/>
              </a:spcBef>
              <a:spcAft>
                <a:spcPts val="0"/>
              </a:spcAft>
              <a:buClr>
                <a:schemeClr val="lt1"/>
              </a:buClr>
              <a:buFont typeface="Arial"/>
              <a:buNone/>
              <a:defRPr sz="2100" b="1" i="0" u="none" strike="noStrike" cap="none">
                <a:solidFill>
                  <a:schemeClr val="lt1"/>
                </a:solidFill>
                <a:latin typeface="Arial"/>
                <a:ea typeface="Arial"/>
                <a:cs typeface="Arial"/>
                <a:sym typeface="Arial"/>
              </a:defRPr>
            </a:lvl7pPr>
            <a:lvl8pPr marL="1028700" marR="0" lvl="7" indent="0" algn="l" rtl="0">
              <a:lnSpc>
                <a:spcPct val="112500"/>
              </a:lnSpc>
              <a:spcBef>
                <a:spcPts val="0"/>
              </a:spcBef>
              <a:spcAft>
                <a:spcPts val="0"/>
              </a:spcAft>
              <a:buClr>
                <a:schemeClr val="lt1"/>
              </a:buClr>
              <a:buFont typeface="Arial"/>
              <a:buNone/>
              <a:defRPr sz="2100" b="1" i="0" u="none" strike="noStrike" cap="none">
                <a:solidFill>
                  <a:schemeClr val="lt1"/>
                </a:solidFill>
                <a:latin typeface="Arial"/>
                <a:ea typeface="Arial"/>
                <a:cs typeface="Arial"/>
                <a:sym typeface="Arial"/>
              </a:defRPr>
            </a:lvl8pPr>
            <a:lvl9pPr marL="1371600" marR="0" lvl="8" indent="0" algn="l" rtl="0">
              <a:lnSpc>
                <a:spcPct val="112500"/>
              </a:lnSpc>
              <a:spcBef>
                <a:spcPts val="0"/>
              </a:spcBef>
              <a:spcAft>
                <a:spcPts val="0"/>
              </a:spcAft>
              <a:buClr>
                <a:schemeClr val="lt1"/>
              </a:buClr>
              <a:buFont typeface="Arial"/>
              <a:buNone/>
              <a:defRPr sz="2100" b="1" i="0" u="none" strike="noStrike" cap="none">
                <a:solidFill>
                  <a:schemeClr val="lt1"/>
                </a:solidFill>
                <a:latin typeface="Arial"/>
                <a:ea typeface="Arial"/>
                <a:cs typeface="Arial"/>
                <a:sym typeface="Arial"/>
              </a:defRPr>
            </a:lvl9pPr>
          </a:lstStyle>
          <a:p>
            <a:endParaRPr/>
          </a:p>
        </p:txBody>
      </p:sp>
      <p:sp>
        <p:nvSpPr>
          <p:cNvPr id="37" name="Shape 37"/>
          <p:cNvSpPr txBox="1">
            <a:spLocks noGrp="1"/>
          </p:cNvSpPr>
          <p:nvPr>
            <p:ph type="body" idx="1"/>
          </p:nvPr>
        </p:nvSpPr>
        <p:spPr>
          <a:xfrm>
            <a:off x="925512" y="1555749"/>
            <a:ext cx="7292999" cy="5302399"/>
          </a:xfrm>
          <a:prstGeom prst="rect">
            <a:avLst/>
          </a:prstGeom>
          <a:noFill/>
          <a:ln>
            <a:noFill/>
          </a:ln>
        </p:spPr>
        <p:txBody>
          <a:bodyPr lIns="91425" tIns="91425" rIns="91425" bIns="91425" anchor="t" anchorCtr="0"/>
          <a:lstStyle>
            <a:lvl1pPr marL="158750" marR="0" lvl="0" indent="387350" algn="l" rtl="0">
              <a:lnSpc>
                <a:spcPct val="150000"/>
              </a:lnSpc>
              <a:spcBef>
                <a:spcPts val="0"/>
              </a:spcBef>
              <a:spcAft>
                <a:spcPts val="0"/>
              </a:spcAft>
              <a:buClr>
                <a:srgbClr val="807F83"/>
              </a:buClr>
              <a:buSzPct val="100000"/>
              <a:buFont typeface="Arial"/>
              <a:buChar char="•"/>
              <a:defRPr sz="1200" b="1" i="0" u="none" strike="noStrike" cap="none">
                <a:solidFill>
                  <a:srgbClr val="0081C6"/>
                </a:solidFill>
                <a:latin typeface="Century Schoolbook"/>
                <a:ea typeface="Century Schoolbook"/>
                <a:cs typeface="Century Schoolbook"/>
                <a:sym typeface="Century Schoolbook"/>
              </a:defRPr>
            </a:lvl1pPr>
            <a:lvl2pPr marL="366709" marR="0" lvl="1" indent="204790" algn="l" rtl="0">
              <a:lnSpc>
                <a:spcPct val="150000"/>
              </a:lnSpc>
              <a:spcBef>
                <a:spcPts val="0"/>
              </a:spcBef>
              <a:spcAft>
                <a:spcPts val="0"/>
              </a:spcAft>
              <a:buClr>
                <a:srgbClr val="807F83"/>
              </a:buClr>
              <a:buSzPct val="50000"/>
              <a:buFont typeface="Arial"/>
              <a:buChar char="–"/>
              <a:defRPr sz="1200" b="0" i="0" u="none" strike="noStrike" cap="none">
                <a:solidFill>
                  <a:srgbClr val="0081C6"/>
                </a:solidFill>
                <a:latin typeface="Century Schoolbook"/>
                <a:ea typeface="Century Schoolbook"/>
                <a:cs typeface="Century Schoolbook"/>
                <a:sym typeface="Century Schoolbook"/>
              </a:defRPr>
            </a:lvl2pPr>
            <a:lvl3pPr marL="550508" marR="0" lvl="2" indent="287691" algn="l" rtl="0">
              <a:lnSpc>
                <a:spcPct val="150000"/>
              </a:lnSpc>
              <a:spcBef>
                <a:spcPts val="0"/>
              </a:spcBef>
              <a:spcAft>
                <a:spcPts val="0"/>
              </a:spcAft>
              <a:buClr>
                <a:srgbClr val="807F83"/>
              </a:buClr>
              <a:buSzPct val="100000"/>
              <a:buFont typeface="Arial"/>
              <a:buChar char="•"/>
              <a:defRPr sz="1200" b="0" i="0" u="none" strike="noStrike" cap="none">
                <a:solidFill>
                  <a:srgbClr val="0081C6"/>
                </a:solidFill>
                <a:latin typeface="Century Schoolbook"/>
                <a:ea typeface="Century Schoolbook"/>
                <a:cs typeface="Century Schoolbook"/>
                <a:sym typeface="Century Schoolbook"/>
              </a:defRPr>
            </a:lvl3pPr>
            <a:lvl4pPr marL="727603" marR="0" lvl="3" indent="288396" algn="l" rtl="0">
              <a:lnSpc>
                <a:spcPct val="150000"/>
              </a:lnSpc>
              <a:spcBef>
                <a:spcPts val="0"/>
              </a:spcBef>
              <a:spcAft>
                <a:spcPts val="0"/>
              </a:spcAft>
              <a:buClr>
                <a:srgbClr val="807F83"/>
              </a:buClr>
              <a:buSzPct val="100000"/>
              <a:buFont typeface="Arial"/>
              <a:buChar char="–"/>
              <a:defRPr sz="1200" b="0" i="0" u="none" strike="noStrike" cap="none">
                <a:solidFill>
                  <a:srgbClr val="0081C6"/>
                </a:solidFill>
                <a:latin typeface="Century Schoolbook"/>
                <a:ea typeface="Century Schoolbook"/>
                <a:cs typeface="Century Schoolbook"/>
                <a:sym typeface="Century Schoolbook"/>
              </a:defRPr>
            </a:lvl4pPr>
            <a:lvl5pPr marL="905404" marR="0" lvl="4" indent="288395" algn="l" rtl="0">
              <a:lnSpc>
                <a:spcPct val="150000"/>
              </a:lnSpc>
              <a:spcBef>
                <a:spcPts val="0"/>
              </a:spcBef>
              <a:spcAft>
                <a:spcPts val="0"/>
              </a:spcAft>
              <a:buClr>
                <a:srgbClr val="807F83"/>
              </a:buClr>
              <a:buSzPct val="100000"/>
              <a:buFont typeface="Arial"/>
              <a:buChar char="•"/>
              <a:defRPr sz="1200" b="1" i="0" u="none" strike="noStrike" cap="none">
                <a:solidFill>
                  <a:schemeClr val="dk1"/>
                </a:solidFill>
                <a:latin typeface="Century Schoolbook"/>
                <a:ea typeface="Century Schoolbook"/>
                <a:cs typeface="Century Schoolbook"/>
                <a:sym typeface="Century Schoolbook"/>
              </a:defRPr>
            </a:lvl5pPr>
            <a:lvl6pPr marL="1362604" marR="0" lvl="5" indent="332845" algn="l" rtl="0">
              <a:lnSpc>
                <a:spcPct val="150000"/>
              </a:lnSpc>
              <a:spcBef>
                <a:spcPts val="0"/>
              </a:spcBef>
              <a:spcAft>
                <a:spcPts val="0"/>
              </a:spcAft>
              <a:buClr>
                <a:srgbClr val="807F83"/>
              </a:buClr>
              <a:buSzPct val="100000"/>
              <a:buFont typeface="Arial"/>
              <a:buChar char="•"/>
              <a:defRPr sz="1500" b="0" i="0" u="none" strike="noStrike" cap="none">
                <a:solidFill>
                  <a:schemeClr val="dk1"/>
                </a:solidFill>
                <a:latin typeface="Times"/>
                <a:ea typeface="Times"/>
                <a:cs typeface="Times"/>
                <a:sym typeface="Times"/>
              </a:defRPr>
            </a:lvl6pPr>
            <a:lvl7pPr marL="1819804" marR="0" lvl="6" indent="332845" algn="l" rtl="0">
              <a:lnSpc>
                <a:spcPct val="150000"/>
              </a:lnSpc>
              <a:spcBef>
                <a:spcPts val="0"/>
              </a:spcBef>
              <a:spcAft>
                <a:spcPts val="0"/>
              </a:spcAft>
              <a:buClr>
                <a:srgbClr val="807F83"/>
              </a:buClr>
              <a:buSzPct val="100000"/>
              <a:buFont typeface="Arial"/>
              <a:buChar char="•"/>
              <a:defRPr sz="1500" b="0" i="0" u="none" strike="noStrike" cap="none">
                <a:solidFill>
                  <a:schemeClr val="dk1"/>
                </a:solidFill>
                <a:latin typeface="Times"/>
                <a:ea typeface="Times"/>
                <a:cs typeface="Times"/>
                <a:sym typeface="Times"/>
              </a:defRPr>
            </a:lvl7pPr>
            <a:lvl8pPr marL="2277004" marR="0" lvl="7" indent="332845" algn="l" rtl="0">
              <a:lnSpc>
                <a:spcPct val="150000"/>
              </a:lnSpc>
              <a:spcBef>
                <a:spcPts val="0"/>
              </a:spcBef>
              <a:spcAft>
                <a:spcPts val="0"/>
              </a:spcAft>
              <a:buClr>
                <a:srgbClr val="807F83"/>
              </a:buClr>
              <a:buSzPct val="100000"/>
              <a:buFont typeface="Arial"/>
              <a:buChar char="•"/>
              <a:defRPr sz="1500" b="0" i="0" u="none" strike="noStrike" cap="none">
                <a:solidFill>
                  <a:schemeClr val="dk1"/>
                </a:solidFill>
                <a:latin typeface="Times"/>
                <a:ea typeface="Times"/>
                <a:cs typeface="Times"/>
                <a:sym typeface="Times"/>
              </a:defRPr>
            </a:lvl8pPr>
            <a:lvl9pPr marL="2734204" marR="0" lvl="8" indent="332845" algn="l" rtl="0">
              <a:lnSpc>
                <a:spcPct val="150000"/>
              </a:lnSpc>
              <a:spcBef>
                <a:spcPts val="0"/>
              </a:spcBef>
              <a:spcAft>
                <a:spcPts val="0"/>
              </a:spcAft>
              <a:buClr>
                <a:srgbClr val="807F83"/>
              </a:buClr>
              <a:buSzPct val="100000"/>
              <a:buFont typeface="Arial"/>
              <a:buChar char="•"/>
              <a:defRPr sz="1500" b="0" i="0" u="none" strike="noStrike" cap="none">
                <a:solidFill>
                  <a:schemeClr val="dk1"/>
                </a:solidFill>
                <a:latin typeface="Times"/>
                <a:ea typeface="Times"/>
                <a:cs typeface="Times"/>
                <a:sym typeface="Times"/>
              </a:defRPr>
            </a:lvl9pPr>
          </a:lstStyle>
          <a:p>
            <a:endParaRPr/>
          </a:p>
        </p:txBody>
      </p:sp>
    </p:spTree>
    <p:extLst>
      <p:ext uri="{BB962C8B-B14F-4D97-AF65-F5344CB8AC3E}">
        <p14:creationId xmlns:p14="http://schemas.microsoft.com/office/powerpoint/2010/main" val="2606006057"/>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sldLayout>
</file>

<file path=ppt/slideLayouts/slideLayout55.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7" name="Rectangle 6"/>
          <p:cNvSpPr/>
          <p:nvPr/>
        </p:nvSpPr>
        <p:spPr>
          <a:xfrm>
            <a:off x="1" y="762000"/>
            <a:ext cx="6856214" cy="5334001"/>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6952697" y="762000"/>
            <a:ext cx="2193989" cy="5334001"/>
          </a:xfrm>
          <a:prstGeom prst="rect">
            <a:avLst/>
          </a:prstGeom>
          <a:solidFill>
            <a:srgbClr val="C3C3C3">
              <a:alpha val="49804"/>
            </a:srgb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ctrTitle"/>
          </p:nvPr>
        </p:nvSpPr>
        <p:spPr>
          <a:xfrm>
            <a:off x="802386" y="1298448"/>
            <a:ext cx="5486400" cy="3255264"/>
          </a:xfrm>
        </p:spPr>
        <p:txBody>
          <a:bodyPr anchor="b">
            <a:normAutofit/>
          </a:bodyPr>
          <a:lstStyle>
            <a:lvl1pPr algn="l">
              <a:defRPr sz="5400" spc="-100" baseline="0">
                <a:solidFill>
                  <a:srgbClr val="FFFFFF"/>
                </a:solidFill>
              </a:defRPr>
            </a:lvl1pPr>
          </a:lstStyle>
          <a:p>
            <a:r>
              <a:rPr lang="en-US" smtClean="0"/>
              <a:t>Click to edit Master title style</a:t>
            </a:r>
            <a:endParaRPr lang="en-US" dirty="0"/>
          </a:p>
        </p:txBody>
      </p:sp>
      <p:sp>
        <p:nvSpPr>
          <p:cNvPr id="3" name="Subtitle 2"/>
          <p:cNvSpPr>
            <a:spLocks noGrp="1"/>
          </p:cNvSpPr>
          <p:nvPr>
            <p:ph type="subTitle" idx="1"/>
          </p:nvPr>
        </p:nvSpPr>
        <p:spPr>
          <a:xfrm>
            <a:off x="825011" y="4670246"/>
            <a:ext cx="5486400" cy="914400"/>
          </a:xfrm>
        </p:spPr>
        <p:txBody>
          <a:bodyPr anchor="t">
            <a:normAutofit/>
          </a:bodyPr>
          <a:lstStyle>
            <a:lvl1pPr marL="0" indent="0" algn="l">
              <a:buNone/>
              <a:defRPr sz="2000" cap="none" spc="0" baseline="0">
                <a:solidFill>
                  <a:schemeClr val="accent1">
                    <a:lumMod val="20000"/>
                    <a:lumOff val="80000"/>
                  </a:schemeClr>
                </a:solidFill>
              </a:defRPr>
            </a:lvl1pPr>
            <a:lvl2pPr marL="457200" indent="0" algn="ctr">
              <a:buNone/>
              <a:defRPr sz="2000"/>
            </a:lvl2pPr>
            <a:lvl3pPr marL="914400" indent="0" algn="ctr">
              <a:buNone/>
              <a:defRPr sz="2000"/>
            </a:lvl3pPr>
            <a:lvl4pPr marL="1371600" indent="0" algn="ctr">
              <a:buNone/>
              <a:defRPr sz="2000"/>
            </a:lvl4pPr>
            <a:lvl5pPr marL="1828800" indent="0" algn="ctr">
              <a:buNone/>
              <a:defRPr sz="2000"/>
            </a:lvl5pPr>
            <a:lvl6pPr marL="2286000" indent="0" algn="ctr">
              <a:buNone/>
              <a:defRPr sz="2000"/>
            </a:lvl6pPr>
            <a:lvl7pPr marL="2743200" indent="0" algn="ctr">
              <a:buNone/>
              <a:defRPr sz="2000"/>
            </a:lvl7pPr>
            <a:lvl8pPr marL="3200400" indent="0" algn="ctr">
              <a:buNone/>
              <a:defRPr sz="2000"/>
            </a:lvl8pPr>
            <a:lvl9pPr marL="3657600" indent="0" algn="ctr">
              <a:buNone/>
              <a:defRPr sz="2000"/>
            </a:lvl9pPr>
          </a:lstStyle>
          <a:p>
            <a:r>
              <a:rPr lang="en-US" smtClean="0"/>
              <a:t>Click to edit Master subtitle style</a:t>
            </a:r>
            <a:endParaRPr lang="en-US" dirty="0"/>
          </a:p>
        </p:txBody>
      </p:sp>
      <p:sp>
        <p:nvSpPr>
          <p:cNvPr id="5" name="Footer Placeholder 4"/>
          <p:cNvSpPr>
            <a:spLocks noGrp="1"/>
          </p:cNvSpPr>
          <p:nvPr>
            <p:ph type="ftr" sz="quarter" idx="11"/>
          </p:nvPr>
        </p:nvSpPr>
        <p:spPr/>
        <p:txBody>
          <a:bodyPr/>
          <a:lstStyle/>
          <a:p>
            <a:r>
              <a:rPr lang="en-US" dirty="0" smtClean="0">
                <a:solidFill>
                  <a:srgbClr val="9FA1A4">
                    <a:lumMod val="50000"/>
                  </a:srgbClr>
                </a:solidFill>
              </a:rPr>
              <a:t>© All rights reserved. No utilization or reproduction of this material is allowed without the written permission of CSH.</a:t>
            </a:r>
            <a:endParaRPr lang="en-US" dirty="0">
              <a:solidFill>
                <a:srgbClr val="9FA1A4">
                  <a:lumMod val="50000"/>
                </a:srgbClr>
              </a:solidFill>
            </a:endParaRPr>
          </a:p>
        </p:txBody>
      </p:sp>
      <p:pic>
        <p:nvPicPr>
          <p:cNvPr id="9" name="Picture 8"/>
          <p:cNvPicPr>
            <a:picLocks noChangeAspect="1"/>
          </p:cNvPicPr>
          <p:nvPr userDrawn="1"/>
        </p:nvPicPr>
        <p:blipFill>
          <a:blip r:embed="rId2" cstate="email">
            <a:extLst>
              <a:ext uri="{28A0092B-C50C-407E-A947-70E740481C1C}">
                <a14:useLocalDpi xmlns:a14="http://schemas.microsoft.com/office/drawing/2010/main"/>
              </a:ext>
            </a:extLst>
          </a:blip>
          <a:stretch>
            <a:fillRect/>
          </a:stretch>
        </p:blipFill>
        <p:spPr>
          <a:xfrm>
            <a:off x="7306020" y="6172227"/>
            <a:ext cx="1487341" cy="753889"/>
          </a:xfrm>
          <a:prstGeom prst="rect">
            <a:avLst/>
          </a:prstGeom>
        </p:spPr>
      </p:pic>
    </p:spTree>
    <p:extLst>
      <p:ext uri="{BB962C8B-B14F-4D97-AF65-F5344CB8AC3E}">
        <p14:creationId xmlns:p14="http://schemas.microsoft.com/office/powerpoint/2010/main" val="2839526973"/>
      </p:ext>
    </p:extLst>
  </p:cSld>
  <p:clrMapOvr>
    <a:masterClrMapping/>
  </p:clrMapOvr>
  <p:timing>
    <p:tnLst>
      <p:par>
        <p:cTn id="1" dur="indefinite" restart="never" nodeType="tmRoot"/>
      </p:par>
    </p:tnLst>
  </p:timing>
</p:sldLayout>
</file>

<file path=ppt/slideLayouts/slideLayout56.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6" name="Footer Placeholder 5"/>
          <p:cNvSpPr>
            <a:spLocks noGrp="1"/>
          </p:cNvSpPr>
          <p:nvPr>
            <p:ph type="ftr" sz="quarter" idx="11"/>
          </p:nvPr>
        </p:nvSpPr>
        <p:spPr/>
        <p:txBody>
          <a:bodyPr/>
          <a:lstStyle/>
          <a:p>
            <a:r>
              <a:rPr lang="en-US" dirty="0" smtClean="0">
                <a:solidFill>
                  <a:srgbClr val="9FA1A4">
                    <a:lumMod val="50000"/>
                  </a:srgbClr>
                </a:solidFill>
              </a:rPr>
              <a:t>© All rights reserved. No utilization or reproduction of this material is allowed without the written permission of CSH.</a:t>
            </a:r>
            <a:endParaRPr lang="en-US" dirty="0">
              <a:solidFill>
                <a:srgbClr val="9FA1A4">
                  <a:lumMod val="50000"/>
                </a:srgbClr>
              </a:solidFill>
            </a:endParaRPr>
          </a:p>
        </p:txBody>
      </p:sp>
      <p:pic>
        <p:nvPicPr>
          <p:cNvPr id="4" name="Picture 3"/>
          <p:cNvPicPr>
            <a:picLocks noChangeAspect="1"/>
          </p:cNvPicPr>
          <p:nvPr userDrawn="1"/>
        </p:nvPicPr>
        <p:blipFill>
          <a:blip r:embed="rId2" cstate="email">
            <a:extLst>
              <a:ext uri="{28A0092B-C50C-407E-A947-70E740481C1C}">
                <a14:useLocalDpi xmlns:a14="http://schemas.microsoft.com/office/drawing/2010/main"/>
              </a:ext>
            </a:extLst>
          </a:blip>
          <a:stretch>
            <a:fillRect/>
          </a:stretch>
        </p:blipFill>
        <p:spPr>
          <a:xfrm>
            <a:off x="7675330" y="6248454"/>
            <a:ext cx="1186568" cy="601436"/>
          </a:xfrm>
          <a:prstGeom prst="rect">
            <a:avLst/>
          </a:prstGeom>
        </p:spPr>
      </p:pic>
    </p:spTree>
    <p:extLst>
      <p:ext uri="{BB962C8B-B14F-4D97-AF65-F5344CB8AC3E}">
        <p14:creationId xmlns:p14="http://schemas.microsoft.com/office/powerpoint/2010/main" val="1654544989"/>
      </p:ext>
    </p:extLst>
  </p:cSld>
  <p:clrMapOvr>
    <a:masterClrMapping/>
  </p:clrMapOvr>
  <p:timing>
    <p:tnLst>
      <p:par>
        <p:cTn id="1" dur="indefinite" restart="never" nodeType="tmRoot"/>
      </p:par>
    </p:tnLst>
  </p:timing>
</p:sldLayout>
</file>

<file path=ppt/slideLayouts/slideLayout57.xml><?xml version="1.0" encoding="utf-8"?>
<p:sldLayout xmlns:a="http://schemas.openxmlformats.org/drawingml/2006/main" xmlns:r="http://schemas.openxmlformats.org/officeDocument/2006/relationships" xmlns:p="http://schemas.openxmlformats.org/presentationml/2006/main" showMasterSp="0" preserve="1" userDrawn="1">
  <p:cSld name="1_Blank">
    <p:spTree>
      <p:nvGrpSpPr>
        <p:cNvPr id="1" name=""/>
        <p:cNvGrpSpPr/>
        <p:nvPr/>
      </p:nvGrpSpPr>
      <p:grpSpPr>
        <a:xfrm>
          <a:off x="0" y="0"/>
          <a:ext cx="0" cy="0"/>
          <a:chOff x="0" y="0"/>
          <a:chExt cx="0" cy="0"/>
        </a:xfrm>
      </p:grpSpPr>
      <p:sp>
        <p:nvSpPr>
          <p:cNvPr id="6" name="Footer Placeholder 5"/>
          <p:cNvSpPr>
            <a:spLocks noGrp="1"/>
          </p:cNvSpPr>
          <p:nvPr>
            <p:ph type="ftr" sz="quarter" idx="11"/>
          </p:nvPr>
        </p:nvSpPr>
        <p:spPr/>
        <p:txBody>
          <a:bodyPr/>
          <a:lstStyle/>
          <a:p>
            <a:r>
              <a:rPr lang="en-US" dirty="0" smtClean="0">
                <a:solidFill>
                  <a:srgbClr val="9FA1A4">
                    <a:lumMod val="50000"/>
                  </a:srgbClr>
                </a:solidFill>
              </a:rPr>
              <a:t>© All rights reserved. No utilization or reproduction of this material is allowed without the written permission of CSH.</a:t>
            </a:r>
            <a:endParaRPr lang="en-US" dirty="0">
              <a:solidFill>
                <a:srgbClr val="9FA1A4">
                  <a:lumMod val="50000"/>
                </a:srgbClr>
              </a:solidFill>
            </a:endParaRPr>
          </a:p>
        </p:txBody>
      </p:sp>
      <p:sp>
        <p:nvSpPr>
          <p:cNvPr id="2" name="Title 1"/>
          <p:cNvSpPr>
            <a:spLocks noGrp="1"/>
          </p:cNvSpPr>
          <p:nvPr>
            <p:ph type="title" hasCustomPrompt="1"/>
          </p:nvPr>
        </p:nvSpPr>
        <p:spPr>
          <a:xfrm>
            <a:off x="914400" y="336439"/>
            <a:ext cx="7277100" cy="704962"/>
          </a:xfrm>
        </p:spPr>
        <p:txBody>
          <a:bodyPr/>
          <a:lstStyle>
            <a:lvl1pPr>
              <a:defRPr baseline="0">
                <a:solidFill>
                  <a:schemeClr val="accent2"/>
                </a:solidFill>
              </a:defRPr>
            </a:lvl1pPr>
          </a:lstStyle>
          <a:p>
            <a:r>
              <a:rPr lang="en-US" dirty="0" smtClean="0"/>
              <a:t>Title Text Here</a:t>
            </a:r>
            <a:endParaRPr lang="en-US" dirty="0"/>
          </a:p>
        </p:txBody>
      </p:sp>
      <p:pic>
        <p:nvPicPr>
          <p:cNvPr id="3" name="Picture 2"/>
          <p:cNvPicPr>
            <a:picLocks noChangeAspect="1"/>
          </p:cNvPicPr>
          <p:nvPr userDrawn="1"/>
        </p:nvPicPr>
        <p:blipFill>
          <a:blip r:embed="rId2" cstate="email">
            <a:extLst>
              <a:ext uri="{28A0092B-C50C-407E-A947-70E740481C1C}">
                <a14:useLocalDpi xmlns:a14="http://schemas.microsoft.com/office/drawing/2010/main"/>
              </a:ext>
            </a:extLst>
          </a:blip>
          <a:stretch>
            <a:fillRect/>
          </a:stretch>
        </p:blipFill>
        <p:spPr>
          <a:xfrm>
            <a:off x="7780564" y="6280997"/>
            <a:ext cx="1138365" cy="577003"/>
          </a:xfrm>
          <a:prstGeom prst="rect">
            <a:avLst/>
          </a:prstGeom>
        </p:spPr>
      </p:pic>
    </p:spTree>
    <p:extLst>
      <p:ext uri="{BB962C8B-B14F-4D97-AF65-F5344CB8AC3E}">
        <p14:creationId xmlns:p14="http://schemas.microsoft.com/office/powerpoint/2010/main" val="1709160169"/>
      </p:ext>
    </p:extLst>
  </p:cSld>
  <p:clrMapOvr>
    <a:masterClrMapping/>
  </p:clrMapOvr>
  <p:timing>
    <p:tnLst>
      <p:par>
        <p:cTn id="1" dur="indefinite" restart="never" nodeType="tmRoot"/>
      </p:par>
    </p:tnLst>
  </p:timing>
</p:sldLayout>
</file>

<file path=ppt/slideLayouts/slideLayout58.xml><?xml version="1.0" encoding="utf-8"?>
<p:sldLayout xmlns:a="http://schemas.openxmlformats.org/drawingml/2006/main" xmlns:r="http://schemas.openxmlformats.org/officeDocument/2006/relationships" xmlns:p="http://schemas.openxmlformats.org/presentationml/2006/main" showMasterSp="0" preserve="1" userDrawn="1">
  <p:cSld name="1_Custom Layout">
    <p:spTree>
      <p:nvGrpSpPr>
        <p:cNvPr id="1" name=""/>
        <p:cNvGrpSpPr/>
        <p:nvPr/>
      </p:nvGrpSpPr>
      <p:grpSpPr>
        <a:xfrm>
          <a:off x="0" y="0"/>
          <a:ext cx="0" cy="0"/>
          <a:chOff x="0" y="0"/>
          <a:chExt cx="0" cy="0"/>
        </a:xfrm>
      </p:grpSpPr>
    </p:spTree>
    <p:extLst>
      <p:ext uri="{BB962C8B-B14F-4D97-AF65-F5344CB8AC3E}">
        <p14:creationId xmlns:p14="http://schemas.microsoft.com/office/powerpoint/2010/main" val="2152595954"/>
      </p:ext>
    </p:extLst>
  </p:cSld>
  <p:clrMapOvr>
    <a:masterClrMapping/>
  </p:clrMapOvr>
</p:sldLayout>
</file>

<file path=ppt/slideLayouts/slideLayout59.xml><?xml version="1.0" encoding="utf-8"?>
<p:sldLayout xmlns:a="http://schemas.openxmlformats.org/drawingml/2006/main" xmlns:r="http://schemas.openxmlformats.org/officeDocument/2006/relationships" xmlns:p="http://schemas.openxmlformats.org/presentationml/2006/main" showMasterSp="0" preserve="1" userDrawn="1">
  <p:cSld name="Custom Layout">
    <p:spTree>
      <p:nvGrpSpPr>
        <p:cNvPr id="1" name=""/>
        <p:cNvGrpSpPr/>
        <p:nvPr/>
      </p:nvGrpSpPr>
      <p:grpSpPr>
        <a:xfrm>
          <a:off x="0" y="0"/>
          <a:ext cx="0" cy="0"/>
          <a:chOff x="0" y="0"/>
          <a:chExt cx="0" cy="0"/>
        </a:xfrm>
      </p:grpSpPr>
      <p:sp>
        <p:nvSpPr>
          <p:cNvPr id="5" name="Picture Placeholder 4"/>
          <p:cNvSpPr>
            <a:spLocks noGrp="1"/>
          </p:cNvSpPr>
          <p:nvPr>
            <p:ph type="pic" sz="quarter" idx="10"/>
          </p:nvPr>
        </p:nvSpPr>
        <p:spPr>
          <a:xfrm>
            <a:off x="449716" y="1445079"/>
            <a:ext cx="8351384" cy="4996542"/>
          </a:xfrm>
        </p:spPr>
        <p:txBody>
          <a:bodyPr/>
          <a:lstStyle/>
          <a:p>
            <a:r>
              <a:rPr lang="en-US" dirty="0" smtClean="0"/>
              <a:t>Click icon to add picture</a:t>
            </a:r>
            <a:endParaRPr lang="en-US" dirty="0"/>
          </a:p>
        </p:txBody>
      </p:sp>
      <p:sp>
        <p:nvSpPr>
          <p:cNvPr id="6" name="Title 5"/>
          <p:cNvSpPr>
            <a:spLocks noGrp="1"/>
          </p:cNvSpPr>
          <p:nvPr>
            <p:ph type="title"/>
          </p:nvPr>
        </p:nvSpPr>
        <p:spPr>
          <a:xfrm>
            <a:off x="1123884" y="282918"/>
            <a:ext cx="7003047" cy="876412"/>
          </a:xfrm>
        </p:spPr>
        <p:txBody>
          <a:bodyPr/>
          <a:lstStyle>
            <a:lvl1pPr algn="ctr">
              <a:defRPr>
                <a:solidFill>
                  <a:schemeClr val="tx2"/>
                </a:solidFill>
              </a:defRPr>
            </a:lvl1pPr>
          </a:lstStyle>
          <a:p>
            <a:r>
              <a:rPr lang="en-US" smtClean="0"/>
              <a:t>Click to edit Master title style</a:t>
            </a:r>
            <a:endParaRPr lang="en-US" dirty="0"/>
          </a:p>
        </p:txBody>
      </p:sp>
    </p:spTree>
    <p:extLst>
      <p:ext uri="{BB962C8B-B14F-4D97-AF65-F5344CB8AC3E}">
        <p14:creationId xmlns:p14="http://schemas.microsoft.com/office/powerpoint/2010/main" val="3472638110"/>
      </p:ext>
    </p:extLst>
  </p:cSld>
  <p:clrMapOvr>
    <a:masterClrMapping/>
  </p:clrMapOvr>
</p:sldLayout>
</file>

<file path=ppt/slideLayouts/slideLayout60.xml><?xml version="1.0" encoding="utf-8"?>
<p:sldLayout xmlns:a="http://schemas.openxmlformats.org/drawingml/2006/main" xmlns:r="http://schemas.openxmlformats.org/officeDocument/2006/relationships" xmlns:p="http://schemas.openxmlformats.org/presentationml/2006/main" showMasterSp="0" preserve="1" userDrawn="1">
  <p:cSld name="2_Custom Layout">
    <p:spTree>
      <p:nvGrpSpPr>
        <p:cNvPr id="1" name=""/>
        <p:cNvGrpSpPr/>
        <p:nvPr/>
      </p:nvGrpSpPr>
      <p:grpSpPr>
        <a:xfrm>
          <a:off x="0" y="0"/>
          <a:ext cx="0" cy="0"/>
          <a:chOff x="0" y="0"/>
          <a:chExt cx="0" cy="0"/>
        </a:xfrm>
      </p:grpSpPr>
      <p:sp>
        <p:nvSpPr>
          <p:cNvPr id="3" name="SmartArt Placeholder 2"/>
          <p:cNvSpPr>
            <a:spLocks noGrp="1"/>
          </p:cNvSpPr>
          <p:nvPr>
            <p:ph type="dgm" sz="quarter" idx="11"/>
          </p:nvPr>
        </p:nvSpPr>
        <p:spPr>
          <a:xfrm>
            <a:off x="416378" y="1151164"/>
            <a:ext cx="8474528" cy="5453063"/>
          </a:xfrm>
        </p:spPr>
        <p:txBody>
          <a:bodyPr/>
          <a:lstStyle/>
          <a:p>
            <a:r>
              <a:rPr lang="en-US" dirty="0" smtClean="0"/>
              <a:t>Click icon to add SmartArt graphic</a:t>
            </a:r>
            <a:endParaRPr lang="en-US" dirty="0"/>
          </a:p>
        </p:txBody>
      </p:sp>
      <p:sp>
        <p:nvSpPr>
          <p:cNvPr id="7" name="Title 5"/>
          <p:cNvSpPr>
            <a:spLocks noGrp="1"/>
          </p:cNvSpPr>
          <p:nvPr>
            <p:ph type="title"/>
          </p:nvPr>
        </p:nvSpPr>
        <p:spPr>
          <a:xfrm>
            <a:off x="1123884" y="282918"/>
            <a:ext cx="7003047" cy="876412"/>
          </a:xfrm>
        </p:spPr>
        <p:txBody>
          <a:bodyPr/>
          <a:lstStyle>
            <a:lvl1pPr algn="ctr">
              <a:defRPr>
                <a:solidFill>
                  <a:schemeClr val="tx2"/>
                </a:solidFill>
              </a:defRPr>
            </a:lvl1pPr>
          </a:lstStyle>
          <a:p>
            <a:r>
              <a:rPr lang="en-US" dirty="0" smtClean="0"/>
              <a:t>Click to edit Master title style</a:t>
            </a:r>
            <a:endParaRPr lang="en-US" dirty="0"/>
          </a:p>
        </p:txBody>
      </p:sp>
    </p:spTree>
    <p:extLst>
      <p:ext uri="{BB962C8B-B14F-4D97-AF65-F5344CB8AC3E}">
        <p14:creationId xmlns:p14="http://schemas.microsoft.com/office/powerpoint/2010/main" val="1570004141"/>
      </p:ext>
    </p:extLst>
  </p:cSld>
  <p:clrMapOvr>
    <a:masterClrMapping/>
  </p:clrMapOvr>
</p:sldLayout>
</file>

<file path=ppt/slideLayouts/slideLayout61.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Footer Placeholder 4"/>
          <p:cNvSpPr>
            <a:spLocks noGrp="1"/>
          </p:cNvSpPr>
          <p:nvPr>
            <p:ph type="ftr" sz="quarter" idx="11"/>
          </p:nvPr>
        </p:nvSpPr>
        <p:spPr>
          <a:xfrm>
            <a:off x="189689" y="6199180"/>
            <a:ext cx="7430311" cy="365125"/>
          </a:xfrm>
        </p:spPr>
        <p:txBody>
          <a:bodyPr/>
          <a:lstStyle/>
          <a:p>
            <a:r>
              <a:rPr lang="en-US" dirty="0" smtClean="0">
                <a:solidFill>
                  <a:srgbClr val="9FA1A4">
                    <a:lumMod val="50000"/>
                  </a:srgbClr>
                </a:solidFill>
              </a:rPr>
              <a:t>© All rights reserved. No utilization or reproduction of this material is allowed without the written permission of CSH.</a:t>
            </a:r>
            <a:endParaRPr lang="en-US" dirty="0">
              <a:solidFill>
                <a:srgbClr val="9FA1A4">
                  <a:lumMod val="50000"/>
                </a:srgbClr>
              </a:solidFill>
            </a:endParaRPr>
          </a:p>
        </p:txBody>
      </p:sp>
    </p:spTree>
    <p:extLst>
      <p:ext uri="{BB962C8B-B14F-4D97-AF65-F5344CB8AC3E}">
        <p14:creationId xmlns:p14="http://schemas.microsoft.com/office/powerpoint/2010/main" val="3983857073"/>
      </p:ext>
    </p:extLst>
  </p:cSld>
  <p:clrMapOvr>
    <a:masterClrMapping/>
  </p:clrMapOvr>
  <p:timing>
    <p:tnLst>
      <p:par>
        <p:cTn id="1" dur="indefinite" restart="never" nodeType="tmRoot"/>
      </p:par>
    </p:tnLst>
  </p:timing>
</p:sldLayout>
</file>

<file path=ppt/slideLayouts/slideLayout62.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2900934" y="1298448"/>
            <a:ext cx="5486400" cy="3255264"/>
          </a:xfrm>
        </p:spPr>
        <p:txBody>
          <a:bodyPr anchor="b">
            <a:normAutofit/>
          </a:bodyPr>
          <a:lstStyle>
            <a:lvl1pPr>
              <a:defRPr sz="5400" b="0" spc="-100" baseline="0">
                <a:solidFill>
                  <a:schemeClr val="tx1">
                    <a:lumMod val="65000"/>
                    <a:lumOff val="35000"/>
                  </a:schemeClr>
                </a:solidFill>
              </a:defRPr>
            </a:lvl1pPr>
          </a:lstStyle>
          <a:p>
            <a:r>
              <a:rPr lang="en-US" smtClean="0"/>
              <a:t>Click to edit Master title style</a:t>
            </a:r>
            <a:endParaRPr lang="en-US" dirty="0"/>
          </a:p>
        </p:txBody>
      </p:sp>
      <p:sp>
        <p:nvSpPr>
          <p:cNvPr id="3" name="Text Placeholder 2"/>
          <p:cNvSpPr>
            <a:spLocks noGrp="1"/>
          </p:cNvSpPr>
          <p:nvPr>
            <p:ph type="body" idx="1"/>
          </p:nvPr>
        </p:nvSpPr>
        <p:spPr>
          <a:xfrm>
            <a:off x="2914650" y="4672584"/>
            <a:ext cx="5486400" cy="914400"/>
          </a:xfrm>
        </p:spPr>
        <p:txBody>
          <a:bodyPr anchor="t">
            <a:normAutofit/>
          </a:bodyPr>
          <a:lstStyle>
            <a:lvl1pPr marL="0" indent="0">
              <a:buNone/>
              <a:defRPr sz="2000" cap="none" spc="0" baseline="0">
                <a:solidFill>
                  <a:schemeClr val="tx1">
                    <a:lumMod val="65000"/>
                    <a:lumOff val="3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5" name="Footer Placeholder 4"/>
          <p:cNvSpPr>
            <a:spLocks noGrp="1"/>
          </p:cNvSpPr>
          <p:nvPr>
            <p:ph type="ftr" sz="quarter" idx="11"/>
          </p:nvPr>
        </p:nvSpPr>
        <p:spPr/>
        <p:txBody>
          <a:bodyPr/>
          <a:lstStyle/>
          <a:p>
            <a:r>
              <a:rPr lang="en-US" dirty="0" smtClean="0">
                <a:solidFill>
                  <a:srgbClr val="9FA1A4">
                    <a:lumMod val="50000"/>
                  </a:srgbClr>
                </a:solidFill>
              </a:rPr>
              <a:t>© All rights reserved. No utilization or reproduction of this material is allowed without the written permission of CSH.</a:t>
            </a:r>
            <a:endParaRPr lang="en-US" dirty="0">
              <a:solidFill>
                <a:srgbClr val="9FA1A4">
                  <a:lumMod val="50000"/>
                </a:srgbClr>
              </a:solidFill>
            </a:endParaRPr>
          </a:p>
        </p:txBody>
      </p:sp>
    </p:spTree>
    <p:extLst>
      <p:ext uri="{BB962C8B-B14F-4D97-AF65-F5344CB8AC3E}">
        <p14:creationId xmlns:p14="http://schemas.microsoft.com/office/powerpoint/2010/main" val="3300519149"/>
      </p:ext>
    </p:extLst>
  </p:cSld>
  <p:clrMapOvr>
    <a:masterClrMapping/>
  </p:clrMapOvr>
  <p:timing>
    <p:tnLst>
      <p:par>
        <p:cTn id="1" dur="indefinite" restart="never" nodeType="tmRoot"/>
      </p:par>
    </p:tnLst>
  </p:timing>
</p:sldLayout>
</file>

<file path=ppt/slideLayouts/slideLayout63.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2900934" y="868680"/>
            <a:ext cx="2606040" cy="5120640"/>
          </a:xfrm>
        </p:spPr>
        <p:txBody>
          <a:bodyPr/>
          <a:lstStyle>
            <a:lvl1pPr>
              <a:defRPr sz="1900"/>
            </a:lvl1pPr>
            <a:lvl2pPr>
              <a:defRPr sz="1700"/>
            </a:lvl2pPr>
            <a:lvl3pPr>
              <a:defRPr sz="1500"/>
            </a:lvl3pPr>
            <a:lvl4pPr>
              <a:defRPr sz="1300"/>
            </a:lvl4pPr>
            <a:lvl5pPr>
              <a:defRPr sz="1300"/>
            </a:lvl5pPr>
            <a:lvl6pPr>
              <a:defRPr sz="1300"/>
            </a:lvl6pPr>
            <a:lvl7pPr>
              <a:defRPr sz="1300"/>
            </a:lvl7pPr>
            <a:lvl8pPr>
              <a:defRPr sz="1300"/>
            </a:lvl8pPr>
            <a:lvl9pPr>
              <a:defRPr sz="13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5863590" y="868680"/>
            <a:ext cx="2606040" cy="5120640"/>
          </a:xfrm>
        </p:spPr>
        <p:txBody>
          <a:bodyPr/>
          <a:lstStyle>
            <a:lvl1pPr>
              <a:defRPr sz="1900"/>
            </a:lvl1pPr>
            <a:lvl2pPr>
              <a:defRPr sz="1700"/>
            </a:lvl2pPr>
            <a:lvl3pPr>
              <a:defRPr sz="1500"/>
            </a:lvl3pPr>
            <a:lvl4pPr>
              <a:defRPr sz="1300"/>
            </a:lvl4pPr>
            <a:lvl5pPr>
              <a:defRPr sz="1300"/>
            </a:lvl5pPr>
            <a:lvl6pPr>
              <a:defRPr sz="1300"/>
            </a:lvl6pPr>
            <a:lvl7pPr>
              <a:defRPr sz="1300"/>
            </a:lvl7pPr>
            <a:lvl8pPr>
              <a:defRPr sz="1300"/>
            </a:lvl8pPr>
            <a:lvl9pPr>
              <a:defRPr sz="13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9" name="Footer Placeholder 8"/>
          <p:cNvSpPr>
            <a:spLocks noGrp="1"/>
          </p:cNvSpPr>
          <p:nvPr>
            <p:ph type="ftr" sz="quarter" idx="11"/>
          </p:nvPr>
        </p:nvSpPr>
        <p:spPr>
          <a:xfrm>
            <a:off x="189689" y="6356350"/>
            <a:ext cx="7430311" cy="365125"/>
          </a:xfrm>
        </p:spPr>
        <p:txBody>
          <a:bodyPr/>
          <a:lstStyle/>
          <a:p>
            <a:r>
              <a:rPr lang="en-US" dirty="0" smtClean="0">
                <a:solidFill>
                  <a:srgbClr val="9FA1A4">
                    <a:lumMod val="50000"/>
                  </a:srgbClr>
                </a:solidFill>
              </a:rPr>
              <a:t>© All rights reserved. No utilization or reproduction of this material is allowed without the written permission of CSH.</a:t>
            </a:r>
            <a:endParaRPr lang="en-US" dirty="0">
              <a:solidFill>
                <a:srgbClr val="9FA1A4">
                  <a:lumMod val="50000"/>
                </a:srgbClr>
              </a:solidFill>
            </a:endParaRPr>
          </a:p>
        </p:txBody>
      </p:sp>
    </p:spTree>
    <p:extLst>
      <p:ext uri="{BB962C8B-B14F-4D97-AF65-F5344CB8AC3E}">
        <p14:creationId xmlns:p14="http://schemas.microsoft.com/office/powerpoint/2010/main" val="4033573699"/>
      </p:ext>
    </p:extLst>
  </p:cSld>
  <p:clrMapOvr>
    <a:masterClrMapping/>
  </p:clrMapOvr>
  <p:timing>
    <p:tnLst>
      <p:par>
        <p:cTn id="1" dur="indefinite" restart="never" nodeType="tmRoot"/>
      </p:par>
    </p:tnLst>
  </p:timing>
</p:sldLayout>
</file>

<file path=ppt/slideLayouts/slideLayout64.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p:txBody>
          <a:bodyPr/>
          <a:lstStyle/>
          <a:p>
            <a:r>
              <a:rPr lang="en-US" smtClean="0"/>
              <a:t>Click to edit Master title style</a:t>
            </a:r>
            <a:endParaRPr lang="en-US" dirty="0"/>
          </a:p>
        </p:txBody>
      </p:sp>
      <p:sp>
        <p:nvSpPr>
          <p:cNvPr id="3" name="Text Placeholder 2"/>
          <p:cNvSpPr>
            <a:spLocks noGrp="1"/>
          </p:cNvSpPr>
          <p:nvPr>
            <p:ph type="body" idx="1"/>
          </p:nvPr>
        </p:nvSpPr>
        <p:spPr>
          <a:xfrm>
            <a:off x="2900934" y="1023586"/>
            <a:ext cx="2606040" cy="807720"/>
          </a:xfrm>
        </p:spPr>
        <p:txBody>
          <a:bodyPr anchor="b">
            <a:normAutofit/>
          </a:bodyPr>
          <a:lstStyle>
            <a:lvl1pPr marL="0" indent="0">
              <a:spcBef>
                <a:spcPts val="0"/>
              </a:spcBef>
              <a:buNone/>
              <a:defRPr sz="1900" b="1">
                <a:solidFill>
                  <a:schemeClr val="tx1">
                    <a:lumMod val="65000"/>
                    <a:lumOff val="35000"/>
                  </a:schemeClr>
                </a:solidFill>
              </a:defRPr>
            </a:lvl1pPr>
            <a:lvl2pPr marL="457200" indent="0">
              <a:buNone/>
              <a:defRPr sz="19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2900934" y="1930936"/>
            <a:ext cx="2606040" cy="4023360"/>
          </a:xfrm>
        </p:spPr>
        <p:txBody>
          <a:bodyPr/>
          <a:lstStyle>
            <a:lvl1pPr>
              <a:defRPr sz="1900"/>
            </a:lvl1pPr>
            <a:lvl2pPr>
              <a:defRPr sz="1700"/>
            </a:lvl2pPr>
            <a:lvl3pPr>
              <a:defRPr sz="1500"/>
            </a:lvl3pPr>
            <a:lvl4pPr>
              <a:defRPr sz="1300"/>
            </a:lvl4pPr>
            <a:lvl5pPr>
              <a:defRPr sz="1300"/>
            </a:lvl5pPr>
            <a:lvl6pPr>
              <a:defRPr sz="1300"/>
            </a:lvl6pPr>
            <a:lvl7pPr>
              <a:defRPr sz="1300"/>
            </a:lvl7pPr>
            <a:lvl8pPr>
              <a:defRPr sz="1300"/>
            </a:lvl8pPr>
            <a:lvl9pPr>
              <a:defRPr sz="13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5863847" y="1023587"/>
            <a:ext cx="2606040" cy="813171"/>
          </a:xfrm>
        </p:spPr>
        <p:txBody>
          <a:bodyPr anchor="b">
            <a:normAutofit/>
          </a:bodyPr>
          <a:lstStyle>
            <a:lvl1pPr marL="0" indent="0">
              <a:spcBef>
                <a:spcPts val="0"/>
              </a:spcBef>
              <a:buNone/>
              <a:defRPr sz="1900" b="1">
                <a:solidFill>
                  <a:schemeClr val="tx1">
                    <a:lumMod val="65000"/>
                    <a:lumOff val="35000"/>
                  </a:schemeClr>
                </a:solidFill>
              </a:defRPr>
            </a:lvl1pPr>
            <a:lvl2pPr marL="457200" indent="0">
              <a:buNone/>
              <a:defRPr sz="19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5863847" y="1930936"/>
            <a:ext cx="2606040" cy="4023360"/>
          </a:xfrm>
        </p:spPr>
        <p:txBody>
          <a:bodyPr/>
          <a:lstStyle>
            <a:lvl1pPr>
              <a:defRPr sz="1900"/>
            </a:lvl1pPr>
            <a:lvl2pPr>
              <a:defRPr sz="1700"/>
            </a:lvl2pPr>
            <a:lvl3pPr>
              <a:defRPr sz="1500"/>
            </a:lvl3pPr>
            <a:lvl4pPr>
              <a:defRPr sz="1300"/>
            </a:lvl4pPr>
            <a:lvl5pPr>
              <a:defRPr sz="1300"/>
            </a:lvl5pPr>
            <a:lvl6pPr>
              <a:defRPr sz="1300"/>
            </a:lvl6pPr>
            <a:lvl7pPr>
              <a:defRPr sz="1300"/>
            </a:lvl7pPr>
            <a:lvl8pPr>
              <a:defRPr sz="1300"/>
            </a:lvl8pPr>
            <a:lvl9pPr>
              <a:defRPr sz="13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11" name="Footer Placeholder 10"/>
          <p:cNvSpPr>
            <a:spLocks noGrp="1"/>
          </p:cNvSpPr>
          <p:nvPr>
            <p:ph type="ftr" sz="quarter" idx="11"/>
          </p:nvPr>
        </p:nvSpPr>
        <p:spPr/>
        <p:txBody>
          <a:bodyPr/>
          <a:lstStyle/>
          <a:p>
            <a:r>
              <a:rPr lang="en-US" dirty="0" smtClean="0">
                <a:solidFill>
                  <a:srgbClr val="9FA1A4">
                    <a:lumMod val="50000"/>
                  </a:srgbClr>
                </a:solidFill>
              </a:rPr>
              <a:t>© All rights reserved. No utilization or reproduction of this material is allowed without the written permission of CSH.</a:t>
            </a:r>
            <a:endParaRPr lang="en-US" dirty="0">
              <a:solidFill>
                <a:srgbClr val="9FA1A4">
                  <a:lumMod val="50000"/>
                </a:srgbClr>
              </a:solidFill>
            </a:endParaRPr>
          </a:p>
        </p:txBody>
      </p:sp>
    </p:spTree>
    <p:extLst>
      <p:ext uri="{BB962C8B-B14F-4D97-AF65-F5344CB8AC3E}">
        <p14:creationId xmlns:p14="http://schemas.microsoft.com/office/powerpoint/2010/main" val="3831640130"/>
      </p:ext>
    </p:extLst>
  </p:cSld>
  <p:clrMapOvr>
    <a:masterClrMapping/>
  </p:clrMapOvr>
  <p:timing>
    <p:tnLst>
      <p:par>
        <p:cTn id="1" dur="indefinite" restart="never" nodeType="tmRoot"/>
      </p:par>
    </p:tnLst>
  </p:timing>
</p:sldLayout>
</file>

<file path=ppt/slideLayouts/slideLayout65.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6" name="Title 5"/>
          <p:cNvSpPr>
            <a:spLocks noGrp="1"/>
          </p:cNvSpPr>
          <p:nvPr>
            <p:ph type="title"/>
          </p:nvPr>
        </p:nvSpPr>
        <p:spPr/>
        <p:txBody>
          <a:bodyPr/>
          <a:lstStyle/>
          <a:p>
            <a:r>
              <a:rPr lang="en-US" smtClean="0"/>
              <a:t>Click to edit Master title style</a:t>
            </a:r>
            <a:endParaRPr lang="en-US" dirty="0"/>
          </a:p>
        </p:txBody>
      </p:sp>
      <p:sp>
        <p:nvSpPr>
          <p:cNvPr id="7" name="Footer Placeholder 6"/>
          <p:cNvSpPr>
            <a:spLocks noGrp="1"/>
          </p:cNvSpPr>
          <p:nvPr>
            <p:ph type="ftr" sz="quarter" idx="11"/>
          </p:nvPr>
        </p:nvSpPr>
        <p:spPr/>
        <p:txBody>
          <a:bodyPr/>
          <a:lstStyle/>
          <a:p>
            <a:r>
              <a:rPr lang="en-US" dirty="0" smtClean="0">
                <a:solidFill>
                  <a:srgbClr val="9FA1A4">
                    <a:lumMod val="50000"/>
                  </a:srgbClr>
                </a:solidFill>
              </a:rPr>
              <a:t>© All rights reserved. No utilization or reproduction of this material is allowed without the written permission of CSH.</a:t>
            </a:r>
            <a:endParaRPr lang="en-US" dirty="0">
              <a:solidFill>
                <a:srgbClr val="9FA1A4">
                  <a:lumMod val="50000"/>
                </a:srgbClr>
              </a:solidFill>
            </a:endParaRPr>
          </a:p>
        </p:txBody>
      </p:sp>
    </p:spTree>
    <p:extLst>
      <p:ext uri="{BB962C8B-B14F-4D97-AF65-F5344CB8AC3E}">
        <p14:creationId xmlns:p14="http://schemas.microsoft.com/office/powerpoint/2010/main" val="698254362"/>
      </p:ext>
    </p:extLst>
  </p:cSld>
  <p:clrMapOvr>
    <a:masterClrMapping/>
  </p:clrMapOvr>
  <p:timing>
    <p:tnLst>
      <p:par>
        <p:cTn id="1" dur="indefinite" restart="never" nodeType="tmRoot"/>
      </p:par>
    </p:tnLst>
  </p:timing>
</p:sldLayout>
</file>

<file path=ppt/slideLayouts/slideLayout66.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92024" y="1143000"/>
            <a:ext cx="2125980" cy="2194560"/>
          </a:xfrm>
        </p:spPr>
        <p:txBody>
          <a:bodyPr anchor="b">
            <a:normAutofit/>
          </a:bodyPr>
          <a:lstStyle>
            <a:lvl1pPr>
              <a:defRPr sz="2800" b="0" baseline="0"/>
            </a:lvl1pPr>
          </a:lstStyle>
          <a:p>
            <a:r>
              <a:rPr lang="en-US" smtClean="0"/>
              <a:t>Click to edit Master title style</a:t>
            </a:r>
            <a:endParaRPr lang="en-US" dirty="0"/>
          </a:p>
        </p:txBody>
      </p:sp>
      <p:sp>
        <p:nvSpPr>
          <p:cNvPr id="3" name="Content Placeholder 2"/>
          <p:cNvSpPr>
            <a:spLocks noGrp="1"/>
          </p:cNvSpPr>
          <p:nvPr>
            <p:ph idx="1"/>
          </p:nvPr>
        </p:nvSpPr>
        <p:spPr>
          <a:xfrm>
            <a:off x="2900934" y="868680"/>
            <a:ext cx="5486400" cy="5120640"/>
          </a:xfrm>
        </p:spPr>
        <p:txBody>
          <a:bodyPr/>
          <a:lstStyle>
            <a:lvl1pPr>
              <a:defRPr sz="2000"/>
            </a:lvl1pPr>
            <a:lvl2pPr>
              <a:defRPr sz="1800"/>
            </a:lvl2pPr>
            <a:lvl3pPr>
              <a:defRPr sz="1600"/>
            </a:lvl3pPr>
            <a:lvl4pPr>
              <a:defRPr sz="1400"/>
            </a:lvl4pPr>
            <a:lvl5pPr>
              <a:defRPr sz="1400"/>
            </a:lvl5pPr>
            <a:lvl6pPr>
              <a:defRPr sz="1400"/>
            </a:lvl6pPr>
            <a:lvl7pPr>
              <a:defRPr sz="1400"/>
            </a:lvl7pPr>
            <a:lvl8pPr>
              <a:defRPr sz="1400"/>
            </a:lvl8pPr>
            <a:lvl9pPr>
              <a:defRPr sz="14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192024" y="3337560"/>
            <a:ext cx="2125980" cy="2560320"/>
          </a:xfrm>
        </p:spPr>
        <p:txBody>
          <a:bodyPr anchor="t">
            <a:normAutofit/>
          </a:bodyPr>
          <a:lstStyle>
            <a:lvl1pPr marL="0" indent="0">
              <a:lnSpc>
                <a:spcPct val="100000"/>
              </a:lnSpc>
              <a:spcBef>
                <a:spcPts val="800"/>
              </a:spcBef>
              <a:buNone/>
              <a:defRPr sz="125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9" name="Footer Placeholder 8"/>
          <p:cNvSpPr>
            <a:spLocks noGrp="1"/>
          </p:cNvSpPr>
          <p:nvPr>
            <p:ph type="ftr" sz="quarter" idx="11"/>
          </p:nvPr>
        </p:nvSpPr>
        <p:spPr/>
        <p:txBody>
          <a:bodyPr/>
          <a:lstStyle/>
          <a:p>
            <a:r>
              <a:rPr lang="en-US" dirty="0" smtClean="0">
                <a:solidFill>
                  <a:srgbClr val="9FA1A4">
                    <a:lumMod val="50000"/>
                  </a:srgbClr>
                </a:solidFill>
              </a:rPr>
              <a:t>© All rights reserved. No utilization or reproduction of this material is allowed without the written permission of CSH.</a:t>
            </a:r>
            <a:endParaRPr lang="en-US" dirty="0">
              <a:solidFill>
                <a:srgbClr val="9FA1A4">
                  <a:lumMod val="50000"/>
                </a:srgbClr>
              </a:solidFill>
            </a:endParaRPr>
          </a:p>
        </p:txBody>
      </p:sp>
    </p:spTree>
    <p:extLst>
      <p:ext uri="{BB962C8B-B14F-4D97-AF65-F5344CB8AC3E}">
        <p14:creationId xmlns:p14="http://schemas.microsoft.com/office/powerpoint/2010/main" val="579606281"/>
      </p:ext>
    </p:extLst>
  </p:cSld>
  <p:clrMapOvr>
    <a:masterClrMapping/>
  </p:clrMapOvr>
  <p:timing>
    <p:tnLst>
      <p:par>
        <p:cTn id="1" dur="indefinite" restart="never" nodeType="tmRoot"/>
      </p:par>
    </p:tnLst>
  </p:timing>
</p:sldLayout>
</file>

<file path=ppt/slideLayouts/slideLayout67.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92024" y="1143000"/>
            <a:ext cx="2125980" cy="2194560"/>
          </a:xfrm>
        </p:spPr>
        <p:txBody>
          <a:bodyPr anchor="b">
            <a:normAutofit/>
          </a:bodyPr>
          <a:lstStyle>
            <a:lvl1pPr>
              <a:defRPr sz="2800" b="0"/>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2677983" y="767419"/>
            <a:ext cx="6086423" cy="5330952"/>
          </a:xfrm>
          <a:solidFill>
            <a:schemeClr val="bg1">
              <a:lumMod val="75000"/>
            </a:schemeClr>
          </a:solidFill>
        </p:spPr>
        <p:txBody>
          <a:bodyPr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dirty="0" smtClean="0"/>
              <a:t>Click icon to add picture</a:t>
            </a:r>
            <a:endParaRPr lang="en-US" dirty="0"/>
          </a:p>
        </p:txBody>
      </p:sp>
      <p:sp>
        <p:nvSpPr>
          <p:cNvPr id="4" name="Text Placeholder 3"/>
          <p:cNvSpPr>
            <a:spLocks noGrp="1"/>
          </p:cNvSpPr>
          <p:nvPr>
            <p:ph type="body" sz="half" idx="2"/>
          </p:nvPr>
        </p:nvSpPr>
        <p:spPr>
          <a:xfrm>
            <a:off x="192024" y="3340602"/>
            <a:ext cx="2125980" cy="2560320"/>
          </a:xfrm>
        </p:spPr>
        <p:txBody>
          <a:bodyPr anchor="t">
            <a:normAutofit/>
          </a:bodyPr>
          <a:lstStyle>
            <a:lvl1pPr marL="0" indent="0">
              <a:lnSpc>
                <a:spcPct val="100000"/>
              </a:lnSpc>
              <a:spcBef>
                <a:spcPts val="800"/>
              </a:spcBef>
              <a:buNone/>
              <a:defRPr sz="125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9" name="Footer Placeholder 8"/>
          <p:cNvSpPr>
            <a:spLocks noGrp="1"/>
          </p:cNvSpPr>
          <p:nvPr>
            <p:ph type="ftr" sz="quarter" idx="11"/>
          </p:nvPr>
        </p:nvSpPr>
        <p:spPr>
          <a:xfrm>
            <a:off x="248448" y="6358794"/>
            <a:ext cx="5878813" cy="365125"/>
          </a:xfrm>
        </p:spPr>
        <p:txBody>
          <a:bodyPr/>
          <a:lstStyle/>
          <a:p>
            <a:r>
              <a:rPr lang="en-US" dirty="0" smtClean="0">
                <a:solidFill>
                  <a:srgbClr val="9FA1A4">
                    <a:lumMod val="50000"/>
                  </a:srgbClr>
                </a:solidFill>
              </a:rPr>
              <a:t>© All rights reserved. No utilization or reproduction of this material is allowed without the written permission of CSH.</a:t>
            </a:r>
            <a:endParaRPr lang="en-US" dirty="0">
              <a:solidFill>
                <a:srgbClr val="9FA1A4">
                  <a:lumMod val="50000"/>
                </a:srgbClr>
              </a:solidFill>
            </a:endParaRPr>
          </a:p>
        </p:txBody>
      </p:sp>
    </p:spTree>
    <p:extLst>
      <p:ext uri="{BB962C8B-B14F-4D97-AF65-F5344CB8AC3E}">
        <p14:creationId xmlns:p14="http://schemas.microsoft.com/office/powerpoint/2010/main" val="382810968"/>
      </p:ext>
    </p:extLst>
  </p:cSld>
  <p:clrMapOvr>
    <a:masterClrMapping/>
  </p:clrMapOvr>
  <p:timing>
    <p:tnLst>
      <p:par>
        <p:cTn id="1" dur="indefinite" restart="never" nodeType="tmRoot"/>
      </p:par>
    </p:tnLst>
  </p:timing>
</p:sldLayout>
</file>

<file path=ppt/slideLayouts/slideLayout68.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ancho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a:xfrm>
            <a:off x="196849" y="6356351"/>
            <a:ext cx="2057400" cy="365125"/>
          </a:xfrm>
          <a:prstGeom prst="rect">
            <a:avLst/>
          </a:prstGeom>
        </p:spPr>
        <p:txBody>
          <a:bodyPr/>
          <a:lstStyle/>
          <a:p>
            <a:endParaRPr lang="en-US" dirty="0">
              <a:solidFill>
                <a:srgbClr val="F8971D"/>
              </a:solidFill>
            </a:endParaRPr>
          </a:p>
        </p:txBody>
      </p:sp>
      <p:sp>
        <p:nvSpPr>
          <p:cNvPr id="8" name="Footer Placeholder 7"/>
          <p:cNvSpPr>
            <a:spLocks noGrp="1"/>
          </p:cNvSpPr>
          <p:nvPr>
            <p:ph type="ftr" sz="quarter" idx="11"/>
          </p:nvPr>
        </p:nvSpPr>
        <p:spPr/>
        <p:txBody>
          <a:bodyPr/>
          <a:lstStyle/>
          <a:p>
            <a:r>
              <a:rPr lang="en-US" dirty="0" smtClean="0">
                <a:solidFill>
                  <a:srgbClr val="9FA1A4">
                    <a:lumMod val="50000"/>
                  </a:srgbClr>
                </a:solidFill>
              </a:rPr>
              <a:t>© All rights reserved. No utilization or reproduction of this material is allowed without the written permission of CSH.</a:t>
            </a:r>
            <a:endParaRPr lang="en-US" dirty="0">
              <a:solidFill>
                <a:srgbClr val="9FA1A4">
                  <a:lumMod val="50000"/>
                </a:srgbClr>
              </a:solidFill>
            </a:endParaRPr>
          </a:p>
        </p:txBody>
      </p:sp>
    </p:spTree>
    <p:extLst>
      <p:ext uri="{BB962C8B-B14F-4D97-AF65-F5344CB8AC3E}">
        <p14:creationId xmlns:p14="http://schemas.microsoft.com/office/powerpoint/2010/main" val="3225268885"/>
      </p:ext>
    </p:extLst>
  </p:cSld>
  <p:clrMapOvr>
    <a:masterClrMapping/>
  </p:clrMapOvr>
  <p:timing>
    <p:tnLst>
      <p:par>
        <p:cTn id="1" dur="indefinite" restart="never" nodeType="tmRoot"/>
      </p:par>
    </p:tnLst>
  </p:timing>
</p:sldLayout>
</file>

<file path=ppt/slideLayouts/slideLayout69.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285750" y="990600"/>
            <a:ext cx="2114550" cy="4953000"/>
          </a:xfrm>
        </p:spPr>
        <p:txBody>
          <a:bodyPr vert="eaVert"/>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2900934" y="868680"/>
            <a:ext cx="5486400" cy="5120640"/>
          </a:xfrm>
        </p:spPr>
        <p:txBody>
          <a:bodyPr vert="eaVert" ancho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a:xfrm>
            <a:off x="196849" y="6356351"/>
            <a:ext cx="2057400" cy="365125"/>
          </a:xfrm>
          <a:prstGeom prst="rect">
            <a:avLst/>
          </a:prstGeom>
        </p:spPr>
        <p:txBody>
          <a:bodyPr/>
          <a:lstStyle/>
          <a:p>
            <a:endParaRPr lang="en-US" dirty="0">
              <a:solidFill>
                <a:srgbClr val="F8971D"/>
              </a:solidFill>
            </a:endParaRPr>
          </a:p>
        </p:txBody>
      </p:sp>
      <p:sp>
        <p:nvSpPr>
          <p:cNvPr id="8" name="Footer Placeholder 7"/>
          <p:cNvSpPr>
            <a:spLocks noGrp="1"/>
          </p:cNvSpPr>
          <p:nvPr>
            <p:ph type="ftr" sz="quarter" idx="11"/>
          </p:nvPr>
        </p:nvSpPr>
        <p:spPr/>
        <p:txBody>
          <a:bodyPr/>
          <a:lstStyle/>
          <a:p>
            <a:r>
              <a:rPr lang="en-US" dirty="0" smtClean="0">
                <a:solidFill>
                  <a:srgbClr val="9FA1A4">
                    <a:lumMod val="50000"/>
                  </a:srgbClr>
                </a:solidFill>
              </a:rPr>
              <a:t>© All rights reserved. No utilization or reproduction of this material is allowed without the written permission of CSH.</a:t>
            </a:r>
            <a:endParaRPr lang="en-US" dirty="0">
              <a:solidFill>
                <a:srgbClr val="9FA1A4">
                  <a:lumMod val="50000"/>
                </a:srgbClr>
              </a:solidFill>
            </a:endParaRPr>
          </a:p>
        </p:txBody>
      </p:sp>
    </p:spTree>
    <p:extLst>
      <p:ext uri="{BB962C8B-B14F-4D97-AF65-F5344CB8AC3E}">
        <p14:creationId xmlns:p14="http://schemas.microsoft.com/office/powerpoint/2010/main" val="2011880270"/>
      </p:ext>
    </p:extLst>
  </p:cSld>
  <p:clrMapOvr>
    <a:masterClrMapping/>
  </p:clrMapOvr>
  <p:timing>
    <p:tnLst>
      <p:par>
        <p:cTn id="1" dur="indefinite" restart="never" nodeType="tmRoot"/>
      </p:par>
    </p:tnLst>
  </p:timing>
</p:sldLayout>
</file>

<file path=ppt/slideLayouts/slideLayout70.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7" name="Rectangle 6"/>
          <p:cNvSpPr/>
          <p:nvPr/>
        </p:nvSpPr>
        <p:spPr>
          <a:xfrm>
            <a:off x="1" y="762000"/>
            <a:ext cx="6856214" cy="5334001"/>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6952697" y="762000"/>
            <a:ext cx="2193989" cy="5334001"/>
          </a:xfrm>
          <a:prstGeom prst="rect">
            <a:avLst/>
          </a:prstGeom>
          <a:solidFill>
            <a:srgbClr val="C3C3C3">
              <a:alpha val="49804"/>
            </a:srgb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ctrTitle"/>
          </p:nvPr>
        </p:nvSpPr>
        <p:spPr>
          <a:xfrm>
            <a:off x="802386" y="1298448"/>
            <a:ext cx="5486400" cy="3255264"/>
          </a:xfrm>
        </p:spPr>
        <p:txBody>
          <a:bodyPr anchor="b">
            <a:normAutofit/>
          </a:bodyPr>
          <a:lstStyle>
            <a:lvl1pPr algn="l">
              <a:defRPr sz="5400" spc="-100" baseline="0">
                <a:solidFill>
                  <a:srgbClr val="FFFFFF"/>
                </a:solidFill>
              </a:defRPr>
            </a:lvl1pPr>
          </a:lstStyle>
          <a:p>
            <a:r>
              <a:rPr lang="en-US" smtClean="0"/>
              <a:t>Click to edit Master title style</a:t>
            </a:r>
            <a:endParaRPr lang="en-US" dirty="0"/>
          </a:p>
        </p:txBody>
      </p:sp>
      <p:sp>
        <p:nvSpPr>
          <p:cNvPr id="3" name="Subtitle 2"/>
          <p:cNvSpPr>
            <a:spLocks noGrp="1"/>
          </p:cNvSpPr>
          <p:nvPr>
            <p:ph type="subTitle" idx="1"/>
          </p:nvPr>
        </p:nvSpPr>
        <p:spPr>
          <a:xfrm>
            <a:off x="825011" y="4670246"/>
            <a:ext cx="5486400" cy="914400"/>
          </a:xfrm>
        </p:spPr>
        <p:txBody>
          <a:bodyPr anchor="t">
            <a:normAutofit/>
          </a:bodyPr>
          <a:lstStyle>
            <a:lvl1pPr marL="0" indent="0" algn="l">
              <a:buNone/>
              <a:defRPr sz="2000" cap="none" spc="0" baseline="0">
                <a:solidFill>
                  <a:schemeClr val="accent1">
                    <a:lumMod val="20000"/>
                    <a:lumOff val="80000"/>
                  </a:schemeClr>
                </a:solidFill>
              </a:defRPr>
            </a:lvl1pPr>
            <a:lvl2pPr marL="457200" indent="0" algn="ctr">
              <a:buNone/>
              <a:defRPr sz="2000"/>
            </a:lvl2pPr>
            <a:lvl3pPr marL="914400" indent="0" algn="ctr">
              <a:buNone/>
              <a:defRPr sz="2000"/>
            </a:lvl3pPr>
            <a:lvl4pPr marL="1371600" indent="0" algn="ctr">
              <a:buNone/>
              <a:defRPr sz="2000"/>
            </a:lvl4pPr>
            <a:lvl5pPr marL="1828800" indent="0" algn="ctr">
              <a:buNone/>
              <a:defRPr sz="2000"/>
            </a:lvl5pPr>
            <a:lvl6pPr marL="2286000" indent="0" algn="ctr">
              <a:buNone/>
              <a:defRPr sz="2000"/>
            </a:lvl6pPr>
            <a:lvl7pPr marL="2743200" indent="0" algn="ctr">
              <a:buNone/>
              <a:defRPr sz="2000"/>
            </a:lvl7pPr>
            <a:lvl8pPr marL="3200400" indent="0" algn="ctr">
              <a:buNone/>
              <a:defRPr sz="2000"/>
            </a:lvl8pPr>
            <a:lvl9pPr marL="3657600" indent="0" algn="ctr">
              <a:buNone/>
              <a:defRPr sz="2000"/>
            </a:lvl9pPr>
          </a:lstStyle>
          <a:p>
            <a:r>
              <a:rPr lang="en-US" smtClean="0"/>
              <a:t>Click to edit Master subtitle style</a:t>
            </a:r>
            <a:endParaRPr lang="en-US" dirty="0"/>
          </a:p>
        </p:txBody>
      </p:sp>
      <p:sp>
        <p:nvSpPr>
          <p:cNvPr id="5" name="Footer Placeholder 4"/>
          <p:cNvSpPr>
            <a:spLocks noGrp="1"/>
          </p:cNvSpPr>
          <p:nvPr>
            <p:ph type="ftr" sz="quarter" idx="11"/>
          </p:nvPr>
        </p:nvSpPr>
        <p:spPr/>
        <p:txBody>
          <a:bodyPr/>
          <a:lstStyle/>
          <a:p>
            <a:r>
              <a:rPr lang="en-US" dirty="0" smtClean="0">
                <a:solidFill>
                  <a:srgbClr val="9FA1A4">
                    <a:lumMod val="50000"/>
                  </a:srgbClr>
                </a:solidFill>
              </a:rPr>
              <a:t>© All rights reserved. No utilization or reproduction of this material is allowed without the written permission of CSH.</a:t>
            </a:r>
            <a:endParaRPr lang="en-US" dirty="0">
              <a:solidFill>
                <a:srgbClr val="9FA1A4">
                  <a:lumMod val="50000"/>
                </a:srgbClr>
              </a:solidFill>
            </a:endParaRPr>
          </a:p>
        </p:txBody>
      </p:sp>
      <p:pic>
        <p:nvPicPr>
          <p:cNvPr id="9" name="Picture 8"/>
          <p:cNvPicPr>
            <a:picLocks noChangeAspect="1"/>
          </p:cNvPicPr>
          <p:nvPr userDrawn="1"/>
        </p:nvPicPr>
        <p:blipFill>
          <a:blip r:embed="rId2" cstate="email">
            <a:extLst>
              <a:ext uri="{28A0092B-C50C-407E-A947-70E740481C1C}">
                <a14:useLocalDpi xmlns:a14="http://schemas.microsoft.com/office/drawing/2010/main"/>
              </a:ext>
            </a:extLst>
          </a:blip>
          <a:stretch>
            <a:fillRect/>
          </a:stretch>
        </p:blipFill>
        <p:spPr>
          <a:xfrm>
            <a:off x="7306020" y="6172227"/>
            <a:ext cx="1487341" cy="753889"/>
          </a:xfrm>
          <a:prstGeom prst="rect">
            <a:avLst/>
          </a:prstGeom>
        </p:spPr>
      </p:pic>
    </p:spTree>
    <p:extLst>
      <p:ext uri="{BB962C8B-B14F-4D97-AF65-F5344CB8AC3E}">
        <p14:creationId xmlns:p14="http://schemas.microsoft.com/office/powerpoint/2010/main" val="1369536240"/>
      </p:ext>
    </p:extLst>
  </p:cSld>
  <p:clrMapOvr>
    <a:masterClrMapping/>
  </p:clrMapOvr>
  <p:timing>
    <p:tnLst>
      <p:par>
        <p:cTn id="1" dur="indefinite" restart="never" nodeType="tmRoot"/>
      </p:par>
    </p:tnLst>
  </p:timing>
</p:sldLayout>
</file>

<file path=ppt/slideLayouts/slideLayout71.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6" name="Footer Placeholder 5"/>
          <p:cNvSpPr>
            <a:spLocks noGrp="1"/>
          </p:cNvSpPr>
          <p:nvPr>
            <p:ph type="ftr" sz="quarter" idx="11"/>
          </p:nvPr>
        </p:nvSpPr>
        <p:spPr/>
        <p:txBody>
          <a:bodyPr/>
          <a:lstStyle/>
          <a:p>
            <a:r>
              <a:rPr lang="en-US" dirty="0" smtClean="0">
                <a:solidFill>
                  <a:srgbClr val="9FA1A4">
                    <a:lumMod val="50000"/>
                  </a:srgbClr>
                </a:solidFill>
              </a:rPr>
              <a:t>© All rights reserved. No utilization or reproduction of this material is allowed without the written permission of CSH.</a:t>
            </a:r>
            <a:endParaRPr lang="en-US" dirty="0">
              <a:solidFill>
                <a:srgbClr val="9FA1A4">
                  <a:lumMod val="50000"/>
                </a:srgbClr>
              </a:solidFill>
            </a:endParaRPr>
          </a:p>
        </p:txBody>
      </p:sp>
      <p:pic>
        <p:nvPicPr>
          <p:cNvPr id="4" name="Picture 3"/>
          <p:cNvPicPr>
            <a:picLocks noChangeAspect="1"/>
          </p:cNvPicPr>
          <p:nvPr userDrawn="1"/>
        </p:nvPicPr>
        <p:blipFill>
          <a:blip r:embed="rId2" cstate="email">
            <a:extLst>
              <a:ext uri="{28A0092B-C50C-407E-A947-70E740481C1C}">
                <a14:useLocalDpi xmlns:a14="http://schemas.microsoft.com/office/drawing/2010/main"/>
              </a:ext>
            </a:extLst>
          </a:blip>
          <a:stretch>
            <a:fillRect/>
          </a:stretch>
        </p:blipFill>
        <p:spPr>
          <a:xfrm>
            <a:off x="7675330" y="6248454"/>
            <a:ext cx="1186568" cy="601436"/>
          </a:xfrm>
          <a:prstGeom prst="rect">
            <a:avLst/>
          </a:prstGeom>
        </p:spPr>
      </p:pic>
    </p:spTree>
    <p:extLst>
      <p:ext uri="{BB962C8B-B14F-4D97-AF65-F5344CB8AC3E}">
        <p14:creationId xmlns:p14="http://schemas.microsoft.com/office/powerpoint/2010/main" val="3228802268"/>
      </p:ext>
    </p:extLst>
  </p:cSld>
  <p:clrMapOvr>
    <a:masterClrMapping/>
  </p:clrMapOvr>
  <p:timing>
    <p:tnLst>
      <p:par>
        <p:cTn id="1" dur="indefinite" restart="never" nodeType="tmRoot"/>
      </p:par>
    </p:tnLst>
  </p:timing>
</p:sldLayout>
</file>

<file path=ppt/slideLayouts/slideLayout72.xml><?xml version="1.0" encoding="utf-8"?>
<p:sldLayout xmlns:a="http://schemas.openxmlformats.org/drawingml/2006/main" xmlns:r="http://schemas.openxmlformats.org/officeDocument/2006/relationships" xmlns:p="http://schemas.openxmlformats.org/presentationml/2006/main" showMasterSp="0" preserve="1" userDrawn="1">
  <p:cSld name="1_Blank">
    <p:spTree>
      <p:nvGrpSpPr>
        <p:cNvPr id="1" name=""/>
        <p:cNvGrpSpPr/>
        <p:nvPr/>
      </p:nvGrpSpPr>
      <p:grpSpPr>
        <a:xfrm>
          <a:off x="0" y="0"/>
          <a:ext cx="0" cy="0"/>
          <a:chOff x="0" y="0"/>
          <a:chExt cx="0" cy="0"/>
        </a:xfrm>
      </p:grpSpPr>
      <p:sp>
        <p:nvSpPr>
          <p:cNvPr id="6" name="Footer Placeholder 5"/>
          <p:cNvSpPr>
            <a:spLocks noGrp="1"/>
          </p:cNvSpPr>
          <p:nvPr>
            <p:ph type="ftr" sz="quarter" idx="11"/>
          </p:nvPr>
        </p:nvSpPr>
        <p:spPr/>
        <p:txBody>
          <a:bodyPr/>
          <a:lstStyle/>
          <a:p>
            <a:r>
              <a:rPr lang="en-US" dirty="0" smtClean="0">
                <a:solidFill>
                  <a:srgbClr val="9FA1A4">
                    <a:lumMod val="50000"/>
                  </a:srgbClr>
                </a:solidFill>
              </a:rPr>
              <a:t>© All rights reserved. No utilization or reproduction of this material is allowed without the written permission of CSH.</a:t>
            </a:r>
            <a:endParaRPr lang="en-US" dirty="0">
              <a:solidFill>
                <a:srgbClr val="9FA1A4">
                  <a:lumMod val="50000"/>
                </a:srgbClr>
              </a:solidFill>
            </a:endParaRPr>
          </a:p>
        </p:txBody>
      </p:sp>
      <p:sp>
        <p:nvSpPr>
          <p:cNvPr id="2" name="Title 1"/>
          <p:cNvSpPr>
            <a:spLocks noGrp="1"/>
          </p:cNvSpPr>
          <p:nvPr>
            <p:ph type="title" hasCustomPrompt="1"/>
          </p:nvPr>
        </p:nvSpPr>
        <p:spPr>
          <a:xfrm>
            <a:off x="914400" y="336439"/>
            <a:ext cx="7277100" cy="704962"/>
          </a:xfrm>
        </p:spPr>
        <p:txBody>
          <a:bodyPr/>
          <a:lstStyle>
            <a:lvl1pPr>
              <a:defRPr baseline="0">
                <a:solidFill>
                  <a:schemeClr val="accent2"/>
                </a:solidFill>
              </a:defRPr>
            </a:lvl1pPr>
          </a:lstStyle>
          <a:p>
            <a:r>
              <a:rPr lang="en-US" dirty="0" smtClean="0"/>
              <a:t>Title Text Here</a:t>
            </a:r>
            <a:endParaRPr lang="en-US" dirty="0"/>
          </a:p>
        </p:txBody>
      </p:sp>
      <p:pic>
        <p:nvPicPr>
          <p:cNvPr id="3" name="Picture 2"/>
          <p:cNvPicPr>
            <a:picLocks noChangeAspect="1"/>
          </p:cNvPicPr>
          <p:nvPr userDrawn="1"/>
        </p:nvPicPr>
        <p:blipFill>
          <a:blip r:embed="rId2" cstate="email">
            <a:extLst>
              <a:ext uri="{28A0092B-C50C-407E-A947-70E740481C1C}">
                <a14:useLocalDpi xmlns:a14="http://schemas.microsoft.com/office/drawing/2010/main"/>
              </a:ext>
            </a:extLst>
          </a:blip>
          <a:stretch>
            <a:fillRect/>
          </a:stretch>
        </p:blipFill>
        <p:spPr>
          <a:xfrm>
            <a:off x="7780564" y="6280997"/>
            <a:ext cx="1138365" cy="577003"/>
          </a:xfrm>
          <a:prstGeom prst="rect">
            <a:avLst/>
          </a:prstGeom>
        </p:spPr>
      </p:pic>
    </p:spTree>
    <p:extLst>
      <p:ext uri="{BB962C8B-B14F-4D97-AF65-F5344CB8AC3E}">
        <p14:creationId xmlns:p14="http://schemas.microsoft.com/office/powerpoint/2010/main" val="2994452744"/>
      </p:ext>
    </p:extLst>
  </p:cSld>
  <p:clrMapOvr>
    <a:masterClrMapping/>
  </p:clrMapOvr>
  <p:timing>
    <p:tnLst>
      <p:par>
        <p:cTn id="1" dur="indefinite" restart="never" nodeType="tmRoot"/>
      </p:par>
    </p:tnLst>
  </p:timing>
</p:sldLayout>
</file>

<file path=ppt/slideLayouts/slideLayout73.xml><?xml version="1.0" encoding="utf-8"?>
<p:sldLayout xmlns:a="http://schemas.openxmlformats.org/drawingml/2006/main" xmlns:r="http://schemas.openxmlformats.org/officeDocument/2006/relationships" xmlns:p="http://schemas.openxmlformats.org/presentationml/2006/main" showMasterSp="0" preserve="1" userDrawn="1">
  <p:cSld name="1_Custom Layout">
    <p:spTree>
      <p:nvGrpSpPr>
        <p:cNvPr id="1" name=""/>
        <p:cNvGrpSpPr/>
        <p:nvPr/>
      </p:nvGrpSpPr>
      <p:grpSpPr>
        <a:xfrm>
          <a:off x="0" y="0"/>
          <a:ext cx="0" cy="0"/>
          <a:chOff x="0" y="0"/>
          <a:chExt cx="0" cy="0"/>
        </a:xfrm>
      </p:grpSpPr>
    </p:spTree>
    <p:extLst>
      <p:ext uri="{BB962C8B-B14F-4D97-AF65-F5344CB8AC3E}">
        <p14:creationId xmlns:p14="http://schemas.microsoft.com/office/powerpoint/2010/main" val="4125088097"/>
      </p:ext>
    </p:extLst>
  </p:cSld>
  <p:clrMapOvr>
    <a:masterClrMapping/>
  </p:clrMapOvr>
  <p:timing>
    <p:tnLst>
      <p:par>
        <p:cTn id="1" dur="indefinite" restart="never" nodeType="tmRoot"/>
      </p:par>
    </p:tnLst>
  </p:timing>
</p:sldLayout>
</file>

<file path=ppt/slideLayouts/slideLayout74.xml><?xml version="1.0" encoding="utf-8"?>
<p:sldLayout xmlns:a="http://schemas.openxmlformats.org/drawingml/2006/main" xmlns:r="http://schemas.openxmlformats.org/officeDocument/2006/relationships" xmlns:p="http://schemas.openxmlformats.org/presentationml/2006/main" showMasterSp="0" preserve="1" userDrawn="1">
  <p:cSld name="Custom Layout">
    <p:spTree>
      <p:nvGrpSpPr>
        <p:cNvPr id="1" name=""/>
        <p:cNvGrpSpPr/>
        <p:nvPr/>
      </p:nvGrpSpPr>
      <p:grpSpPr>
        <a:xfrm>
          <a:off x="0" y="0"/>
          <a:ext cx="0" cy="0"/>
          <a:chOff x="0" y="0"/>
          <a:chExt cx="0" cy="0"/>
        </a:xfrm>
      </p:grpSpPr>
      <p:sp>
        <p:nvSpPr>
          <p:cNvPr id="5" name="Picture Placeholder 4"/>
          <p:cNvSpPr>
            <a:spLocks noGrp="1"/>
          </p:cNvSpPr>
          <p:nvPr>
            <p:ph type="pic" sz="quarter" idx="10"/>
          </p:nvPr>
        </p:nvSpPr>
        <p:spPr>
          <a:xfrm>
            <a:off x="449716" y="1445079"/>
            <a:ext cx="8351384" cy="4996542"/>
          </a:xfrm>
        </p:spPr>
        <p:txBody>
          <a:bodyPr/>
          <a:lstStyle/>
          <a:p>
            <a:r>
              <a:rPr lang="en-US" dirty="0" smtClean="0"/>
              <a:t>Click icon to add picture</a:t>
            </a:r>
            <a:endParaRPr lang="en-US" dirty="0"/>
          </a:p>
        </p:txBody>
      </p:sp>
      <p:sp>
        <p:nvSpPr>
          <p:cNvPr id="6" name="Title 5"/>
          <p:cNvSpPr>
            <a:spLocks noGrp="1"/>
          </p:cNvSpPr>
          <p:nvPr>
            <p:ph type="title"/>
          </p:nvPr>
        </p:nvSpPr>
        <p:spPr>
          <a:xfrm>
            <a:off x="1123884" y="282918"/>
            <a:ext cx="7003047" cy="876412"/>
          </a:xfrm>
        </p:spPr>
        <p:txBody>
          <a:bodyPr/>
          <a:lstStyle>
            <a:lvl1pPr algn="ctr">
              <a:defRPr>
                <a:solidFill>
                  <a:schemeClr val="tx2"/>
                </a:solidFill>
              </a:defRPr>
            </a:lvl1pPr>
          </a:lstStyle>
          <a:p>
            <a:r>
              <a:rPr lang="en-US" smtClean="0"/>
              <a:t>Click to edit Master title style</a:t>
            </a:r>
            <a:endParaRPr lang="en-US" dirty="0"/>
          </a:p>
        </p:txBody>
      </p:sp>
    </p:spTree>
    <p:extLst>
      <p:ext uri="{BB962C8B-B14F-4D97-AF65-F5344CB8AC3E}">
        <p14:creationId xmlns:p14="http://schemas.microsoft.com/office/powerpoint/2010/main" val="669360387"/>
      </p:ext>
    </p:extLst>
  </p:cSld>
  <p:clrMapOvr>
    <a:masterClrMapping/>
  </p:clrMapOvr>
  <p:timing>
    <p:tnLst>
      <p:par>
        <p:cTn id="1" dur="indefinite" restart="never" nodeType="tmRoot"/>
      </p:par>
    </p:tnLst>
  </p:timing>
</p:sldLayout>
</file>

<file path=ppt/slideLayouts/slideLayout75.xml><?xml version="1.0" encoding="utf-8"?>
<p:sldLayout xmlns:a="http://schemas.openxmlformats.org/drawingml/2006/main" xmlns:r="http://schemas.openxmlformats.org/officeDocument/2006/relationships" xmlns:p="http://schemas.openxmlformats.org/presentationml/2006/main" showMasterSp="0" preserve="1" userDrawn="1">
  <p:cSld name="2_Custom Layout">
    <p:spTree>
      <p:nvGrpSpPr>
        <p:cNvPr id="1" name=""/>
        <p:cNvGrpSpPr/>
        <p:nvPr/>
      </p:nvGrpSpPr>
      <p:grpSpPr>
        <a:xfrm>
          <a:off x="0" y="0"/>
          <a:ext cx="0" cy="0"/>
          <a:chOff x="0" y="0"/>
          <a:chExt cx="0" cy="0"/>
        </a:xfrm>
      </p:grpSpPr>
      <p:sp>
        <p:nvSpPr>
          <p:cNvPr id="3" name="SmartArt Placeholder 2"/>
          <p:cNvSpPr>
            <a:spLocks noGrp="1"/>
          </p:cNvSpPr>
          <p:nvPr>
            <p:ph type="dgm" sz="quarter" idx="11"/>
          </p:nvPr>
        </p:nvSpPr>
        <p:spPr>
          <a:xfrm>
            <a:off x="416378" y="1151164"/>
            <a:ext cx="8474528" cy="5453063"/>
          </a:xfrm>
        </p:spPr>
        <p:txBody>
          <a:bodyPr/>
          <a:lstStyle/>
          <a:p>
            <a:r>
              <a:rPr lang="en-US" dirty="0" smtClean="0"/>
              <a:t>Click icon to add SmartArt graphic</a:t>
            </a:r>
            <a:endParaRPr lang="en-US" dirty="0"/>
          </a:p>
        </p:txBody>
      </p:sp>
      <p:sp>
        <p:nvSpPr>
          <p:cNvPr id="7" name="Title 5"/>
          <p:cNvSpPr>
            <a:spLocks noGrp="1"/>
          </p:cNvSpPr>
          <p:nvPr>
            <p:ph type="title"/>
          </p:nvPr>
        </p:nvSpPr>
        <p:spPr>
          <a:xfrm>
            <a:off x="1123884" y="282918"/>
            <a:ext cx="7003047" cy="876412"/>
          </a:xfrm>
        </p:spPr>
        <p:txBody>
          <a:bodyPr/>
          <a:lstStyle>
            <a:lvl1pPr algn="ctr">
              <a:defRPr>
                <a:solidFill>
                  <a:schemeClr val="tx2"/>
                </a:solidFill>
              </a:defRPr>
            </a:lvl1pPr>
          </a:lstStyle>
          <a:p>
            <a:r>
              <a:rPr lang="en-US" smtClean="0"/>
              <a:t>Click to edit Master title style</a:t>
            </a:r>
            <a:endParaRPr lang="en-US" dirty="0"/>
          </a:p>
        </p:txBody>
      </p:sp>
    </p:spTree>
    <p:extLst>
      <p:ext uri="{BB962C8B-B14F-4D97-AF65-F5344CB8AC3E}">
        <p14:creationId xmlns:p14="http://schemas.microsoft.com/office/powerpoint/2010/main" val="4161453535"/>
      </p:ext>
    </p:extLst>
  </p:cSld>
  <p:clrMapOvr>
    <a:masterClrMapping/>
  </p:clrMapOvr>
  <p:timing>
    <p:tnLst>
      <p:par>
        <p:cTn id="1" dur="indefinite" restart="never" nodeType="tmRoot"/>
      </p:par>
    </p:tnLst>
  </p:timing>
</p:sldLayout>
</file>

<file path=ppt/slideLayouts/slideLayout76.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Footer Placeholder 4"/>
          <p:cNvSpPr>
            <a:spLocks noGrp="1"/>
          </p:cNvSpPr>
          <p:nvPr>
            <p:ph type="ftr" sz="quarter" idx="11"/>
          </p:nvPr>
        </p:nvSpPr>
        <p:spPr>
          <a:xfrm>
            <a:off x="189689" y="6199180"/>
            <a:ext cx="7430311" cy="365125"/>
          </a:xfrm>
        </p:spPr>
        <p:txBody>
          <a:bodyPr/>
          <a:lstStyle/>
          <a:p>
            <a:r>
              <a:rPr lang="en-US" dirty="0" smtClean="0">
                <a:solidFill>
                  <a:srgbClr val="9FA1A4">
                    <a:lumMod val="50000"/>
                  </a:srgbClr>
                </a:solidFill>
              </a:rPr>
              <a:t>© All rights reserved. No utilization or reproduction of this material is allowed without the written permission of CSH.</a:t>
            </a:r>
            <a:endParaRPr lang="en-US" dirty="0">
              <a:solidFill>
                <a:srgbClr val="9FA1A4">
                  <a:lumMod val="50000"/>
                </a:srgbClr>
              </a:solidFill>
            </a:endParaRPr>
          </a:p>
        </p:txBody>
      </p:sp>
    </p:spTree>
    <p:extLst>
      <p:ext uri="{BB962C8B-B14F-4D97-AF65-F5344CB8AC3E}">
        <p14:creationId xmlns:p14="http://schemas.microsoft.com/office/powerpoint/2010/main" val="1626043824"/>
      </p:ext>
    </p:extLst>
  </p:cSld>
  <p:clrMapOvr>
    <a:masterClrMapping/>
  </p:clrMapOvr>
  <p:timing>
    <p:tnLst>
      <p:par>
        <p:cTn id="1" dur="indefinite" restart="never" nodeType="tmRoot"/>
      </p:par>
    </p:tnLst>
  </p:timing>
</p:sldLayout>
</file>

<file path=ppt/slideLayouts/slideLayout77.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2900934" y="1298448"/>
            <a:ext cx="5486400" cy="3255264"/>
          </a:xfrm>
        </p:spPr>
        <p:txBody>
          <a:bodyPr anchor="b">
            <a:normAutofit/>
          </a:bodyPr>
          <a:lstStyle>
            <a:lvl1pPr>
              <a:defRPr sz="5400" b="0" spc="-100" baseline="0">
                <a:solidFill>
                  <a:schemeClr val="tx1">
                    <a:lumMod val="65000"/>
                    <a:lumOff val="35000"/>
                  </a:schemeClr>
                </a:solidFill>
              </a:defRPr>
            </a:lvl1pPr>
          </a:lstStyle>
          <a:p>
            <a:r>
              <a:rPr lang="en-US" smtClean="0"/>
              <a:t>Click to edit Master title style</a:t>
            </a:r>
            <a:endParaRPr lang="en-US" dirty="0"/>
          </a:p>
        </p:txBody>
      </p:sp>
      <p:sp>
        <p:nvSpPr>
          <p:cNvPr id="3" name="Text Placeholder 2"/>
          <p:cNvSpPr>
            <a:spLocks noGrp="1"/>
          </p:cNvSpPr>
          <p:nvPr>
            <p:ph type="body" idx="1"/>
          </p:nvPr>
        </p:nvSpPr>
        <p:spPr>
          <a:xfrm>
            <a:off x="2914650" y="4672584"/>
            <a:ext cx="5486400" cy="914400"/>
          </a:xfrm>
        </p:spPr>
        <p:txBody>
          <a:bodyPr anchor="t">
            <a:normAutofit/>
          </a:bodyPr>
          <a:lstStyle>
            <a:lvl1pPr marL="0" indent="0">
              <a:buNone/>
              <a:defRPr sz="2000" cap="none" spc="0" baseline="0">
                <a:solidFill>
                  <a:schemeClr val="tx1">
                    <a:lumMod val="65000"/>
                    <a:lumOff val="3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5" name="Footer Placeholder 4"/>
          <p:cNvSpPr>
            <a:spLocks noGrp="1"/>
          </p:cNvSpPr>
          <p:nvPr>
            <p:ph type="ftr" sz="quarter" idx="11"/>
          </p:nvPr>
        </p:nvSpPr>
        <p:spPr/>
        <p:txBody>
          <a:bodyPr/>
          <a:lstStyle/>
          <a:p>
            <a:r>
              <a:rPr lang="en-US" dirty="0" smtClean="0">
                <a:solidFill>
                  <a:srgbClr val="9FA1A4">
                    <a:lumMod val="50000"/>
                  </a:srgbClr>
                </a:solidFill>
              </a:rPr>
              <a:t>© All rights reserved. No utilization or reproduction of this material is allowed without the written permission of CSH.</a:t>
            </a:r>
            <a:endParaRPr lang="en-US" dirty="0">
              <a:solidFill>
                <a:srgbClr val="9FA1A4">
                  <a:lumMod val="50000"/>
                </a:srgbClr>
              </a:solidFill>
            </a:endParaRPr>
          </a:p>
        </p:txBody>
      </p:sp>
    </p:spTree>
    <p:extLst>
      <p:ext uri="{BB962C8B-B14F-4D97-AF65-F5344CB8AC3E}">
        <p14:creationId xmlns:p14="http://schemas.microsoft.com/office/powerpoint/2010/main" val="1813176700"/>
      </p:ext>
    </p:extLst>
  </p:cSld>
  <p:clrMapOvr>
    <a:masterClrMapping/>
  </p:clrMapOvr>
  <p:timing>
    <p:tnLst>
      <p:par>
        <p:cTn id="1" dur="indefinite" restart="never" nodeType="tmRoot"/>
      </p:par>
    </p:tnLst>
  </p:timing>
</p:sldLayout>
</file>

<file path=ppt/slideLayouts/slideLayout78.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2900934" y="868680"/>
            <a:ext cx="2606040" cy="5120640"/>
          </a:xfrm>
        </p:spPr>
        <p:txBody>
          <a:bodyPr/>
          <a:lstStyle>
            <a:lvl1pPr>
              <a:defRPr sz="1900"/>
            </a:lvl1pPr>
            <a:lvl2pPr>
              <a:defRPr sz="1700"/>
            </a:lvl2pPr>
            <a:lvl3pPr>
              <a:defRPr sz="1500"/>
            </a:lvl3pPr>
            <a:lvl4pPr>
              <a:defRPr sz="1300"/>
            </a:lvl4pPr>
            <a:lvl5pPr>
              <a:defRPr sz="1300"/>
            </a:lvl5pPr>
            <a:lvl6pPr>
              <a:defRPr sz="1300"/>
            </a:lvl6pPr>
            <a:lvl7pPr>
              <a:defRPr sz="1300"/>
            </a:lvl7pPr>
            <a:lvl8pPr>
              <a:defRPr sz="1300"/>
            </a:lvl8pPr>
            <a:lvl9pPr>
              <a:defRPr sz="13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5863590" y="868680"/>
            <a:ext cx="2606040" cy="5120640"/>
          </a:xfrm>
        </p:spPr>
        <p:txBody>
          <a:bodyPr/>
          <a:lstStyle>
            <a:lvl1pPr>
              <a:defRPr sz="1900"/>
            </a:lvl1pPr>
            <a:lvl2pPr>
              <a:defRPr sz="1700"/>
            </a:lvl2pPr>
            <a:lvl3pPr>
              <a:defRPr sz="1500"/>
            </a:lvl3pPr>
            <a:lvl4pPr>
              <a:defRPr sz="1300"/>
            </a:lvl4pPr>
            <a:lvl5pPr>
              <a:defRPr sz="1300"/>
            </a:lvl5pPr>
            <a:lvl6pPr>
              <a:defRPr sz="1300"/>
            </a:lvl6pPr>
            <a:lvl7pPr>
              <a:defRPr sz="1300"/>
            </a:lvl7pPr>
            <a:lvl8pPr>
              <a:defRPr sz="1300"/>
            </a:lvl8pPr>
            <a:lvl9pPr>
              <a:defRPr sz="13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9" name="Footer Placeholder 8"/>
          <p:cNvSpPr>
            <a:spLocks noGrp="1"/>
          </p:cNvSpPr>
          <p:nvPr>
            <p:ph type="ftr" sz="quarter" idx="11"/>
          </p:nvPr>
        </p:nvSpPr>
        <p:spPr>
          <a:xfrm>
            <a:off x="189689" y="6356350"/>
            <a:ext cx="7430311" cy="365125"/>
          </a:xfrm>
        </p:spPr>
        <p:txBody>
          <a:bodyPr/>
          <a:lstStyle/>
          <a:p>
            <a:r>
              <a:rPr lang="en-US" dirty="0" smtClean="0">
                <a:solidFill>
                  <a:srgbClr val="9FA1A4">
                    <a:lumMod val="50000"/>
                  </a:srgbClr>
                </a:solidFill>
              </a:rPr>
              <a:t>© All rights reserved. No utilization or reproduction of this material is allowed without the written permission of CSH.</a:t>
            </a:r>
            <a:endParaRPr lang="en-US" dirty="0">
              <a:solidFill>
                <a:srgbClr val="9FA1A4">
                  <a:lumMod val="50000"/>
                </a:srgbClr>
              </a:solidFill>
            </a:endParaRPr>
          </a:p>
        </p:txBody>
      </p:sp>
    </p:spTree>
    <p:extLst>
      <p:ext uri="{BB962C8B-B14F-4D97-AF65-F5344CB8AC3E}">
        <p14:creationId xmlns:p14="http://schemas.microsoft.com/office/powerpoint/2010/main" val="1405010286"/>
      </p:ext>
    </p:extLst>
  </p:cSld>
  <p:clrMapOvr>
    <a:masterClrMapping/>
  </p:clrMapOvr>
  <p:timing>
    <p:tnLst>
      <p:par>
        <p:cTn id="1" dur="indefinite" restart="never" nodeType="tmRoot"/>
      </p:par>
    </p:tnLst>
  </p:timing>
</p:sldLayout>
</file>

<file path=ppt/slideLayouts/slideLayout79.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p:txBody>
          <a:bodyPr/>
          <a:lstStyle/>
          <a:p>
            <a:r>
              <a:rPr lang="en-US" smtClean="0"/>
              <a:t>Click to edit Master title style</a:t>
            </a:r>
            <a:endParaRPr lang="en-US" dirty="0"/>
          </a:p>
        </p:txBody>
      </p:sp>
      <p:sp>
        <p:nvSpPr>
          <p:cNvPr id="3" name="Text Placeholder 2"/>
          <p:cNvSpPr>
            <a:spLocks noGrp="1"/>
          </p:cNvSpPr>
          <p:nvPr>
            <p:ph type="body" idx="1"/>
          </p:nvPr>
        </p:nvSpPr>
        <p:spPr>
          <a:xfrm>
            <a:off x="2900934" y="1023586"/>
            <a:ext cx="2606040" cy="807720"/>
          </a:xfrm>
        </p:spPr>
        <p:txBody>
          <a:bodyPr anchor="b">
            <a:normAutofit/>
          </a:bodyPr>
          <a:lstStyle>
            <a:lvl1pPr marL="0" indent="0">
              <a:spcBef>
                <a:spcPts val="0"/>
              </a:spcBef>
              <a:buNone/>
              <a:defRPr sz="1900" b="1">
                <a:solidFill>
                  <a:schemeClr val="tx1">
                    <a:lumMod val="65000"/>
                    <a:lumOff val="35000"/>
                  </a:schemeClr>
                </a:solidFill>
              </a:defRPr>
            </a:lvl1pPr>
            <a:lvl2pPr marL="457200" indent="0">
              <a:buNone/>
              <a:defRPr sz="19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2900934" y="1930936"/>
            <a:ext cx="2606040" cy="4023360"/>
          </a:xfrm>
        </p:spPr>
        <p:txBody>
          <a:bodyPr/>
          <a:lstStyle>
            <a:lvl1pPr>
              <a:defRPr sz="1900"/>
            </a:lvl1pPr>
            <a:lvl2pPr>
              <a:defRPr sz="1700"/>
            </a:lvl2pPr>
            <a:lvl3pPr>
              <a:defRPr sz="1500"/>
            </a:lvl3pPr>
            <a:lvl4pPr>
              <a:defRPr sz="1300"/>
            </a:lvl4pPr>
            <a:lvl5pPr>
              <a:defRPr sz="1300"/>
            </a:lvl5pPr>
            <a:lvl6pPr>
              <a:defRPr sz="1300"/>
            </a:lvl6pPr>
            <a:lvl7pPr>
              <a:defRPr sz="1300"/>
            </a:lvl7pPr>
            <a:lvl8pPr>
              <a:defRPr sz="1300"/>
            </a:lvl8pPr>
            <a:lvl9pPr>
              <a:defRPr sz="13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5863847" y="1023587"/>
            <a:ext cx="2606040" cy="813171"/>
          </a:xfrm>
        </p:spPr>
        <p:txBody>
          <a:bodyPr anchor="b">
            <a:normAutofit/>
          </a:bodyPr>
          <a:lstStyle>
            <a:lvl1pPr marL="0" indent="0">
              <a:spcBef>
                <a:spcPts val="0"/>
              </a:spcBef>
              <a:buNone/>
              <a:defRPr sz="1900" b="1">
                <a:solidFill>
                  <a:schemeClr val="tx1">
                    <a:lumMod val="65000"/>
                    <a:lumOff val="35000"/>
                  </a:schemeClr>
                </a:solidFill>
              </a:defRPr>
            </a:lvl1pPr>
            <a:lvl2pPr marL="457200" indent="0">
              <a:buNone/>
              <a:defRPr sz="19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5863847" y="1930936"/>
            <a:ext cx="2606040" cy="4023360"/>
          </a:xfrm>
        </p:spPr>
        <p:txBody>
          <a:bodyPr/>
          <a:lstStyle>
            <a:lvl1pPr>
              <a:defRPr sz="1900"/>
            </a:lvl1pPr>
            <a:lvl2pPr>
              <a:defRPr sz="1700"/>
            </a:lvl2pPr>
            <a:lvl3pPr>
              <a:defRPr sz="1500"/>
            </a:lvl3pPr>
            <a:lvl4pPr>
              <a:defRPr sz="1300"/>
            </a:lvl4pPr>
            <a:lvl5pPr>
              <a:defRPr sz="1300"/>
            </a:lvl5pPr>
            <a:lvl6pPr>
              <a:defRPr sz="1300"/>
            </a:lvl6pPr>
            <a:lvl7pPr>
              <a:defRPr sz="1300"/>
            </a:lvl7pPr>
            <a:lvl8pPr>
              <a:defRPr sz="1300"/>
            </a:lvl8pPr>
            <a:lvl9pPr>
              <a:defRPr sz="13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11" name="Footer Placeholder 10"/>
          <p:cNvSpPr>
            <a:spLocks noGrp="1"/>
          </p:cNvSpPr>
          <p:nvPr>
            <p:ph type="ftr" sz="quarter" idx="11"/>
          </p:nvPr>
        </p:nvSpPr>
        <p:spPr/>
        <p:txBody>
          <a:bodyPr/>
          <a:lstStyle/>
          <a:p>
            <a:r>
              <a:rPr lang="en-US" dirty="0" smtClean="0">
                <a:solidFill>
                  <a:srgbClr val="9FA1A4">
                    <a:lumMod val="50000"/>
                  </a:srgbClr>
                </a:solidFill>
              </a:rPr>
              <a:t>© All rights reserved. No utilization or reproduction of this material is allowed without the written permission of CSH.</a:t>
            </a:r>
            <a:endParaRPr lang="en-US" dirty="0">
              <a:solidFill>
                <a:srgbClr val="9FA1A4">
                  <a:lumMod val="50000"/>
                </a:srgbClr>
              </a:solidFill>
            </a:endParaRPr>
          </a:p>
        </p:txBody>
      </p:sp>
    </p:spTree>
    <p:extLst>
      <p:ext uri="{BB962C8B-B14F-4D97-AF65-F5344CB8AC3E}">
        <p14:creationId xmlns:p14="http://schemas.microsoft.com/office/powerpoint/2010/main" val="3664093003"/>
      </p:ext>
    </p:extLst>
  </p:cSld>
  <p:clrMapOvr>
    <a:masterClrMapping/>
  </p:clrMapOvr>
  <p:timing>
    <p:tnLst>
      <p:par>
        <p:cTn id="1" dur="indefinite" restart="never" nodeType="tmRoot"/>
      </p:par>
    </p:tnLst>
  </p:timing>
</p:sldLayout>
</file>

<file path=ppt/slideLayouts/slideLayout80.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6" name="Title 5"/>
          <p:cNvSpPr>
            <a:spLocks noGrp="1"/>
          </p:cNvSpPr>
          <p:nvPr>
            <p:ph type="title"/>
          </p:nvPr>
        </p:nvSpPr>
        <p:spPr/>
        <p:txBody>
          <a:bodyPr/>
          <a:lstStyle/>
          <a:p>
            <a:r>
              <a:rPr lang="en-US" smtClean="0"/>
              <a:t>Click to edit Master title style</a:t>
            </a:r>
            <a:endParaRPr lang="en-US" dirty="0"/>
          </a:p>
        </p:txBody>
      </p:sp>
      <p:sp>
        <p:nvSpPr>
          <p:cNvPr id="7" name="Footer Placeholder 6"/>
          <p:cNvSpPr>
            <a:spLocks noGrp="1"/>
          </p:cNvSpPr>
          <p:nvPr>
            <p:ph type="ftr" sz="quarter" idx="11"/>
          </p:nvPr>
        </p:nvSpPr>
        <p:spPr/>
        <p:txBody>
          <a:bodyPr/>
          <a:lstStyle/>
          <a:p>
            <a:r>
              <a:rPr lang="en-US" dirty="0" smtClean="0">
                <a:solidFill>
                  <a:srgbClr val="9FA1A4">
                    <a:lumMod val="50000"/>
                  </a:srgbClr>
                </a:solidFill>
              </a:rPr>
              <a:t>© All rights reserved. No utilization or reproduction of this material is allowed without the written permission of CSH.</a:t>
            </a:r>
            <a:endParaRPr lang="en-US" dirty="0">
              <a:solidFill>
                <a:srgbClr val="9FA1A4">
                  <a:lumMod val="50000"/>
                </a:srgbClr>
              </a:solidFill>
            </a:endParaRPr>
          </a:p>
        </p:txBody>
      </p:sp>
    </p:spTree>
    <p:extLst>
      <p:ext uri="{BB962C8B-B14F-4D97-AF65-F5344CB8AC3E}">
        <p14:creationId xmlns:p14="http://schemas.microsoft.com/office/powerpoint/2010/main" val="2388012268"/>
      </p:ext>
    </p:extLst>
  </p:cSld>
  <p:clrMapOvr>
    <a:masterClrMapping/>
  </p:clrMapOvr>
  <p:timing>
    <p:tnLst>
      <p:par>
        <p:cTn id="1" dur="indefinite" restart="never" nodeType="tmRoot"/>
      </p:par>
    </p:tnLst>
  </p:timing>
</p:sldLayout>
</file>

<file path=ppt/slideLayouts/slideLayout81.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92024" y="1143000"/>
            <a:ext cx="2125980" cy="2194560"/>
          </a:xfrm>
        </p:spPr>
        <p:txBody>
          <a:bodyPr anchor="b">
            <a:normAutofit/>
          </a:bodyPr>
          <a:lstStyle>
            <a:lvl1pPr>
              <a:defRPr sz="2800" b="0" baseline="0"/>
            </a:lvl1pPr>
          </a:lstStyle>
          <a:p>
            <a:r>
              <a:rPr lang="en-US" smtClean="0"/>
              <a:t>Click to edit Master title style</a:t>
            </a:r>
            <a:endParaRPr lang="en-US" dirty="0"/>
          </a:p>
        </p:txBody>
      </p:sp>
      <p:sp>
        <p:nvSpPr>
          <p:cNvPr id="3" name="Content Placeholder 2"/>
          <p:cNvSpPr>
            <a:spLocks noGrp="1"/>
          </p:cNvSpPr>
          <p:nvPr>
            <p:ph idx="1"/>
          </p:nvPr>
        </p:nvSpPr>
        <p:spPr>
          <a:xfrm>
            <a:off x="2900934" y="868680"/>
            <a:ext cx="5486400" cy="5120640"/>
          </a:xfrm>
        </p:spPr>
        <p:txBody>
          <a:bodyPr/>
          <a:lstStyle>
            <a:lvl1pPr>
              <a:defRPr sz="2000"/>
            </a:lvl1pPr>
            <a:lvl2pPr>
              <a:defRPr sz="1800"/>
            </a:lvl2pPr>
            <a:lvl3pPr>
              <a:defRPr sz="1600"/>
            </a:lvl3pPr>
            <a:lvl4pPr>
              <a:defRPr sz="1400"/>
            </a:lvl4pPr>
            <a:lvl5pPr>
              <a:defRPr sz="1400"/>
            </a:lvl5pPr>
            <a:lvl6pPr>
              <a:defRPr sz="1400"/>
            </a:lvl6pPr>
            <a:lvl7pPr>
              <a:defRPr sz="1400"/>
            </a:lvl7pPr>
            <a:lvl8pPr>
              <a:defRPr sz="1400"/>
            </a:lvl8pPr>
            <a:lvl9pPr>
              <a:defRPr sz="14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192024" y="3337560"/>
            <a:ext cx="2125980" cy="2560320"/>
          </a:xfrm>
        </p:spPr>
        <p:txBody>
          <a:bodyPr anchor="t">
            <a:normAutofit/>
          </a:bodyPr>
          <a:lstStyle>
            <a:lvl1pPr marL="0" indent="0">
              <a:lnSpc>
                <a:spcPct val="100000"/>
              </a:lnSpc>
              <a:spcBef>
                <a:spcPts val="800"/>
              </a:spcBef>
              <a:buNone/>
              <a:defRPr sz="125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9" name="Footer Placeholder 8"/>
          <p:cNvSpPr>
            <a:spLocks noGrp="1"/>
          </p:cNvSpPr>
          <p:nvPr>
            <p:ph type="ftr" sz="quarter" idx="11"/>
          </p:nvPr>
        </p:nvSpPr>
        <p:spPr/>
        <p:txBody>
          <a:bodyPr/>
          <a:lstStyle/>
          <a:p>
            <a:r>
              <a:rPr lang="en-US" dirty="0" smtClean="0">
                <a:solidFill>
                  <a:srgbClr val="9FA1A4">
                    <a:lumMod val="50000"/>
                  </a:srgbClr>
                </a:solidFill>
              </a:rPr>
              <a:t>© All rights reserved. No utilization or reproduction of this material is allowed without the written permission of CSH.</a:t>
            </a:r>
            <a:endParaRPr lang="en-US" dirty="0">
              <a:solidFill>
                <a:srgbClr val="9FA1A4">
                  <a:lumMod val="50000"/>
                </a:srgbClr>
              </a:solidFill>
            </a:endParaRPr>
          </a:p>
        </p:txBody>
      </p:sp>
    </p:spTree>
    <p:extLst>
      <p:ext uri="{BB962C8B-B14F-4D97-AF65-F5344CB8AC3E}">
        <p14:creationId xmlns:p14="http://schemas.microsoft.com/office/powerpoint/2010/main" val="3499810117"/>
      </p:ext>
    </p:extLst>
  </p:cSld>
  <p:clrMapOvr>
    <a:masterClrMapping/>
  </p:clrMapOvr>
  <p:timing>
    <p:tnLst>
      <p:par>
        <p:cTn id="1" dur="indefinite" restart="never" nodeType="tmRoot"/>
      </p:par>
    </p:tnLst>
  </p:timing>
</p:sldLayout>
</file>

<file path=ppt/slideLayouts/slideLayout82.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92024" y="1143000"/>
            <a:ext cx="2125980" cy="2194560"/>
          </a:xfrm>
        </p:spPr>
        <p:txBody>
          <a:bodyPr anchor="b">
            <a:normAutofit/>
          </a:bodyPr>
          <a:lstStyle>
            <a:lvl1pPr>
              <a:defRPr sz="2800" b="0"/>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2677983" y="767419"/>
            <a:ext cx="6086423" cy="5330952"/>
          </a:xfrm>
          <a:solidFill>
            <a:schemeClr val="bg1">
              <a:lumMod val="75000"/>
            </a:schemeClr>
          </a:solidFill>
        </p:spPr>
        <p:txBody>
          <a:bodyPr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dirty="0" smtClean="0"/>
              <a:t>Click icon to add picture</a:t>
            </a:r>
            <a:endParaRPr lang="en-US" dirty="0"/>
          </a:p>
        </p:txBody>
      </p:sp>
      <p:sp>
        <p:nvSpPr>
          <p:cNvPr id="4" name="Text Placeholder 3"/>
          <p:cNvSpPr>
            <a:spLocks noGrp="1"/>
          </p:cNvSpPr>
          <p:nvPr>
            <p:ph type="body" sz="half" idx="2"/>
          </p:nvPr>
        </p:nvSpPr>
        <p:spPr>
          <a:xfrm>
            <a:off x="192024" y="3340602"/>
            <a:ext cx="2125980" cy="2560320"/>
          </a:xfrm>
        </p:spPr>
        <p:txBody>
          <a:bodyPr anchor="t">
            <a:normAutofit/>
          </a:bodyPr>
          <a:lstStyle>
            <a:lvl1pPr marL="0" indent="0">
              <a:lnSpc>
                <a:spcPct val="100000"/>
              </a:lnSpc>
              <a:spcBef>
                <a:spcPts val="800"/>
              </a:spcBef>
              <a:buNone/>
              <a:defRPr sz="125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9" name="Footer Placeholder 8"/>
          <p:cNvSpPr>
            <a:spLocks noGrp="1"/>
          </p:cNvSpPr>
          <p:nvPr>
            <p:ph type="ftr" sz="quarter" idx="11"/>
          </p:nvPr>
        </p:nvSpPr>
        <p:spPr>
          <a:xfrm>
            <a:off x="248448" y="6358794"/>
            <a:ext cx="5878813" cy="365125"/>
          </a:xfrm>
        </p:spPr>
        <p:txBody>
          <a:bodyPr/>
          <a:lstStyle/>
          <a:p>
            <a:r>
              <a:rPr lang="en-US" dirty="0" smtClean="0">
                <a:solidFill>
                  <a:srgbClr val="9FA1A4">
                    <a:lumMod val="50000"/>
                  </a:srgbClr>
                </a:solidFill>
              </a:rPr>
              <a:t>© All rights reserved. No utilization or reproduction of this material is allowed without the written permission of CSH.</a:t>
            </a:r>
            <a:endParaRPr lang="en-US" dirty="0">
              <a:solidFill>
                <a:srgbClr val="9FA1A4">
                  <a:lumMod val="50000"/>
                </a:srgbClr>
              </a:solidFill>
            </a:endParaRPr>
          </a:p>
        </p:txBody>
      </p:sp>
    </p:spTree>
    <p:extLst>
      <p:ext uri="{BB962C8B-B14F-4D97-AF65-F5344CB8AC3E}">
        <p14:creationId xmlns:p14="http://schemas.microsoft.com/office/powerpoint/2010/main" val="2497814844"/>
      </p:ext>
    </p:extLst>
  </p:cSld>
  <p:clrMapOvr>
    <a:masterClrMapping/>
  </p:clrMapOvr>
  <p:timing>
    <p:tnLst>
      <p:par>
        <p:cTn id="1" dur="indefinite" restart="never" nodeType="tmRoot"/>
      </p:par>
    </p:tnLst>
  </p:timing>
</p:sldLayout>
</file>

<file path=ppt/slideLayouts/slideLayout83.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ancho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a:xfrm>
            <a:off x="196849" y="6356351"/>
            <a:ext cx="2057400" cy="365125"/>
          </a:xfrm>
          <a:prstGeom prst="rect">
            <a:avLst/>
          </a:prstGeom>
        </p:spPr>
        <p:txBody>
          <a:bodyPr/>
          <a:lstStyle/>
          <a:p>
            <a:endParaRPr lang="en-US" dirty="0">
              <a:solidFill>
                <a:srgbClr val="F8971D"/>
              </a:solidFill>
            </a:endParaRPr>
          </a:p>
        </p:txBody>
      </p:sp>
      <p:sp>
        <p:nvSpPr>
          <p:cNvPr id="8" name="Footer Placeholder 7"/>
          <p:cNvSpPr>
            <a:spLocks noGrp="1"/>
          </p:cNvSpPr>
          <p:nvPr>
            <p:ph type="ftr" sz="quarter" idx="11"/>
          </p:nvPr>
        </p:nvSpPr>
        <p:spPr/>
        <p:txBody>
          <a:bodyPr/>
          <a:lstStyle/>
          <a:p>
            <a:r>
              <a:rPr lang="en-US" dirty="0" smtClean="0">
                <a:solidFill>
                  <a:srgbClr val="9FA1A4">
                    <a:lumMod val="50000"/>
                  </a:srgbClr>
                </a:solidFill>
              </a:rPr>
              <a:t>© All rights reserved. No utilization or reproduction of this material is allowed without the written permission of CSH.</a:t>
            </a:r>
            <a:endParaRPr lang="en-US" dirty="0">
              <a:solidFill>
                <a:srgbClr val="9FA1A4">
                  <a:lumMod val="50000"/>
                </a:srgbClr>
              </a:solidFill>
            </a:endParaRPr>
          </a:p>
        </p:txBody>
      </p:sp>
    </p:spTree>
    <p:extLst>
      <p:ext uri="{BB962C8B-B14F-4D97-AF65-F5344CB8AC3E}">
        <p14:creationId xmlns:p14="http://schemas.microsoft.com/office/powerpoint/2010/main" val="1898247940"/>
      </p:ext>
    </p:extLst>
  </p:cSld>
  <p:clrMapOvr>
    <a:masterClrMapping/>
  </p:clrMapOvr>
  <p:timing>
    <p:tnLst>
      <p:par>
        <p:cTn id="1" dur="indefinite" restart="never" nodeType="tmRoot"/>
      </p:par>
    </p:tnLst>
  </p:timing>
</p:sldLayout>
</file>

<file path=ppt/slideLayouts/slideLayout84.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285750" y="990600"/>
            <a:ext cx="2114550" cy="4953000"/>
          </a:xfrm>
        </p:spPr>
        <p:txBody>
          <a:bodyPr vert="eaVert"/>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2900934" y="868680"/>
            <a:ext cx="5486400" cy="5120640"/>
          </a:xfrm>
        </p:spPr>
        <p:txBody>
          <a:bodyPr vert="eaVert" ancho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a:xfrm>
            <a:off x="196849" y="6356351"/>
            <a:ext cx="2057400" cy="365125"/>
          </a:xfrm>
          <a:prstGeom prst="rect">
            <a:avLst/>
          </a:prstGeom>
        </p:spPr>
        <p:txBody>
          <a:bodyPr/>
          <a:lstStyle/>
          <a:p>
            <a:endParaRPr lang="en-US" dirty="0">
              <a:solidFill>
                <a:srgbClr val="F8971D"/>
              </a:solidFill>
            </a:endParaRPr>
          </a:p>
        </p:txBody>
      </p:sp>
      <p:sp>
        <p:nvSpPr>
          <p:cNvPr id="8" name="Footer Placeholder 7"/>
          <p:cNvSpPr>
            <a:spLocks noGrp="1"/>
          </p:cNvSpPr>
          <p:nvPr>
            <p:ph type="ftr" sz="quarter" idx="11"/>
          </p:nvPr>
        </p:nvSpPr>
        <p:spPr/>
        <p:txBody>
          <a:bodyPr/>
          <a:lstStyle/>
          <a:p>
            <a:r>
              <a:rPr lang="en-US" dirty="0" smtClean="0">
                <a:solidFill>
                  <a:srgbClr val="9FA1A4">
                    <a:lumMod val="50000"/>
                  </a:srgbClr>
                </a:solidFill>
              </a:rPr>
              <a:t>© All rights reserved. No utilization or reproduction of this material is allowed without the written permission of CSH.</a:t>
            </a:r>
            <a:endParaRPr lang="en-US" dirty="0">
              <a:solidFill>
                <a:srgbClr val="9FA1A4">
                  <a:lumMod val="50000"/>
                </a:srgbClr>
              </a:solidFill>
            </a:endParaRPr>
          </a:p>
        </p:txBody>
      </p:sp>
    </p:spTree>
    <p:extLst>
      <p:ext uri="{BB962C8B-B14F-4D97-AF65-F5344CB8AC3E}">
        <p14:creationId xmlns:p14="http://schemas.microsoft.com/office/powerpoint/2010/main" val="3952685639"/>
      </p:ext>
    </p:extLst>
  </p:cSld>
  <p:clrMapOvr>
    <a:masterClrMapping/>
  </p:clrMapOvr>
  <p:timing>
    <p:tnLst>
      <p:par>
        <p:cTn id="1" dur="indefinite" restart="never" nodeType="tmRoot"/>
      </p:par>
    </p:tnLst>
  </p:timing>
</p:sldLayout>
</file>

<file path=ppt/slideLayouts/slideLayout85.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7" name="Rectangle 6"/>
          <p:cNvSpPr/>
          <p:nvPr/>
        </p:nvSpPr>
        <p:spPr>
          <a:xfrm>
            <a:off x="1" y="762000"/>
            <a:ext cx="6856214" cy="5334001"/>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6952697" y="762000"/>
            <a:ext cx="2193989" cy="5334001"/>
          </a:xfrm>
          <a:prstGeom prst="rect">
            <a:avLst/>
          </a:prstGeom>
          <a:solidFill>
            <a:srgbClr val="C3C3C3">
              <a:alpha val="49804"/>
            </a:srgb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ctrTitle"/>
          </p:nvPr>
        </p:nvSpPr>
        <p:spPr>
          <a:xfrm>
            <a:off x="802386" y="1298448"/>
            <a:ext cx="5486400" cy="3255264"/>
          </a:xfrm>
        </p:spPr>
        <p:txBody>
          <a:bodyPr anchor="b">
            <a:normAutofit/>
          </a:bodyPr>
          <a:lstStyle>
            <a:lvl1pPr algn="l">
              <a:defRPr sz="5400" spc="-100" baseline="0">
                <a:solidFill>
                  <a:srgbClr val="FFFFFF"/>
                </a:solidFill>
              </a:defRPr>
            </a:lvl1pPr>
          </a:lstStyle>
          <a:p>
            <a:r>
              <a:rPr lang="en-US" smtClean="0"/>
              <a:t>Click to edit Master title style</a:t>
            </a:r>
            <a:endParaRPr lang="en-US" dirty="0"/>
          </a:p>
        </p:txBody>
      </p:sp>
      <p:sp>
        <p:nvSpPr>
          <p:cNvPr id="3" name="Subtitle 2"/>
          <p:cNvSpPr>
            <a:spLocks noGrp="1"/>
          </p:cNvSpPr>
          <p:nvPr>
            <p:ph type="subTitle" idx="1"/>
          </p:nvPr>
        </p:nvSpPr>
        <p:spPr>
          <a:xfrm>
            <a:off x="825011" y="4670246"/>
            <a:ext cx="5486400" cy="914400"/>
          </a:xfrm>
        </p:spPr>
        <p:txBody>
          <a:bodyPr anchor="t">
            <a:normAutofit/>
          </a:bodyPr>
          <a:lstStyle>
            <a:lvl1pPr marL="0" indent="0" algn="l">
              <a:buNone/>
              <a:defRPr sz="2000" cap="none" spc="0" baseline="0">
                <a:solidFill>
                  <a:schemeClr val="accent1">
                    <a:lumMod val="20000"/>
                    <a:lumOff val="80000"/>
                  </a:schemeClr>
                </a:solidFill>
              </a:defRPr>
            </a:lvl1pPr>
            <a:lvl2pPr marL="457200" indent="0" algn="ctr">
              <a:buNone/>
              <a:defRPr sz="2000"/>
            </a:lvl2pPr>
            <a:lvl3pPr marL="914400" indent="0" algn="ctr">
              <a:buNone/>
              <a:defRPr sz="2000"/>
            </a:lvl3pPr>
            <a:lvl4pPr marL="1371600" indent="0" algn="ctr">
              <a:buNone/>
              <a:defRPr sz="2000"/>
            </a:lvl4pPr>
            <a:lvl5pPr marL="1828800" indent="0" algn="ctr">
              <a:buNone/>
              <a:defRPr sz="2000"/>
            </a:lvl5pPr>
            <a:lvl6pPr marL="2286000" indent="0" algn="ctr">
              <a:buNone/>
              <a:defRPr sz="2000"/>
            </a:lvl6pPr>
            <a:lvl7pPr marL="2743200" indent="0" algn="ctr">
              <a:buNone/>
              <a:defRPr sz="2000"/>
            </a:lvl7pPr>
            <a:lvl8pPr marL="3200400" indent="0" algn="ctr">
              <a:buNone/>
              <a:defRPr sz="2000"/>
            </a:lvl8pPr>
            <a:lvl9pPr marL="3657600" indent="0" algn="ctr">
              <a:buNone/>
              <a:defRPr sz="2000"/>
            </a:lvl9pPr>
          </a:lstStyle>
          <a:p>
            <a:r>
              <a:rPr lang="en-US" smtClean="0"/>
              <a:t>Click to edit Master subtitle style</a:t>
            </a:r>
            <a:endParaRPr lang="en-US" dirty="0"/>
          </a:p>
        </p:txBody>
      </p:sp>
      <p:sp>
        <p:nvSpPr>
          <p:cNvPr id="5" name="Footer Placeholder 4"/>
          <p:cNvSpPr>
            <a:spLocks noGrp="1"/>
          </p:cNvSpPr>
          <p:nvPr>
            <p:ph type="ftr" sz="quarter" idx="11"/>
          </p:nvPr>
        </p:nvSpPr>
        <p:spPr/>
        <p:txBody>
          <a:bodyPr/>
          <a:lstStyle/>
          <a:p>
            <a:r>
              <a:rPr lang="en-US" dirty="0" smtClean="0">
                <a:solidFill>
                  <a:srgbClr val="9FA1A4">
                    <a:lumMod val="50000"/>
                  </a:srgbClr>
                </a:solidFill>
              </a:rPr>
              <a:t>© All rights reserved. No utilization or reproduction of this material is allowed without the written permission of CSH.</a:t>
            </a:r>
            <a:endParaRPr lang="en-US" dirty="0">
              <a:solidFill>
                <a:srgbClr val="9FA1A4">
                  <a:lumMod val="50000"/>
                </a:srgbClr>
              </a:solidFill>
            </a:endParaRPr>
          </a:p>
        </p:txBody>
      </p:sp>
      <p:pic>
        <p:nvPicPr>
          <p:cNvPr id="9" name="Picture 8"/>
          <p:cNvPicPr>
            <a:picLocks noChangeAspect="1"/>
          </p:cNvPicPr>
          <p:nvPr userDrawn="1"/>
        </p:nvPicPr>
        <p:blipFill>
          <a:blip r:embed="rId2" cstate="email">
            <a:extLst>
              <a:ext uri="{28A0092B-C50C-407E-A947-70E740481C1C}">
                <a14:useLocalDpi xmlns:a14="http://schemas.microsoft.com/office/drawing/2010/main"/>
              </a:ext>
            </a:extLst>
          </a:blip>
          <a:stretch>
            <a:fillRect/>
          </a:stretch>
        </p:blipFill>
        <p:spPr>
          <a:xfrm>
            <a:off x="7306020" y="6172227"/>
            <a:ext cx="1487341" cy="753889"/>
          </a:xfrm>
          <a:prstGeom prst="rect">
            <a:avLst/>
          </a:prstGeom>
        </p:spPr>
      </p:pic>
    </p:spTree>
    <p:extLst>
      <p:ext uri="{BB962C8B-B14F-4D97-AF65-F5344CB8AC3E}">
        <p14:creationId xmlns:p14="http://schemas.microsoft.com/office/powerpoint/2010/main" val="528215115"/>
      </p:ext>
    </p:extLst>
  </p:cSld>
  <p:clrMapOvr>
    <a:masterClrMapping/>
  </p:clrMapOvr>
  <p:timing>
    <p:tnLst>
      <p:par>
        <p:cTn id="1" dur="indefinite" restart="never" nodeType="tmRoot"/>
      </p:par>
    </p:tnLst>
  </p:timing>
</p:sldLayout>
</file>

<file path=ppt/slideLayouts/slideLayout86.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6" name="Footer Placeholder 5"/>
          <p:cNvSpPr>
            <a:spLocks noGrp="1"/>
          </p:cNvSpPr>
          <p:nvPr>
            <p:ph type="ftr" sz="quarter" idx="11"/>
          </p:nvPr>
        </p:nvSpPr>
        <p:spPr/>
        <p:txBody>
          <a:bodyPr/>
          <a:lstStyle/>
          <a:p>
            <a:r>
              <a:rPr lang="en-US" dirty="0" smtClean="0">
                <a:solidFill>
                  <a:srgbClr val="9FA1A4">
                    <a:lumMod val="50000"/>
                  </a:srgbClr>
                </a:solidFill>
              </a:rPr>
              <a:t>© All rights reserved. No utilization or reproduction of this material is allowed without the written permission of CSH.</a:t>
            </a:r>
            <a:endParaRPr lang="en-US" dirty="0">
              <a:solidFill>
                <a:srgbClr val="9FA1A4">
                  <a:lumMod val="50000"/>
                </a:srgbClr>
              </a:solidFill>
            </a:endParaRPr>
          </a:p>
        </p:txBody>
      </p:sp>
      <p:pic>
        <p:nvPicPr>
          <p:cNvPr id="4" name="Picture 3"/>
          <p:cNvPicPr>
            <a:picLocks noChangeAspect="1"/>
          </p:cNvPicPr>
          <p:nvPr userDrawn="1"/>
        </p:nvPicPr>
        <p:blipFill>
          <a:blip r:embed="rId2" cstate="email">
            <a:extLst>
              <a:ext uri="{28A0092B-C50C-407E-A947-70E740481C1C}">
                <a14:useLocalDpi xmlns:a14="http://schemas.microsoft.com/office/drawing/2010/main"/>
              </a:ext>
            </a:extLst>
          </a:blip>
          <a:stretch>
            <a:fillRect/>
          </a:stretch>
        </p:blipFill>
        <p:spPr>
          <a:xfrm>
            <a:off x="7675330" y="6248454"/>
            <a:ext cx="1186568" cy="601436"/>
          </a:xfrm>
          <a:prstGeom prst="rect">
            <a:avLst/>
          </a:prstGeom>
        </p:spPr>
      </p:pic>
    </p:spTree>
    <p:extLst>
      <p:ext uri="{BB962C8B-B14F-4D97-AF65-F5344CB8AC3E}">
        <p14:creationId xmlns:p14="http://schemas.microsoft.com/office/powerpoint/2010/main" val="3143524234"/>
      </p:ext>
    </p:extLst>
  </p:cSld>
  <p:clrMapOvr>
    <a:masterClrMapping/>
  </p:clrMapOvr>
  <p:timing>
    <p:tnLst>
      <p:par>
        <p:cTn id="1" dur="indefinite" restart="never" nodeType="tmRoot"/>
      </p:par>
    </p:tnLst>
  </p:timing>
</p:sldLayout>
</file>

<file path=ppt/slideLayouts/slideLayout87.xml><?xml version="1.0" encoding="utf-8"?>
<p:sldLayout xmlns:a="http://schemas.openxmlformats.org/drawingml/2006/main" xmlns:r="http://schemas.openxmlformats.org/officeDocument/2006/relationships" xmlns:p="http://schemas.openxmlformats.org/presentationml/2006/main" showMasterSp="0" preserve="1" userDrawn="1">
  <p:cSld name="1_Blank">
    <p:spTree>
      <p:nvGrpSpPr>
        <p:cNvPr id="1" name=""/>
        <p:cNvGrpSpPr/>
        <p:nvPr/>
      </p:nvGrpSpPr>
      <p:grpSpPr>
        <a:xfrm>
          <a:off x="0" y="0"/>
          <a:ext cx="0" cy="0"/>
          <a:chOff x="0" y="0"/>
          <a:chExt cx="0" cy="0"/>
        </a:xfrm>
      </p:grpSpPr>
      <p:sp>
        <p:nvSpPr>
          <p:cNvPr id="6" name="Footer Placeholder 5"/>
          <p:cNvSpPr>
            <a:spLocks noGrp="1"/>
          </p:cNvSpPr>
          <p:nvPr>
            <p:ph type="ftr" sz="quarter" idx="11"/>
          </p:nvPr>
        </p:nvSpPr>
        <p:spPr/>
        <p:txBody>
          <a:bodyPr/>
          <a:lstStyle/>
          <a:p>
            <a:r>
              <a:rPr lang="en-US" dirty="0" smtClean="0">
                <a:solidFill>
                  <a:srgbClr val="9FA1A4">
                    <a:lumMod val="50000"/>
                  </a:srgbClr>
                </a:solidFill>
              </a:rPr>
              <a:t>© All rights reserved. No utilization or reproduction of this material is allowed without the written permission of CSH.</a:t>
            </a:r>
            <a:endParaRPr lang="en-US" dirty="0">
              <a:solidFill>
                <a:srgbClr val="9FA1A4">
                  <a:lumMod val="50000"/>
                </a:srgbClr>
              </a:solidFill>
            </a:endParaRPr>
          </a:p>
        </p:txBody>
      </p:sp>
      <p:sp>
        <p:nvSpPr>
          <p:cNvPr id="2" name="Title 1"/>
          <p:cNvSpPr>
            <a:spLocks noGrp="1"/>
          </p:cNvSpPr>
          <p:nvPr>
            <p:ph type="title" hasCustomPrompt="1"/>
          </p:nvPr>
        </p:nvSpPr>
        <p:spPr>
          <a:xfrm>
            <a:off x="914400" y="336439"/>
            <a:ext cx="7277100" cy="704962"/>
          </a:xfrm>
        </p:spPr>
        <p:txBody>
          <a:bodyPr/>
          <a:lstStyle>
            <a:lvl1pPr>
              <a:defRPr baseline="0">
                <a:solidFill>
                  <a:schemeClr val="accent2"/>
                </a:solidFill>
              </a:defRPr>
            </a:lvl1pPr>
          </a:lstStyle>
          <a:p>
            <a:r>
              <a:rPr lang="en-US" dirty="0" smtClean="0"/>
              <a:t>Title Text Here</a:t>
            </a:r>
            <a:endParaRPr lang="en-US" dirty="0"/>
          </a:p>
        </p:txBody>
      </p:sp>
      <p:pic>
        <p:nvPicPr>
          <p:cNvPr id="3" name="Picture 2"/>
          <p:cNvPicPr>
            <a:picLocks noChangeAspect="1"/>
          </p:cNvPicPr>
          <p:nvPr userDrawn="1"/>
        </p:nvPicPr>
        <p:blipFill>
          <a:blip r:embed="rId2" cstate="email">
            <a:extLst>
              <a:ext uri="{28A0092B-C50C-407E-A947-70E740481C1C}">
                <a14:useLocalDpi xmlns:a14="http://schemas.microsoft.com/office/drawing/2010/main"/>
              </a:ext>
            </a:extLst>
          </a:blip>
          <a:stretch>
            <a:fillRect/>
          </a:stretch>
        </p:blipFill>
        <p:spPr>
          <a:xfrm>
            <a:off x="7780564" y="6280997"/>
            <a:ext cx="1138365" cy="577003"/>
          </a:xfrm>
          <a:prstGeom prst="rect">
            <a:avLst/>
          </a:prstGeom>
        </p:spPr>
      </p:pic>
    </p:spTree>
    <p:extLst>
      <p:ext uri="{BB962C8B-B14F-4D97-AF65-F5344CB8AC3E}">
        <p14:creationId xmlns:p14="http://schemas.microsoft.com/office/powerpoint/2010/main" val="1874551402"/>
      </p:ext>
    </p:extLst>
  </p:cSld>
  <p:clrMapOvr>
    <a:masterClrMapping/>
  </p:clrMapOvr>
  <p:timing>
    <p:tnLst>
      <p:par>
        <p:cTn id="1" dur="indefinite" restart="never" nodeType="tmRoot"/>
      </p:par>
    </p:tnLst>
  </p:timing>
</p:sldLayout>
</file>

<file path=ppt/slideLayouts/slideLayout88.xml><?xml version="1.0" encoding="utf-8"?>
<p:sldLayout xmlns:a="http://schemas.openxmlformats.org/drawingml/2006/main" xmlns:r="http://schemas.openxmlformats.org/officeDocument/2006/relationships" xmlns:p="http://schemas.openxmlformats.org/presentationml/2006/main" showMasterSp="0" preserve="1" userDrawn="1">
  <p:cSld name="1_Custom Layout">
    <p:spTree>
      <p:nvGrpSpPr>
        <p:cNvPr id="1" name=""/>
        <p:cNvGrpSpPr/>
        <p:nvPr/>
      </p:nvGrpSpPr>
      <p:grpSpPr>
        <a:xfrm>
          <a:off x="0" y="0"/>
          <a:ext cx="0" cy="0"/>
          <a:chOff x="0" y="0"/>
          <a:chExt cx="0" cy="0"/>
        </a:xfrm>
      </p:grpSpPr>
    </p:spTree>
    <p:extLst>
      <p:ext uri="{BB962C8B-B14F-4D97-AF65-F5344CB8AC3E}">
        <p14:creationId xmlns:p14="http://schemas.microsoft.com/office/powerpoint/2010/main" val="1817417650"/>
      </p:ext>
    </p:extLst>
  </p:cSld>
  <p:clrMapOvr>
    <a:masterClrMapping/>
  </p:clrMapOvr>
  <p:timing>
    <p:tnLst>
      <p:par>
        <p:cTn id="1" dur="indefinite" restart="never" nodeType="tmRoot"/>
      </p:par>
    </p:tnLst>
  </p:timing>
</p:sldLayout>
</file>

<file path=ppt/slideLayouts/slideLayout89.xml><?xml version="1.0" encoding="utf-8"?>
<p:sldLayout xmlns:a="http://schemas.openxmlformats.org/drawingml/2006/main" xmlns:r="http://schemas.openxmlformats.org/officeDocument/2006/relationships" xmlns:p="http://schemas.openxmlformats.org/presentationml/2006/main" showMasterSp="0" preserve="1" userDrawn="1">
  <p:cSld name="Custom Layout">
    <p:spTree>
      <p:nvGrpSpPr>
        <p:cNvPr id="1" name=""/>
        <p:cNvGrpSpPr/>
        <p:nvPr/>
      </p:nvGrpSpPr>
      <p:grpSpPr>
        <a:xfrm>
          <a:off x="0" y="0"/>
          <a:ext cx="0" cy="0"/>
          <a:chOff x="0" y="0"/>
          <a:chExt cx="0" cy="0"/>
        </a:xfrm>
      </p:grpSpPr>
      <p:sp>
        <p:nvSpPr>
          <p:cNvPr id="5" name="Picture Placeholder 4"/>
          <p:cNvSpPr>
            <a:spLocks noGrp="1"/>
          </p:cNvSpPr>
          <p:nvPr>
            <p:ph type="pic" sz="quarter" idx="10"/>
          </p:nvPr>
        </p:nvSpPr>
        <p:spPr>
          <a:xfrm>
            <a:off x="449716" y="1445079"/>
            <a:ext cx="8351384" cy="4996542"/>
          </a:xfrm>
        </p:spPr>
        <p:txBody>
          <a:bodyPr/>
          <a:lstStyle/>
          <a:p>
            <a:r>
              <a:rPr lang="en-US" dirty="0" smtClean="0"/>
              <a:t>Click icon to add picture</a:t>
            </a:r>
            <a:endParaRPr lang="en-US" dirty="0"/>
          </a:p>
        </p:txBody>
      </p:sp>
      <p:sp>
        <p:nvSpPr>
          <p:cNvPr id="6" name="Title 5"/>
          <p:cNvSpPr>
            <a:spLocks noGrp="1"/>
          </p:cNvSpPr>
          <p:nvPr>
            <p:ph type="title"/>
          </p:nvPr>
        </p:nvSpPr>
        <p:spPr>
          <a:xfrm>
            <a:off x="1123884" y="282918"/>
            <a:ext cx="7003047" cy="876412"/>
          </a:xfrm>
        </p:spPr>
        <p:txBody>
          <a:bodyPr/>
          <a:lstStyle>
            <a:lvl1pPr algn="ctr">
              <a:defRPr>
                <a:solidFill>
                  <a:schemeClr val="tx2"/>
                </a:solidFill>
              </a:defRPr>
            </a:lvl1pPr>
          </a:lstStyle>
          <a:p>
            <a:r>
              <a:rPr lang="en-US" smtClean="0"/>
              <a:t>Click to edit Master title style</a:t>
            </a:r>
            <a:endParaRPr lang="en-US" dirty="0"/>
          </a:p>
        </p:txBody>
      </p:sp>
    </p:spTree>
    <p:extLst>
      <p:ext uri="{BB962C8B-B14F-4D97-AF65-F5344CB8AC3E}">
        <p14:creationId xmlns:p14="http://schemas.microsoft.com/office/powerpoint/2010/main" val="3766115214"/>
      </p:ext>
    </p:extLst>
  </p:cSld>
  <p:clrMapOvr>
    <a:masterClrMapping/>
  </p:clrMapOvr>
  <p:timing>
    <p:tnLst>
      <p:par>
        <p:cTn id="1" dur="indefinite" restart="never" nodeType="tmRoot"/>
      </p:par>
    </p:tnLst>
  </p:timing>
</p:sldLayout>
</file>

<file path=ppt/slideLayouts/slideLayout90.xml><?xml version="1.0" encoding="utf-8"?>
<p:sldLayout xmlns:a="http://schemas.openxmlformats.org/drawingml/2006/main" xmlns:r="http://schemas.openxmlformats.org/officeDocument/2006/relationships" xmlns:p="http://schemas.openxmlformats.org/presentationml/2006/main" showMasterSp="0" preserve="1" userDrawn="1">
  <p:cSld name="2_Custom Layout">
    <p:spTree>
      <p:nvGrpSpPr>
        <p:cNvPr id="1" name=""/>
        <p:cNvGrpSpPr/>
        <p:nvPr/>
      </p:nvGrpSpPr>
      <p:grpSpPr>
        <a:xfrm>
          <a:off x="0" y="0"/>
          <a:ext cx="0" cy="0"/>
          <a:chOff x="0" y="0"/>
          <a:chExt cx="0" cy="0"/>
        </a:xfrm>
      </p:grpSpPr>
      <p:sp>
        <p:nvSpPr>
          <p:cNvPr id="3" name="SmartArt Placeholder 2"/>
          <p:cNvSpPr>
            <a:spLocks noGrp="1"/>
          </p:cNvSpPr>
          <p:nvPr>
            <p:ph type="dgm" sz="quarter" idx="11"/>
          </p:nvPr>
        </p:nvSpPr>
        <p:spPr>
          <a:xfrm>
            <a:off x="416378" y="1151164"/>
            <a:ext cx="8474528" cy="5453063"/>
          </a:xfrm>
        </p:spPr>
        <p:txBody>
          <a:bodyPr/>
          <a:lstStyle/>
          <a:p>
            <a:r>
              <a:rPr lang="en-US" dirty="0" smtClean="0"/>
              <a:t>Click icon to add SmartArt graphic</a:t>
            </a:r>
            <a:endParaRPr lang="en-US" dirty="0"/>
          </a:p>
        </p:txBody>
      </p:sp>
      <p:sp>
        <p:nvSpPr>
          <p:cNvPr id="7" name="Title 5"/>
          <p:cNvSpPr>
            <a:spLocks noGrp="1"/>
          </p:cNvSpPr>
          <p:nvPr>
            <p:ph type="title"/>
          </p:nvPr>
        </p:nvSpPr>
        <p:spPr>
          <a:xfrm>
            <a:off x="1123884" y="282918"/>
            <a:ext cx="7003047" cy="876412"/>
          </a:xfrm>
        </p:spPr>
        <p:txBody>
          <a:bodyPr/>
          <a:lstStyle>
            <a:lvl1pPr algn="ctr">
              <a:defRPr>
                <a:solidFill>
                  <a:schemeClr val="tx2"/>
                </a:solidFill>
              </a:defRPr>
            </a:lvl1pPr>
          </a:lstStyle>
          <a:p>
            <a:r>
              <a:rPr lang="en-US" smtClean="0"/>
              <a:t>Click to edit Master title style</a:t>
            </a:r>
            <a:endParaRPr lang="en-US" dirty="0"/>
          </a:p>
        </p:txBody>
      </p:sp>
    </p:spTree>
    <p:extLst>
      <p:ext uri="{BB962C8B-B14F-4D97-AF65-F5344CB8AC3E}">
        <p14:creationId xmlns:p14="http://schemas.microsoft.com/office/powerpoint/2010/main" val="3881779132"/>
      </p:ext>
    </p:extLst>
  </p:cSld>
  <p:clrMapOvr>
    <a:masterClrMapping/>
  </p:clrMapOvr>
  <p:timing>
    <p:tnLst>
      <p:par>
        <p:cTn id="1" dur="indefinite" restart="never" nodeType="tmRoot"/>
      </p:par>
    </p:tnLst>
  </p:timing>
</p:sldLayout>
</file>

<file path=ppt/slideLayouts/slideLayout91.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Footer Placeholder 4"/>
          <p:cNvSpPr>
            <a:spLocks noGrp="1"/>
          </p:cNvSpPr>
          <p:nvPr>
            <p:ph type="ftr" sz="quarter" idx="11"/>
          </p:nvPr>
        </p:nvSpPr>
        <p:spPr>
          <a:xfrm>
            <a:off x="189689" y="6199180"/>
            <a:ext cx="7430311" cy="365125"/>
          </a:xfrm>
        </p:spPr>
        <p:txBody>
          <a:bodyPr/>
          <a:lstStyle/>
          <a:p>
            <a:r>
              <a:rPr lang="en-US" dirty="0" smtClean="0">
                <a:solidFill>
                  <a:srgbClr val="9FA1A4">
                    <a:lumMod val="50000"/>
                  </a:srgbClr>
                </a:solidFill>
              </a:rPr>
              <a:t>© All rights reserved. No utilization or reproduction of this material is allowed without the written permission of CSH.</a:t>
            </a:r>
            <a:endParaRPr lang="en-US" dirty="0">
              <a:solidFill>
                <a:srgbClr val="9FA1A4">
                  <a:lumMod val="50000"/>
                </a:srgbClr>
              </a:solidFill>
            </a:endParaRPr>
          </a:p>
        </p:txBody>
      </p:sp>
    </p:spTree>
    <p:extLst>
      <p:ext uri="{BB962C8B-B14F-4D97-AF65-F5344CB8AC3E}">
        <p14:creationId xmlns:p14="http://schemas.microsoft.com/office/powerpoint/2010/main" val="3805656645"/>
      </p:ext>
    </p:extLst>
  </p:cSld>
  <p:clrMapOvr>
    <a:masterClrMapping/>
  </p:clrMapOvr>
  <p:timing>
    <p:tnLst>
      <p:par>
        <p:cTn id="1" dur="indefinite" restart="never" nodeType="tmRoot"/>
      </p:par>
    </p:tnLst>
  </p:timing>
</p:sldLayout>
</file>

<file path=ppt/slideLayouts/slideLayout92.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2900934" y="1298448"/>
            <a:ext cx="5486400" cy="3255264"/>
          </a:xfrm>
        </p:spPr>
        <p:txBody>
          <a:bodyPr anchor="b">
            <a:normAutofit/>
          </a:bodyPr>
          <a:lstStyle>
            <a:lvl1pPr>
              <a:defRPr sz="5400" b="0" spc="-100" baseline="0">
                <a:solidFill>
                  <a:schemeClr val="tx1">
                    <a:lumMod val="65000"/>
                    <a:lumOff val="35000"/>
                  </a:schemeClr>
                </a:solidFill>
              </a:defRPr>
            </a:lvl1pPr>
          </a:lstStyle>
          <a:p>
            <a:r>
              <a:rPr lang="en-US" smtClean="0"/>
              <a:t>Click to edit Master title style</a:t>
            </a:r>
            <a:endParaRPr lang="en-US" dirty="0"/>
          </a:p>
        </p:txBody>
      </p:sp>
      <p:sp>
        <p:nvSpPr>
          <p:cNvPr id="3" name="Text Placeholder 2"/>
          <p:cNvSpPr>
            <a:spLocks noGrp="1"/>
          </p:cNvSpPr>
          <p:nvPr>
            <p:ph type="body" idx="1"/>
          </p:nvPr>
        </p:nvSpPr>
        <p:spPr>
          <a:xfrm>
            <a:off x="2914650" y="4672584"/>
            <a:ext cx="5486400" cy="914400"/>
          </a:xfrm>
        </p:spPr>
        <p:txBody>
          <a:bodyPr anchor="t">
            <a:normAutofit/>
          </a:bodyPr>
          <a:lstStyle>
            <a:lvl1pPr marL="0" indent="0">
              <a:buNone/>
              <a:defRPr sz="2000" cap="none" spc="0" baseline="0">
                <a:solidFill>
                  <a:schemeClr val="tx1">
                    <a:lumMod val="65000"/>
                    <a:lumOff val="3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5" name="Footer Placeholder 4"/>
          <p:cNvSpPr>
            <a:spLocks noGrp="1"/>
          </p:cNvSpPr>
          <p:nvPr>
            <p:ph type="ftr" sz="quarter" idx="11"/>
          </p:nvPr>
        </p:nvSpPr>
        <p:spPr/>
        <p:txBody>
          <a:bodyPr/>
          <a:lstStyle/>
          <a:p>
            <a:r>
              <a:rPr lang="en-US" dirty="0" smtClean="0">
                <a:solidFill>
                  <a:srgbClr val="9FA1A4">
                    <a:lumMod val="50000"/>
                  </a:srgbClr>
                </a:solidFill>
              </a:rPr>
              <a:t>© All rights reserved. No utilization or reproduction of this material is allowed without the written permission of CSH.</a:t>
            </a:r>
            <a:endParaRPr lang="en-US" dirty="0">
              <a:solidFill>
                <a:srgbClr val="9FA1A4">
                  <a:lumMod val="50000"/>
                </a:srgbClr>
              </a:solidFill>
            </a:endParaRPr>
          </a:p>
        </p:txBody>
      </p:sp>
    </p:spTree>
    <p:extLst>
      <p:ext uri="{BB962C8B-B14F-4D97-AF65-F5344CB8AC3E}">
        <p14:creationId xmlns:p14="http://schemas.microsoft.com/office/powerpoint/2010/main" val="1936365177"/>
      </p:ext>
    </p:extLst>
  </p:cSld>
  <p:clrMapOvr>
    <a:masterClrMapping/>
  </p:clrMapOvr>
  <p:timing>
    <p:tnLst>
      <p:par>
        <p:cTn id="1" dur="indefinite" restart="never" nodeType="tmRoot"/>
      </p:par>
    </p:tnLst>
  </p:timing>
</p:sldLayout>
</file>

<file path=ppt/slideLayouts/slideLayout93.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2900934" y="868680"/>
            <a:ext cx="2606040" cy="5120640"/>
          </a:xfrm>
        </p:spPr>
        <p:txBody>
          <a:bodyPr/>
          <a:lstStyle>
            <a:lvl1pPr>
              <a:defRPr sz="1900"/>
            </a:lvl1pPr>
            <a:lvl2pPr>
              <a:defRPr sz="1700"/>
            </a:lvl2pPr>
            <a:lvl3pPr>
              <a:defRPr sz="1500"/>
            </a:lvl3pPr>
            <a:lvl4pPr>
              <a:defRPr sz="1300"/>
            </a:lvl4pPr>
            <a:lvl5pPr>
              <a:defRPr sz="1300"/>
            </a:lvl5pPr>
            <a:lvl6pPr>
              <a:defRPr sz="1300"/>
            </a:lvl6pPr>
            <a:lvl7pPr>
              <a:defRPr sz="1300"/>
            </a:lvl7pPr>
            <a:lvl8pPr>
              <a:defRPr sz="1300"/>
            </a:lvl8pPr>
            <a:lvl9pPr>
              <a:defRPr sz="13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5863590" y="868680"/>
            <a:ext cx="2606040" cy="5120640"/>
          </a:xfrm>
        </p:spPr>
        <p:txBody>
          <a:bodyPr/>
          <a:lstStyle>
            <a:lvl1pPr>
              <a:defRPr sz="1900"/>
            </a:lvl1pPr>
            <a:lvl2pPr>
              <a:defRPr sz="1700"/>
            </a:lvl2pPr>
            <a:lvl3pPr>
              <a:defRPr sz="1500"/>
            </a:lvl3pPr>
            <a:lvl4pPr>
              <a:defRPr sz="1300"/>
            </a:lvl4pPr>
            <a:lvl5pPr>
              <a:defRPr sz="1300"/>
            </a:lvl5pPr>
            <a:lvl6pPr>
              <a:defRPr sz="1300"/>
            </a:lvl6pPr>
            <a:lvl7pPr>
              <a:defRPr sz="1300"/>
            </a:lvl7pPr>
            <a:lvl8pPr>
              <a:defRPr sz="1300"/>
            </a:lvl8pPr>
            <a:lvl9pPr>
              <a:defRPr sz="13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9" name="Footer Placeholder 8"/>
          <p:cNvSpPr>
            <a:spLocks noGrp="1"/>
          </p:cNvSpPr>
          <p:nvPr>
            <p:ph type="ftr" sz="quarter" idx="11"/>
          </p:nvPr>
        </p:nvSpPr>
        <p:spPr>
          <a:xfrm>
            <a:off x="189689" y="6356350"/>
            <a:ext cx="7430311" cy="365125"/>
          </a:xfrm>
        </p:spPr>
        <p:txBody>
          <a:bodyPr/>
          <a:lstStyle/>
          <a:p>
            <a:r>
              <a:rPr lang="en-US" dirty="0" smtClean="0">
                <a:solidFill>
                  <a:srgbClr val="9FA1A4">
                    <a:lumMod val="50000"/>
                  </a:srgbClr>
                </a:solidFill>
              </a:rPr>
              <a:t>© All rights reserved. No utilization or reproduction of this material is allowed without the written permission of CSH.</a:t>
            </a:r>
            <a:endParaRPr lang="en-US" dirty="0">
              <a:solidFill>
                <a:srgbClr val="9FA1A4">
                  <a:lumMod val="50000"/>
                </a:srgbClr>
              </a:solidFill>
            </a:endParaRPr>
          </a:p>
        </p:txBody>
      </p:sp>
    </p:spTree>
    <p:extLst>
      <p:ext uri="{BB962C8B-B14F-4D97-AF65-F5344CB8AC3E}">
        <p14:creationId xmlns:p14="http://schemas.microsoft.com/office/powerpoint/2010/main" val="223420610"/>
      </p:ext>
    </p:extLst>
  </p:cSld>
  <p:clrMapOvr>
    <a:masterClrMapping/>
  </p:clrMapOvr>
  <p:timing>
    <p:tnLst>
      <p:par>
        <p:cTn id="1" dur="indefinite" restart="never" nodeType="tmRoot"/>
      </p:par>
    </p:tnLst>
  </p:timing>
</p:sldLayout>
</file>

<file path=ppt/slideLayouts/slideLayout94.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p:txBody>
          <a:bodyPr/>
          <a:lstStyle/>
          <a:p>
            <a:r>
              <a:rPr lang="en-US" smtClean="0"/>
              <a:t>Click to edit Master title style</a:t>
            </a:r>
            <a:endParaRPr lang="en-US" dirty="0"/>
          </a:p>
        </p:txBody>
      </p:sp>
      <p:sp>
        <p:nvSpPr>
          <p:cNvPr id="3" name="Text Placeholder 2"/>
          <p:cNvSpPr>
            <a:spLocks noGrp="1"/>
          </p:cNvSpPr>
          <p:nvPr>
            <p:ph type="body" idx="1"/>
          </p:nvPr>
        </p:nvSpPr>
        <p:spPr>
          <a:xfrm>
            <a:off x="2900934" y="1023586"/>
            <a:ext cx="2606040" cy="807720"/>
          </a:xfrm>
        </p:spPr>
        <p:txBody>
          <a:bodyPr anchor="b">
            <a:normAutofit/>
          </a:bodyPr>
          <a:lstStyle>
            <a:lvl1pPr marL="0" indent="0">
              <a:spcBef>
                <a:spcPts val="0"/>
              </a:spcBef>
              <a:buNone/>
              <a:defRPr sz="1900" b="1">
                <a:solidFill>
                  <a:schemeClr val="tx1">
                    <a:lumMod val="65000"/>
                    <a:lumOff val="35000"/>
                  </a:schemeClr>
                </a:solidFill>
              </a:defRPr>
            </a:lvl1pPr>
            <a:lvl2pPr marL="457200" indent="0">
              <a:buNone/>
              <a:defRPr sz="19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2900934" y="1930936"/>
            <a:ext cx="2606040" cy="4023360"/>
          </a:xfrm>
        </p:spPr>
        <p:txBody>
          <a:bodyPr/>
          <a:lstStyle>
            <a:lvl1pPr>
              <a:defRPr sz="1900"/>
            </a:lvl1pPr>
            <a:lvl2pPr>
              <a:defRPr sz="1700"/>
            </a:lvl2pPr>
            <a:lvl3pPr>
              <a:defRPr sz="1500"/>
            </a:lvl3pPr>
            <a:lvl4pPr>
              <a:defRPr sz="1300"/>
            </a:lvl4pPr>
            <a:lvl5pPr>
              <a:defRPr sz="1300"/>
            </a:lvl5pPr>
            <a:lvl6pPr>
              <a:defRPr sz="1300"/>
            </a:lvl6pPr>
            <a:lvl7pPr>
              <a:defRPr sz="1300"/>
            </a:lvl7pPr>
            <a:lvl8pPr>
              <a:defRPr sz="1300"/>
            </a:lvl8pPr>
            <a:lvl9pPr>
              <a:defRPr sz="13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5863847" y="1023587"/>
            <a:ext cx="2606040" cy="813171"/>
          </a:xfrm>
        </p:spPr>
        <p:txBody>
          <a:bodyPr anchor="b">
            <a:normAutofit/>
          </a:bodyPr>
          <a:lstStyle>
            <a:lvl1pPr marL="0" indent="0">
              <a:spcBef>
                <a:spcPts val="0"/>
              </a:spcBef>
              <a:buNone/>
              <a:defRPr sz="1900" b="1">
                <a:solidFill>
                  <a:schemeClr val="tx1">
                    <a:lumMod val="65000"/>
                    <a:lumOff val="35000"/>
                  </a:schemeClr>
                </a:solidFill>
              </a:defRPr>
            </a:lvl1pPr>
            <a:lvl2pPr marL="457200" indent="0">
              <a:buNone/>
              <a:defRPr sz="19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5863847" y="1930936"/>
            <a:ext cx="2606040" cy="4023360"/>
          </a:xfrm>
        </p:spPr>
        <p:txBody>
          <a:bodyPr/>
          <a:lstStyle>
            <a:lvl1pPr>
              <a:defRPr sz="1900"/>
            </a:lvl1pPr>
            <a:lvl2pPr>
              <a:defRPr sz="1700"/>
            </a:lvl2pPr>
            <a:lvl3pPr>
              <a:defRPr sz="1500"/>
            </a:lvl3pPr>
            <a:lvl4pPr>
              <a:defRPr sz="1300"/>
            </a:lvl4pPr>
            <a:lvl5pPr>
              <a:defRPr sz="1300"/>
            </a:lvl5pPr>
            <a:lvl6pPr>
              <a:defRPr sz="1300"/>
            </a:lvl6pPr>
            <a:lvl7pPr>
              <a:defRPr sz="1300"/>
            </a:lvl7pPr>
            <a:lvl8pPr>
              <a:defRPr sz="1300"/>
            </a:lvl8pPr>
            <a:lvl9pPr>
              <a:defRPr sz="13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11" name="Footer Placeholder 10"/>
          <p:cNvSpPr>
            <a:spLocks noGrp="1"/>
          </p:cNvSpPr>
          <p:nvPr>
            <p:ph type="ftr" sz="quarter" idx="11"/>
          </p:nvPr>
        </p:nvSpPr>
        <p:spPr/>
        <p:txBody>
          <a:bodyPr/>
          <a:lstStyle/>
          <a:p>
            <a:r>
              <a:rPr lang="en-US" dirty="0" smtClean="0">
                <a:solidFill>
                  <a:srgbClr val="9FA1A4">
                    <a:lumMod val="50000"/>
                  </a:srgbClr>
                </a:solidFill>
              </a:rPr>
              <a:t>© All rights reserved. No utilization or reproduction of this material is allowed without the written permission of CSH.</a:t>
            </a:r>
            <a:endParaRPr lang="en-US" dirty="0">
              <a:solidFill>
                <a:srgbClr val="9FA1A4">
                  <a:lumMod val="50000"/>
                </a:srgbClr>
              </a:solidFill>
            </a:endParaRPr>
          </a:p>
        </p:txBody>
      </p:sp>
    </p:spTree>
    <p:extLst>
      <p:ext uri="{BB962C8B-B14F-4D97-AF65-F5344CB8AC3E}">
        <p14:creationId xmlns:p14="http://schemas.microsoft.com/office/powerpoint/2010/main" val="2962684858"/>
      </p:ext>
    </p:extLst>
  </p:cSld>
  <p:clrMapOvr>
    <a:masterClrMapping/>
  </p:clrMapOvr>
  <p:timing>
    <p:tnLst>
      <p:par>
        <p:cTn id="1" dur="indefinite" restart="never" nodeType="tmRoot"/>
      </p:par>
    </p:tnLst>
  </p:timing>
</p:sldLayout>
</file>

<file path=ppt/slideLayouts/slideLayout95.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6" name="Title 5"/>
          <p:cNvSpPr>
            <a:spLocks noGrp="1"/>
          </p:cNvSpPr>
          <p:nvPr>
            <p:ph type="title"/>
          </p:nvPr>
        </p:nvSpPr>
        <p:spPr/>
        <p:txBody>
          <a:bodyPr/>
          <a:lstStyle/>
          <a:p>
            <a:r>
              <a:rPr lang="en-US" smtClean="0"/>
              <a:t>Click to edit Master title style</a:t>
            </a:r>
            <a:endParaRPr lang="en-US" dirty="0"/>
          </a:p>
        </p:txBody>
      </p:sp>
      <p:sp>
        <p:nvSpPr>
          <p:cNvPr id="7" name="Footer Placeholder 6"/>
          <p:cNvSpPr>
            <a:spLocks noGrp="1"/>
          </p:cNvSpPr>
          <p:nvPr>
            <p:ph type="ftr" sz="quarter" idx="11"/>
          </p:nvPr>
        </p:nvSpPr>
        <p:spPr/>
        <p:txBody>
          <a:bodyPr/>
          <a:lstStyle/>
          <a:p>
            <a:r>
              <a:rPr lang="en-US" dirty="0" smtClean="0">
                <a:solidFill>
                  <a:srgbClr val="9FA1A4">
                    <a:lumMod val="50000"/>
                  </a:srgbClr>
                </a:solidFill>
              </a:rPr>
              <a:t>© All rights reserved. No utilization or reproduction of this material is allowed without the written permission of CSH.</a:t>
            </a:r>
            <a:endParaRPr lang="en-US" dirty="0">
              <a:solidFill>
                <a:srgbClr val="9FA1A4">
                  <a:lumMod val="50000"/>
                </a:srgbClr>
              </a:solidFill>
            </a:endParaRPr>
          </a:p>
        </p:txBody>
      </p:sp>
    </p:spTree>
    <p:extLst>
      <p:ext uri="{BB962C8B-B14F-4D97-AF65-F5344CB8AC3E}">
        <p14:creationId xmlns:p14="http://schemas.microsoft.com/office/powerpoint/2010/main" val="22095219"/>
      </p:ext>
    </p:extLst>
  </p:cSld>
  <p:clrMapOvr>
    <a:masterClrMapping/>
  </p:clrMapOvr>
  <p:timing>
    <p:tnLst>
      <p:par>
        <p:cTn id="1" dur="indefinite" restart="never" nodeType="tmRoot"/>
      </p:par>
    </p:tnLst>
  </p:timing>
</p:sldLayout>
</file>

<file path=ppt/slideLayouts/slideLayout96.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92024" y="1143000"/>
            <a:ext cx="2125980" cy="2194560"/>
          </a:xfrm>
        </p:spPr>
        <p:txBody>
          <a:bodyPr anchor="b">
            <a:normAutofit/>
          </a:bodyPr>
          <a:lstStyle>
            <a:lvl1pPr>
              <a:defRPr sz="2800" b="0" baseline="0"/>
            </a:lvl1pPr>
          </a:lstStyle>
          <a:p>
            <a:r>
              <a:rPr lang="en-US" smtClean="0"/>
              <a:t>Click to edit Master title style</a:t>
            </a:r>
            <a:endParaRPr lang="en-US" dirty="0"/>
          </a:p>
        </p:txBody>
      </p:sp>
      <p:sp>
        <p:nvSpPr>
          <p:cNvPr id="3" name="Content Placeholder 2"/>
          <p:cNvSpPr>
            <a:spLocks noGrp="1"/>
          </p:cNvSpPr>
          <p:nvPr>
            <p:ph idx="1"/>
          </p:nvPr>
        </p:nvSpPr>
        <p:spPr>
          <a:xfrm>
            <a:off x="2900934" y="868680"/>
            <a:ext cx="5486400" cy="5120640"/>
          </a:xfrm>
        </p:spPr>
        <p:txBody>
          <a:bodyPr/>
          <a:lstStyle>
            <a:lvl1pPr>
              <a:defRPr sz="2000"/>
            </a:lvl1pPr>
            <a:lvl2pPr>
              <a:defRPr sz="1800"/>
            </a:lvl2pPr>
            <a:lvl3pPr>
              <a:defRPr sz="1600"/>
            </a:lvl3pPr>
            <a:lvl4pPr>
              <a:defRPr sz="1400"/>
            </a:lvl4pPr>
            <a:lvl5pPr>
              <a:defRPr sz="1400"/>
            </a:lvl5pPr>
            <a:lvl6pPr>
              <a:defRPr sz="1400"/>
            </a:lvl6pPr>
            <a:lvl7pPr>
              <a:defRPr sz="1400"/>
            </a:lvl7pPr>
            <a:lvl8pPr>
              <a:defRPr sz="1400"/>
            </a:lvl8pPr>
            <a:lvl9pPr>
              <a:defRPr sz="14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192024" y="3337560"/>
            <a:ext cx="2125980" cy="2560320"/>
          </a:xfrm>
        </p:spPr>
        <p:txBody>
          <a:bodyPr anchor="t">
            <a:normAutofit/>
          </a:bodyPr>
          <a:lstStyle>
            <a:lvl1pPr marL="0" indent="0">
              <a:lnSpc>
                <a:spcPct val="100000"/>
              </a:lnSpc>
              <a:spcBef>
                <a:spcPts val="800"/>
              </a:spcBef>
              <a:buNone/>
              <a:defRPr sz="125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9" name="Footer Placeholder 8"/>
          <p:cNvSpPr>
            <a:spLocks noGrp="1"/>
          </p:cNvSpPr>
          <p:nvPr>
            <p:ph type="ftr" sz="quarter" idx="11"/>
          </p:nvPr>
        </p:nvSpPr>
        <p:spPr/>
        <p:txBody>
          <a:bodyPr/>
          <a:lstStyle/>
          <a:p>
            <a:r>
              <a:rPr lang="en-US" dirty="0" smtClean="0">
                <a:solidFill>
                  <a:srgbClr val="9FA1A4">
                    <a:lumMod val="50000"/>
                  </a:srgbClr>
                </a:solidFill>
              </a:rPr>
              <a:t>© All rights reserved. No utilization or reproduction of this material is allowed without the written permission of CSH.</a:t>
            </a:r>
            <a:endParaRPr lang="en-US" dirty="0">
              <a:solidFill>
                <a:srgbClr val="9FA1A4">
                  <a:lumMod val="50000"/>
                </a:srgbClr>
              </a:solidFill>
            </a:endParaRPr>
          </a:p>
        </p:txBody>
      </p:sp>
    </p:spTree>
    <p:extLst>
      <p:ext uri="{BB962C8B-B14F-4D97-AF65-F5344CB8AC3E}">
        <p14:creationId xmlns:p14="http://schemas.microsoft.com/office/powerpoint/2010/main" val="2763352442"/>
      </p:ext>
    </p:extLst>
  </p:cSld>
  <p:clrMapOvr>
    <a:masterClrMapping/>
  </p:clrMapOvr>
  <p:timing>
    <p:tnLst>
      <p:par>
        <p:cTn id="1" dur="indefinite" restart="never" nodeType="tmRoot"/>
      </p:par>
    </p:tnLst>
  </p:timing>
</p:sldLayout>
</file>

<file path=ppt/slideLayouts/slideLayout97.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92024" y="1143000"/>
            <a:ext cx="2125980" cy="2194560"/>
          </a:xfrm>
        </p:spPr>
        <p:txBody>
          <a:bodyPr anchor="b">
            <a:normAutofit/>
          </a:bodyPr>
          <a:lstStyle>
            <a:lvl1pPr>
              <a:defRPr sz="2800" b="0"/>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2677983" y="767419"/>
            <a:ext cx="6086423" cy="5330952"/>
          </a:xfrm>
          <a:solidFill>
            <a:schemeClr val="bg1">
              <a:lumMod val="75000"/>
            </a:schemeClr>
          </a:solidFill>
        </p:spPr>
        <p:txBody>
          <a:bodyPr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dirty="0" smtClean="0"/>
              <a:t>Click icon to add picture</a:t>
            </a:r>
            <a:endParaRPr lang="en-US" dirty="0"/>
          </a:p>
        </p:txBody>
      </p:sp>
      <p:sp>
        <p:nvSpPr>
          <p:cNvPr id="4" name="Text Placeholder 3"/>
          <p:cNvSpPr>
            <a:spLocks noGrp="1"/>
          </p:cNvSpPr>
          <p:nvPr>
            <p:ph type="body" sz="half" idx="2"/>
          </p:nvPr>
        </p:nvSpPr>
        <p:spPr>
          <a:xfrm>
            <a:off x="192024" y="3340602"/>
            <a:ext cx="2125980" cy="2560320"/>
          </a:xfrm>
        </p:spPr>
        <p:txBody>
          <a:bodyPr anchor="t">
            <a:normAutofit/>
          </a:bodyPr>
          <a:lstStyle>
            <a:lvl1pPr marL="0" indent="0">
              <a:lnSpc>
                <a:spcPct val="100000"/>
              </a:lnSpc>
              <a:spcBef>
                <a:spcPts val="800"/>
              </a:spcBef>
              <a:buNone/>
              <a:defRPr sz="125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9" name="Footer Placeholder 8"/>
          <p:cNvSpPr>
            <a:spLocks noGrp="1"/>
          </p:cNvSpPr>
          <p:nvPr>
            <p:ph type="ftr" sz="quarter" idx="11"/>
          </p:nvPr>
        </p:nvSpPr>
        <p:spPr>
          <a:xfrm>
            <a:off x="248448" y="6358794"/>
            <a:ext cx="5878813" cy="365125"/>
          </a:xfrm>
        </p:spPr>
        <p:txBody>
          <a:bodyPr/>
          <a:lstStyle/>
          <a:p>
            <a:r>
              <a:rPr lang="en-US" dirty="0" smtClean="0">
                <a:solidFill>
                  <a:srgbClr val="9FA1A4">
                    <a:lumMod val="50000"/>
                  </a:srgbClr>
                </a:solidFill>
              </a:rPr>
              <a:t>© All rights reserved. No utilization or reproduction of this material is allowed without the written permission of CSH.</a:t>
            </a:r>
            <a:endParaRPr lang="en-US" dirty="0">
              <a:solidFill>
                <a:srgbClr val="9FA1A4">
                  <a:lumMod val="50000"/>
                </a:srgbClr>
              </a:solidFill>
            </a:endParaRPr>
          </a:p>
        </p:txBody>
      </p:sp>
    </p:spTree>
    <p:extLst>
      <p:ext uri="{BB962C8B-B14F-4D97-AF65-F5344CB8AC3E}">
        <p14:creationId xmlns:p14="http://schemas.microsoft.com/office/powerpoint/2010/main" val="3971485066"/>
      </p:ext>
    </p:extLst>
  </p:cSld>
  <p:clrMapOvr>
    <a:masterClrMapping/>
  </p:clrMapOvr>
  <p:timing>
    <p:tnLst>
      <p:par>
        <p:cTn id="1" dur="indefinite" restart="never" nodeType="tmRoot"/>
      </p:par>
    </p:tnLst>
  </p:timing>
</p:sldLayout>
</file>

<file path=ppt/slideLayouts/slideLayout98.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ancho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a:xfrm>
            <a:off x="196849" y="6356351"/>
            <a:ext cx="2057400" cy="365125"/>
          </a:xfrm>
          <a:prstGeom prst="rect">
            <a:avLst/>
          </a:prstGeom>
        </p:spPr>
        <p:txBody>
          <a:bodyPr/>
          <a:lstStyle/>
          <a:p>
            <a:endParaRPr lang="en-US" dirty="0">
              <a:solidFill>
                <a:srgbClr val="F8971D"/>
              </a:solidFill>
            </a:endParaRPr>
          </a:p>
        </p:txBody>
      </p:sp>
      <p:sp>
        <p:nvSpPr>
          <p:cNvPr id="8" name="Footer Placeholder 7"/>
          <p:cNvSpPr>
            <a:spLocks noGrp="1"/>
          </p:cNvSpPr>
          <p:nvPr>
            <p:ph type="ftr" sz="quarter" idx="11"/>
          </p:nvPr>
        </p:nvSpPr>
        <p:spPr/>
        <p:txBody>
          <a:bodyPr/>
          <a:lstStyle/>
          <a:p>
            <a:r>
              <a:rPr lang="en-US" dirty="0" smtClean="0">
                <a:solidFill>
                  <a:srgbClr val="9FA1A4">
                    <a:lumMod val="50000"/>
                  </a:srgbClr>
                </a:solidFill>
              </a:rPr>
              <a:t>© All rights reserved. No utilization or reproduction of this material is allowed without the written permission of CSH.</a:t>
            </a:r>
            <a:endParaRPr lang="en-US" dirty="0">
              <a:solidFill>
                <a:srgbClr val="9FA1A4">
                  <a:lumMod val="50000"/>
                </a:srgbClr>
              </a:solidFill>
            </a:endParaRPr>
          </a:p>
        </p:txBody>
      </p:sp>
    </p:spTree>
    <p:extLst>
      <p:ext uri="{BB962C8B-B14F-4D97-AF65-F5344CB8AC3E}">
        <p14:creationId xmlns:p14="http://schemas.microsoft.com/office/powerpoint/2010/main" val="67962095"/>
      </p:ext>
    </p:extLst>
  </p:cSld>
  <p:clrMapOvr>
    <a:masterClrMapping/>
  </p:clrMapOvr>
  <p:timing>
    <p:tnLst>
      <p:par>
        <p:cTn id="1" dur="indefinite" restart="never" nodeType="tmRoot"/>
      </p:par>
    </p:tnLst>
  </p:timing>
</p:sldLayout>
</file>

<file path=ppt/slideLayouts/slideLayout99.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285750" y="990600"/>
            <a:ext cx="2114550" cy="4953000"/>
          </a:xfrm>
        </p:spPr>
        <p:txBody>
          <a:bodyPr vert="eaVert"/>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2900934" y="868680"/>
            <a:ext cx="5486400" cy="5120640"/>
          </a:xfrm>
        </p:spPr>
        <p:txBody>
          <a:bodyPr vert="eaVert" ancho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a:xfrm>
            <a:off x="196849" y="6356351"/>
            <a:ext cx="2057400" cy="365125"/>
          </a:xfrm>
          <a:prstGeom prst="rect">
            <a:avLst/>
          </a:prstGeom>
        </p:spPr>
        <p:txBody>
          <a:bodyPr/>
          <a:lstStyle/>
          <a:p>
            <a:endParaRPr lang="en-US" dirty="0">
              <a:solidFill>
                <a:srgbClr val="F8971D"/>
              </a:solidFill>
            </a:endParaRPr>
          </a:p>
        </p:txBody>
      </p:sp>
      <p:sp>
        <p:nvSpPr>
          <p:cNvPr id="8" name="Footer Placeholder 7"/>
          <p:cNvSpPr>
            <a:spLocks noGrp="1"/>
          </p:cNvSpPr>
          <p:nvPr>
            <p:ph type="ftr" sz="quarter" idx="11"/>
          </p:nvPr>
        </p:nvSpPr>
        <p:spPr/>
        <p:txBody>
          <a:bodyPr/>
          <a:lstStyle/>
          <a:p>
            <a:r>
              <a:rPr lang="en-US" dirty="0" smtClean="0">
                <a:solidFill>
                  <a:srgbClr val="9FA1A4">
                    <a:lumMod val="50000"/>
                  </a:srgbClr>
                </a:solidFill>
              </a:rPr>
              <a:t>© All rights reserved. No utilization or reproduction of this material is allowed without the written permission of CSH.</a:t>
            </a:r>
            <a:endParaRPr lang="en-US" dirty="0">
              <a:solidFill>
                <a:srgbClr val="9FA1A4">
                  <a:lumMod val="50000"/>
                </a:srgbClr>
              </a:solidFill>
            </a:endParaRPr>
          </a:p>
        </p:txBody>
      </p:sp>
    </p:spTree>
    <p:extLst>
      <p:ext uri="{BB962C8B-B14F-4D97-AF65-F5344CB8AC3E}">
        <p14:creationId xmlns:p14="http://schemas.microsoft.com/office/powerpoint/2010/main" val="1137637480"/>
      </p:ext>
    </p:extLst>
  </p:cSld>
  <p:clrMapOvr>
    <a:masterClrMapping/>
  </p:clrMapOvr>
  <p:timing>
    <p:tnLst>
      <p:par>
        <p:cTn id="1" dur="indefinite" restart="never" nodeType="tmRoot"/>
      </p:par>
    </p:tnLst>
  </p:timing>
</p:sldLayout>
</file>

<file path=ppt/slideLayouts/slideLayout100.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7" name="Rectangle 6"/>
          <p:cNvSpPr/>
          <p:nvPr/>
        </p:nvSpPr>
        <p:spPr>
          <a:xfrm>
            <a:off x="1" y="762000"/>
            <a:ext cx="6856214" cy="5334001"/>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6952697" y="762000"/>
            <a:ext cx="2193989" cy="5334001"/>
          </a:xfrm>
          <a:prstGeom prst="rect">
            <a:avLst/>
          </a:prstGeom>
          <a:solidFill>
            <a:srgbClr val="C3C3C3">
              <a:alpha val="49804"/>
            </a:srgb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ctrTitle"/>
          </p:nvPr>
        </p:nvSpPr>
        <p:spPr>
          <a:xfrm>
            <a:off x="802386" y="1298448"/>
            <a:ext cx="5486400" cy="3255264"/>
          </a:xfrm>
        </p:spPr>
        <p:txBody>
          <a:bodyPr anchor="b">
            <a:normAutofit/>
          </a:bodyPr>
          <a:lstStyle>
            <a:lvl1pPr algn="l">
              <a:defRPr sz="5400" spc="-100" baseline="0">
                <a:solidFill>
                  <a:srgbClr val="FFFFFF"/>
                </a:solidFill>
              </a:defRPr>
            </a:lvl1pPr>
          </a:lstStyle>
          <a:p>
            <a:r>
              <a:rPr lang="en-US"/>
              <a:t>Click to edit Master title style</a:t>
            </a:r>
          </a:p>
        </p:txBody>
      </p:sp>
      <p:sp>
        <p:nvSpPr>
          <p:cNvPr id="3" name="Subtitle 2"/>
          <p:cNvSpPr>
            <a:spLocks noGrp="1"/>
          </p:cNvSpPr>
          <p:nvPr>
            <p:ph type="subTitle" idx="1"/>
          </p:nvPr>
        </p:nvSpPr>
        <p:spPr>
          <a:xfrm>
            <a:off x="825011" y="4670246"/>
            <a:ext cx="5486400" cy="914400"/>
          </a:xfrm>
        </p:spPr>
        <p:txBody>
          <a:bodyPr anchor="t">
            <a:normAutofit/>
          </a:bodyPr>
          <a:lstStyle>
            <a:lvl1pPr marL="0" indent="0" algn="l">
              <a:buNone/>
              <a:defRPr sz="2000" cap="none" spc="0" baseline="0">
                <a:solidFill>
                  <a:schemeClr val="accent1">
                    <a:lumMod val="20000"/>
                    <a:lumOff val="80000"/>
                  </a:schemeClr>
                </a:solidFill>
              </a:defRPr>
            </a:lvl1pPr>
            <a:lvl2pPr marL="457200" indent="0" algn="ctr">
              <a:buNone/>
              <a:defRPr sz="2000"/>
            </a:lvl2pPr>
            <a:lvl3pPr marL="914400" indent="0" algn="ctr">
              <a:buNone/>
              <a:defRPr sz="2000"/>
            </a:lvl3pPr>
            <a:lvl4pPr marL="1371600" indent="0" algn="ctr">
              <a:buNone/>
              <a:defRPr sz="2000"/>
            </a:lvl4pPr>
            <a:lvl5pPr marL="1828800" indent="0" algn="ctr">
              <a:buNone/>
              <a:defRPr sz="2000"/>
            </a:lvl5pPr>
            <a:lvl6pPr marL="2286000" indent="0" algn="ctr">
              <a:buNone/>
              <a:defRPr sz="2000"/>
            </a:lvl6pPr>
            <a:lvl7pPr marL="2743200" indent="0" algn="ctr">
              <a:buNone/>
              <a:defRPr sz="2000"/>
            </a:lvl7pPr>
            <a:lvl8pPr marL="3200400" indent="0" algn="ctr">
              <a:buNone/>
              <a:defRPr sz="2000"/>
            </a:lvl8pPr>
            <a:lvl9pPr marL="3657600" indent="0" algn="ctr">
              <a:buNone/>
              <a:defRPr sz="2000"/>
            </a:lvl9pPr>
          </a:lstStyle>
          <a:p>
            <a:r>
              <a:rPr lang="en-US"/>
              <a:t>Click to edit Master subtitle style</a:t>
            </a:r>
          </a:p>
        </p:txBody>
      </p:sp>
      <p:sp>
        <p:nvSpPr>
          <p:cNvPr id="5" name="Footer Placeholder 4"/>
          <p:cNvSpPr>
            <a:spLocks noGrp="1"/>
          </p:cNvSpPr>
          <p:nvPr>
            <p:ph type="ftr" sz="quarter" idx="11"/>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sz="800" b="0" i="0" u="none" strike="noStrike" kern="1200" cap="none" spc="0" normalizeH="0" baseline="0" noProof="0" dirty="0">
                <a:ln>
                  <a:noFill/>
                </a:ln>
                <a:solidFill>
                  <a:srgbClr val="9FA1A4">
                    <a:lumMod val="50000"/>
                  </a:srgbClr>
                </a:solidFill>
                <a:effectLst/>
                <a:uLnTx/>
                <a:uFillTx/>
                <a:latin typeface="Times" charset="0"/>
                <a:ea typeface="+mn-ea"/>
                <a:cs typeface="+mn-cs"/>
              </a:rPr>
              <a:t>© All rights reserved. No utilization or reproduction of this material is allowed without the written permission of CSH.</a:t>
            </a:r>
          </a:p>
        </p:txBody>
      </p:sp>
      <p:pic>
        <p:nvPicPr>
          <p:cNvPr id="9" name="Picture 8"/>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7306020" y="6172227"/>
            <a:ext cx="1487341" cy="753889"/>
          </a:xfrm>
          <a:prstGeom prst="rect">
            <a:avLst/>
          </a:prstGeom>
        </p:spPr>
      </p:pic>
      <p:sp>
        <p:nvSpPr>
          <p:cNvPr id="10" name="Slide Number Placeholder 5"/>
          <p:cNvSpPr>
            <a:spLocks noGrp="1"/>
          </p:cNvSpPr>
          <p:nvPr>
            <p:ph type="sldNum" sz="quarter" idx="4"/>
          </p:nvPr>
        </p:nvSpPr>
        <p:spPr>
          <a:xfrm>
            <a:off x="7097191" y="6365876"/>
            <a:ext cx="20574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pPr marL="0" marR="0" lvl="0" indent="0" algn="r" defTabSz="914400" rtl="0" eaLnBrk="1" fontAlgn="auto" latinLnBrk="0" hangingPunct="1">
              <a:lnSpc>
                <a:spcPct val="100000"/>
              </a:lnSpc>
              <a:spcBef>
                <a:spcPts val="0"/>
              </a:spcBef>
              <a:spcAft>
                <a:spcPts val="0"/>
              </a:spcAft>
              <a:buClrTx/>
              <a:buSzTx/>
              <a:buFontTx/>
              <a:buNone/>
              <a:tabLst/>
              <a:defRPr/>
            </a:pPr>
            <a:fld id="{A4D7F136-25FA-8F40-9E57-32C6A506F6F4}" type="slidenum">
              <a:rPr kumimoji="0" lang="en-US" sz="1200" b="0" i="0" u="none" strike="noStrike" kern="1200" cap="none" spc="0" normalizeH="0" baseline="0" noProof="0" smtClean="0">
                <a:ln>
                  <a:noFill/>
                </a:ln>
                <a:solidFill>
                  <a:prstClr val="black">
                    <a:tint val="75000"/>
                  </a:prstClr>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dirty="0">
              <a:ln>
                <a:noFill/>
              </a:ln>
              <a:solidFill>
                <a:prstClr val="black">
                  <a:tint val="75000"/>
                </a:prstClr>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098677738"/>
      </p:ext>
    </p:extLst>
  </p:cSld>
  <p:clrMapOvr>
    <a:masterClrMapping/>
  </p:clrMapOvr>
</p:sldLayout>
</file>

<file path=ppt/slideLayouts/slideLayout101.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6" name="Footer Placeholder 5"/>
          <p:cNvSpPr>
            <a:spLocks noGrp="1"/>
          </p:cNvSpPr>
          <p:nvPr>
            <p:ph type="ftr" sz="quarter" idx="11"/>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sz="800" b="0" i="0" u="none" strike="noStrike" kern="1200" cap="none" spc="0" normalizeH="0" baseline="0" noProof="0" dirty="0">
                <a:ln>
                  <a:noFill/>
                </a:ln>
                <a:solidFill>
                  <a:srgbClr val="9FA1A4">
                    <a:lumMod val="50000"/>
                  </a:srgbClr>
                </a:solidFill>
                <a:effectLst/>
                <a:uLnTx/>
                <a:uFillTx/>
                <a:latin typeface="Times" charset="0"/>
                <a:ea typeface="+mn-ea"/>
                <a:cs typeface="+mn-cs"/>
              </a:rPr>
              <a:t>© All rights reserved. No utilization or reproduction of this material is allowed without the written permission of CSH.</a:t>
            </a:r>
          </a:p>
        </p:txBody>
      </p:sp>
      <p:pic>
        <p:nvPicPr>
          <p:cNvPr id="4" name="Picture 3"/>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7675330" y="6248454"/>
            <a:ext cx="1186568" cy="601436"/>
          </a:xfrm>
          <a:prstGeom prst="rect">
            <a:avLst/>
          </a:prstGeom>
        </p:spPr>
      </p:pic>
      <p:sp>
        <p:nvSpPr>
          <p:cNvPr id="5" name="Slide Number Placeholder 5"/>
          <p:cNvSpPr>
            <a:spLocks noGrp="1"/>
          </p:cNvSpPr>
          <p:nvPr>
            <p:ph type="sldNum" sz="quarter" idx="4"/>
          </p:nvPr>
        </p:nvSpPr>
        <p:spPr>
          <a:xfrm>
            <a:off x="7097191" y="6365876"/>
            <a:ext cx="20574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pPr marL="0" marR="0" lvl="0" indent="0" algn="r" defTabSz="914400" rtl="0" eaLnBrk="1" fontAlgn="auto" latinLnBrk="0" hangingPunct="1">
              <a:lnSpc>
                <a:spcPct val="100000"/>
              </a:lnSpc>
              <a:spcBef>
                <a:spcPts val="0"/>
              </a:spcBef>
              <a:spcAft>
                <a:spcPts val="0"/>
              </a:spcAft>
              <a:buClrTx/>
              <a:buSzTx/>
              <a:buFontTx/>
              <a:buNone/>
              <a:tabLst/>
              <a:defRPr/>
            </a:pPr>
            <a:fld id="{A4D7F136-25FA-8F40-9E57-32C6A506F6F4}" type="slidenum">
              <a:rPr kumimoji="0" lang="en-US" sz="1200" b="0" i="0" u="none" strike="noStrike" kern="1200" cap="none" spc="0" normalizeH="0" baseline="0" noProof="0" smtClean="0">
                <a:ln>
                  <a:noFill/>
                </a:ln>
                <a:solidFill>
                  <a:prstClr val="black">
                    <a:tint val="75000"/>
                  </a:prstClr>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dirty="0">
              <a:ln>
                <a:noFill/>
              </a:ln>
              <a:solidFill>
                <a:prstClr val="black">
                  <a:tint val="75000"/>
                </a:prstClr>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997575705"/>
      </p:ext>
    </p:extLst>
  </p:cSld>
  <p:clrMapOvr>
    <a:masterClrMapping/>
  </p:clrMapOvr>
</p:sldLayout>
</file>

<file path=ppt/slideLayouts/slideLayout102.xml><?xml version="1.0" encoding="utf-8"?>
<p:sldLayout xmlns:a="http://schemas.openxmlformats.org/drawingml/2006/main" xmlns:r="http://schemas.openxmlformats.org/officeDocument/2006/relationships" xmlns:p="http://schemas.openxmlformats.org/presentationml/2006/main" showMasterSp="0" preserve="1" userDrawn="1">
  <p:cSld name="1_Blank">
    <p:spTree>
      <p:nvGrpSpPr>
        <p:cNvPr id="1" name=""/>
        <p:cNvGrpSpPr/>
        <p:nvPr/>
      </p:nvGrpSpPr>
      <p:grpSpPr>
        <a:xfrm>
          <a:off x="0" y="0"/>
          <a:ext cx="0" cy="0"/>
          <a:chOff x="0" y="0"/>
          <a:chExt cx="0" cy="0"/>
        </a:xfrm>
      </p:grpSpPr>
      <p:sp>
        <p:nvSpPr>
          <p:cNvPr id="6" name="Footer Placeholder 5"/>
          <p:cNvSpPr>
            <a:spLocks noGrp="1"/>
          </p:cNvSpPr>
          <p:nvPr>
            <p:ph type="ftr" sz="quarter" idx="11"/>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sz="800" b="0" i="0" u="none" strike="noStrike" kern="1200" cap="none" spc="0" normalizeH="0" baseline="0" noProof="0" dirty="0">
                <a:ln>
                  <a:noFill/>
                </a:ln>
                <a:solidFill>
                  <a:srgbClr val="9FA1A4">
                    <a:lumMod val="50000"/>
                  </a:srgbClr>
                </a:solidFill>
                <a:effectLst/>
                <a:uLnTx/>
                <a:uFillTx/>
                <a:latin typeface="Times" charset="0"/>
                <a:ea typeface="+mn-ea"/>
                <a:cs typeface="+mn-cs"/>
              </a:rPr>
              <a:t>© All rights reserved. No utilization or reproduction of this material is allowed without the written permission of CSH.</a:t>
            </a:r>
          </a:p>
        </p:txBody>
      </p:sp>
      <p:sp>
        <p:nvSpPr>
          <p:cNvPr id="2" name="Title 1"/>
          <p:cNvSpPr>
            <a:spLocks noGrp="1"/>
          </p:cNvSpPr>
          <p:nvPr>
            <p:ph type="title" hasCustomPrompt="1"/>
          </p:nvPr>
        </p:nvSpPr>
        <p:spPr>
          <a:xfrm>
            <a:off x="914400" y="336439"/>
            <a:ext cx="7277100" cy="704962"/>
          </a:xfrm>
        </p:spPr>
        <p:txBody>
          <a:bodyPr/>
          <a:lstStyle>
            <a:lvl1pPr>
              <a:defRPr baseline="0">
                <a:solidFill>
                  <a:schemeClr val="accent2"/>
                </a:solidFill>
              </a:defRPr>
            </a:lvl1pPr>
          </a:lstStyle>
          <a:p>
            <a:r>
              <a:rPr lang="en-US"/>
              <a:t>Title Text Here</a:t>
            </a:r>
          </a:p>
        </p:txBody>
      </p:sp>
      <p:pic>
        <p:nvPicPr>
          <p:cNvPr id="3" name="Picture 2"/>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7780564" y="6280997"/>
            <a:ext cx="1138365" cy="577003"/>
          </a:xfrm>
          <a:prstGeom prst="rect">
            <a:avLst/>
          </a:prstGeom>
        </p:spPr>
      </p:pic>
      <p:sp>
        <p:nvSpPr>
          <p:cNvPr id="5" name="Slide Number Placeholder 5"/>
          <p:cNvSpPr>
            <a:spLocks noGrp="1"/>
          </p:cNvSpPr>
          <p:nvPr>
            <p:ph type="sldNum" sz="quarter" idx="4"/>
          </p:nvPr>
        </p:nvSpPr>
        <p:spPr>
          <a:xfrm>
            <a:off x="7097191" y="6365876"/>
            <a:ext cx="20574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pPr marL="0" marR="0" lvl="0" indent="0" algn="r" defTabSz="914400" rtl="0" eaLnBrk="1" fontAlgn="auto" latinLnBrk="0" hangingPunct="1">
              <a:lnSpc>
                <a:spcPct val="100000"/>
              </a:lnSpc>
              <a:spcBef>
                <a:spcPts val="0"/>
              </a:spcBef>
              <a:spcAft>
                <a:spcPts val="0"/>
              </a:spcAft>
              <a:buClrTx/>
              <a:buSzTx/>
              <a:buFontTx/>
              <a:buNone/>
              <a:tabLst/>
              <a:defRPr/>
            </a:pPr>
            <a:fld id="{A4D7F136-25FA-8F40-9E57-32C6A506F6F4}" type="slidenum">
              <a:rPr kumimoji="0" lang="en-US" sz="1200" b="0" i="0" u="none" strike="noStrike" kern="1200" cap="none" spc="0" normalizeH="0" baseline="0" noProof="0" smtClean="0">
                <a:ln>
                  <a:noFill/>
                </a:ln>
                <a:solidFill>
                  <a:prstClr val="black">
                    <a:tint val="75000"/>
                  </a:prstClr>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dirty="0">
              <a:ln>
                <a:noFill/>
              </a:ln>
              <a:solidFill>
                <a:prstClr val="black">
                  <a:tint val="75000"/>
                </a:prstClr>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586447329"/>
      </p:ext>
    </p:extLst>
  </p:cSld>
  <p:clrMapOvr>
    <a:masterClrMapping/>
  </p:clrMapOvr>
</p:sldLayout>
</file>

<file path=ppt/slideLayouts/slideLayout103.xml><?xml version="1.0" encoding="utf-8"?>
<p:sldLayout xmlns:a="http://schemas.openxmlformats.org/drawingml/2006/main" xmlns:r="http://schemas.openxmlformats.org/officeDocument/2006/relationships" xmlns:p="http://schemas.openxmlformats.org/presentationml/2006/main" showMasterSp="0" preserve="1" userDrawn="1">
  <p:cSld name="1_Custom Layout">
    <p:spTree>
      <p:nvGrpSpPr>
        <p:cNvPr id="1" name=""/>
        <p:cNvGrpSpPr/>
        <p:nvPr/>
      </p:nvGrpSpPr>
      <p:grpSpPr>
        <a:xfrm>
          <a:off x="0" y="0"/>
          <a:ext cx="0" cy="0"/>
          <a:chOff x="0" y="0"/>
          <a:chExt cx="0" cy="0"/>
        </a:xfrm>
      </p:grpSpPr>
      <p:sp>
        <p:nvSpPr>
          <p:cNvPr id="2" name="Slide Number Placeholder 5"/>
          <p:cNvSpPr>
            <a:spLocks noGrp="1"/>
          </p:cNvSpPr>
          <p:nvPr>
            <p:ph type="sldNum" sz="quarter" idx="4"/>
          </p:nvPr>
        </p:nvSpPr>
        <p:spPr>
          <a:xfrm>
            <a:off x="7097191" y="6365876"/>
            <a:ext cx="20574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pPr marL="0" marR="0" lvl="0" indent="0" algn="r" defTabSz="914400" rtl="0" eaLnBrk="1" fontAlgn="auto" latinLnBrk="0" hangingPunct="1">
              <a:lnSpc>
                <a:spcPct val="100000"/>
              </a:lnSpc>
              <a:spcBef>
                <a:spcPts val="0"/>
              </a:spcBef>
              <a:spcAft>
                <a:spcPts val="0"/>
              </a:spcAft>
              <a:buClrTx/>
              <a:buSzTx/>
              <a:buFontTx/>
              <a:buNone/>
              <a:tabLst/>
              <a:defRPr/>
            </a:pPr>
            <a:fld id="{A4D7F136-25FA-8F40-9E57-32C6A506F6F4}" type="slidenum">
              <a:rPr kumimoji="0" lang="en-US" sz="1200" b="0" i="0" u="none" strike="noStrike" kern="1200" cap="none" spc="0" normalizeH="0" baseline="0" noProof="0" smtClean="0">
                <a:ln>
                  <a:noFill/>
                </a:ln>
                <a:solidFill>
                  <a:prstClr val="black">
                    <a:tint val="75000"/>
                  </a:prstClr>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dirty="0">
              <a:ln>
                <a:noFill/>
              </a:ln>
              <a:solidFill>
                <a:prstClr val="black">
                  <a:tint val="75000"/>
                </a:prstClr>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258550099"/>
      </p:ext>
    </p:extLst>
  </p:cSld>
  <p:clrMapOvr>
    <a:masterClrMapping/>
  </p:clrMapOvr>
</p:sldLayout>
</file>

<file path=ppt/slideLayouts/slideLayout104.xml><?xml version="1.0" encoding="utf-8"?>
<p:sldLayout xmlns:a="http://schemas.openxmlformats.org/drawingml/2006/main" xmlns:r="http://schemas.openxmlformats.org/officeDocument/2006/relationships" xmlns:p="http://schemas.openxmlformats.org/presentationml/2006/main" showMasterSp="0" preserve="1" userDrawn="1">
  <p:cSld name="Custom Layout">
    <p:spTree>
      <p:nvGrpSpPr>
        <p:cNvPr id="1" name=""/>
        <p:cNvGrpSpPr/>
        <p:nvPr/>
      </p:nvGrpSpPr>
      <p:grpSpPr>
        <a:xfrm>
          <a:off x="0" y="0"/>
          <a:ext cx="0" cy="0"/>
          <a:chOff x="0" y="0"/>
          <a:chExt cx="0" cy="0"/>
        </a:xfrm>
      </p:grpSpPr>
      <p:sp>
        <p:nvSpPr>
          <p:cNvPr id="5" name="Picture Placeholder 4"/>
          <p:cNvSpPr>
            <a:spLocks noGrp="1"/>
          </p:cNvSpPr>
          <p:nvPr>
            <p:ph type="pic" sz="quarter" idx="10"/>
          </p:nvPr>
        </p:nvSpPr>
        <p:spPr>
          <a:xfrm>
            <a:off x="449716" y="1445079"/>
            <a:ext cx="8351384" cy="4996542"/>
          </a:xfrm>
        </p:spPr>
        <p:txBody>
          <a:bodyPr/>
          <a:lstStyle/>
          <a:p>
            <a:r>
              <a:rPr lang="en-US" dirty="0"/>
              <a:t>Click icon to add picture</a:t>
            </a:r>
          </a:p>
        </p:txBody>
      </p:sp>
      <p:sp>
        <p:nvSpPr>
          <p:cNvPr id="6" name="Title 5"/>
          <p:cNvSpPr>
            <a:spLocks noGrp="1"/>
          </p:cNvSpPr>
          <p:nvPr>
            <p:ph type="title"/>
          </p:nvPr>
        </p:nvSpPr>
        <p:spPr>
          <a:xfrm>
            <a:off x="1123884" y="282918"/>
            <a:ext cx="7003047" cy="876412"/>
          </a:xfrm>
        </p:spPr>
        <p:txBody>
          <a:bodyPr/>
          <a:lstStyle>
            <a:lvl1pPr algn="ctr">
              <a:defRPr>
                <a:solidFill>
                  <a:schemeClr val="tx2"/>
                </a:solidFill>
              </a:defRPr>
            </a:lvl1pPr>
          </a:lstStyle>
          <a:p>
            <a:r>
              <a:rPr lang="en-US"/>
              <a:t>Click to edit Master title style</a:t>
            </a:r>
          </a:p>
        </p:txBody>
      </p:sp>
      <p:sp>
        <p:nvSpPr>
          <p:cNvPr id="4" name="Slide Number Placeholder 5"/>
          <p:cNvSpPr>
            <a:spLocks noGrp="1"/>
          </p:cNvSpPr>
          <p:nvPr>
            <p:ph type="sldNum" sz="quarter" idx="4"/>
          </p:nvPr>
        </p:nvSpPr>
        <p:spPr>
          <a:xfrm>
            <a:off x="7097191" y="6365876"/>
            <a:ext cx="20574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pPr marL="0" marR="0" lvl="0" indent="0" algn="r" defTabSz="914400" rtl="0" eaLnBrk="1" fontAlgn="auto" latinLnBrk="0" hangingPunct="1">
              <a:lnSpc>
                <a:spcPct val="100000"/>
              </a:lnSpc>
              <a:spcBef>
                <a:spcPts val="0"/>
              </a:spcBef>
              <a:spcAft>
                <a:spcPts val="0"/>
              </a:spcAft>
              <a:buClrTx/>
              <a:buSzTx/>
              <a:buFontTx/>
              <a:buNone/>
              <a:tabLst/>
              <a:defRPr/>
            </a:pPr>
            <a:fld id="{A4D7F136-25FA-8F40-9E57-32C6A506F6F4}" type="slidenum">
              <a:rPr kumimoji="0" lang="en-US" sz="1200" b="0" i="0" u="none" strike="noStrike" kern="1200" cap="none" spc="0" normalizeH="0" baseline="0" noProof="0" smtClean="0">
                <a:ln>
                  <a:noFill/>
                </a:ln>
                <a:solidFill>
                  <a:prstClr val="black">
                    <a:tint val="75000"/>
                  </a:prstClr>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dirty="0">
              <a:ln>
                <a:noFill/>
              </a:ln>
              <a:solidFill>
                <a:prstClr val="black">
                  <a:tint val="75000"/>
                </a:prstClr>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813690287"/>
      </p:ext>
    </p:extLst>
  </p:cSld>
  <p:clrMapOvr>
    <a:masterClrMapping/>
  </p:clrMapOvr>
</p:sldLayout>
</file>

<file path=ppt/slideLayouts/slideLayout105.xml><?xml version="1.0" encoding="utf-8"?>
<p:sldLayout xmlns:a="http://schemas.openxmlformats.org/drawingml/2006/main" xmlns:r="http://schemas.openxmlformats.org/officeDocument/2006/relationships" xmlns:p="http://schemas.openxmlformats.org/presentationml/2006/main" showMasterSp="0" preserve="1" userDrawn="1">
  <p:cSld name="2_Custom Layout">
    <p:spTree>
      <p:nvGrpSpPr>
        <p:cNvPr id="1" name=""/>
        <p:cNvGrpSpPr/>
        <p:nvPr/>
      </p:nvGrpSpPr>
      <p:grpSpPr>
        <a:xfrm>
          <a:off x="0" y="0"/>
          <a:ext cx="0" cy="0"/>
          <a:chOff x="0" y="0"/>
          <a:chExt cx="0" cy="0"/>
        </a:xfrm>
      </p:grpSpPr>
      <p:sp>
        <p:nvSpPr>
          <p:cNvPr id="3" name="SmartArt Placeholder 2"/>
          <p:cNvSpPr>
            <a:spLocks noGrp="1"/>
          </p:cNvSpPr>
          <p:nvPr>
            <p:ph type="dgm" sz="quarter" idx="11"/>
          </p:nvPr>
        </p:nvSpPr>
        <p:spPr>
          <a:xfrm>
            <a:off x="416378" y="1151164"/>
            <a:ext cx="8474528" cy="5453063"/>
          </a:xfrm>
        </p:spPr>
        <p:txBody>
          <a:bodyPr/>
          <a:lstStyle/>
          <a:p>
            <a:r>
              <a:rPr lang="en-US" dirty="0"/>
              <a:t>Click icon to add SmartArt graphic</a:t>
            </a:r>
          </a:p>
        </p:txBody>
      </p:sp>
      <p:sp>
        <p:nvSpPr>
          <p:cNvPr id="7" name="Title 5"/>
          <p:cNvSpPr>
            <a:spLocks noGrp="1"/>
          </p:cNvSpPr>
          <p:nvPr>
            <p:ph type="title"/>
          </p:nvPr>
        </p:nvSpPr>
        <p:spPr>
          <a:xfrm>
            <a:off x="1123884" y="282918"/>
            <a:ext cx="7003047" cy="876412"/>
          </a:xfrm>
        </p:spPr>
        <p:txBody>
          <a:bodyPr/>
          <a:lstStyle>
            <a:lvl1pPr algn="ctr">
              <a:defRPr>
                <a:solidFill>
                  <a:schemeClr val="tx2"/>
                </a:solidFill>
              </a:defRPr>
            </a:lvl1pPr>
          </a:lstStyle>
          <a:p>
            <a:r>
              <a:rPr lang="en-US"/>
              <a:t>Click to edit Master title style</a:t>
            </a:r>
          </a:p>
        </p:txBody>
      </p:sp>
      <p:sp>
        <p:nvSpPr>
          <p:cNvPr id="4" name="Slide Number Placeholder 5"/>
          <p:cNvSpPr>
            <a:spLocks noGrp="1"/>
          </p:cNvSpPr>
          <p:nvPr>
            <p:ph type="sldNum" sz="quarter" idx="4"/>
          </p:nvPr>
        </p:nvSpPr>
        <p:spPr>
          <a:xfrm>
            <a:off x="7097191" y="6365876"/>
            <a:ext cx="20574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pPr marL="0" marR="0" lvl="0" indent="0" algn="r" defTabSz="914400" rtl="0" eaLnBrk="1" fontAlgn="auto" latinLnBrk="0" hangingPunct="1">
              <a:lnSpc>
                <a:spcPct val="100000"/>
              </a:lnSpc>
              <a:spcBef>
                <a:spcPts val="0"/>
              </a:spcBef>
              <a:spcAft>
                <a:spcPts val="0"/>
              </a:spcAft>
              <a:buClrTx/>
              <a:buSzTx/>
              <a:buFontTx/>
              <a:buNone/>
              <a:tabLst/>
              <a:defRPr/>
            </a:pPr>
            <a:fld id="{A4D7F136-25FA-8F40-9E57-32C6A506F6F4}" type="slidenum">
              <a:rPr kumimoji="0" lang="en-US" sz="1200" b="0" i="0" u="none" strike="noStrike" kern="1200" cap="none" spc="0" normalizeH="0" baseline="0" noProof="0" smtClean="0">
                <a:ln>
                  <a:noFill/>
                </a:ln>
                <a:solidFill>
                  <a:prstClr val="black">
                    <a:tint val="75000"/>
                  </a:prstClr>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dirty="0">
              <a:ln>
                <a:noFill/>
              </a:ln>
              <a:solidFill>
                <a:prstClr val="black">
                  <a:tint val="75000"/>
                </a:prstClr>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555576509"/>
      </p:ext>
    </p:extLst>
  </p:cSld>
  <p:clrMapOvr>
    <a:masterClrMapping/>
  </p:clrMapOvr>
</p:sldLayout>
</file>

<file path=ppt/slideLayouts/slideLayout106.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Footer Placeholder 4"/>
          <p:cNvSpPr>
            <a:spLocks noGrp="1"/>
          </p:cNvSpPr>
          <p:nvPr>
            <p:ph type="ftr" sz="quarter" idx="11"/>
          </p:nvPr>
        </p:nvSpPr>
        <p:spPr>
          <a:xfrm>
            <a:off x="189689" y="6199180"/>
            <a:ext cx="7430311" cy="365125"/>
          </a:xfrm>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sz="800" b="0" i="0" u="none" strike="noStrike" kern="1200" cap="none" spc="0" normalizeH="0" baseline="0" noProof="0" dirty="0">
                <a:ln>
                  <a:noFill/>
                </a:ln>
                <a:solidFill>
                  <a:srgbClr val="9FA1A4">
                    <a:lumMod val="50000"/>
                  </a:srgbClr>
                </a:solidFill>
                <a:effectLst/>
                <a:uLnTx/>
                <a:uFillTx/>
                <a:latin typeface="Times" charset="0"/>
                <a:ea typeface="+mn-ea"/>
                <a:cs typeface="+mn-cs"/>
              </a:rPr>
              <a:t>© All rights reserved. No utilization or reproduction of this material is allowed without the written permission of CSH.</a:t>
            </a:r>
          </a:p>
        </p:txBody>
      </p:sp>
      <p:sp>
        <p:nvSpPr>
          <p:cNvPr id="6" name="Slide Number Placeholder 5"/>
          <p:cNvSpPr>
            <a:spLocks noGrp="1"/>
          </p:cNvSpPr>
          <p:nvPr>
            <p:ph type="sldNum" sz="quarter" idx="4"/>
          </p:nvPr>
        </p:nvSpPr>
        <p:spPr>
          <a:xfrm>
            <a:off x="7097191" y="6365876"/>
            <a:ext cx="20574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pPr marL="0" marR="0" lvl="0" indent="0" algn="r" defTabSz="914400" rtl="0" eaLnBrk="1" fontAlgn="auto" latinLnBrk="0" hangingPunct="1">
              <a:lnSpc>
                <a:spcPct val="100000"/>
              </a:lnSpc>
              <a:spcBef>
                <a:spcPts val="0"/>
              </a:spcBef>
              <a:spcAft>
                <a:spcPts val="0"/>
              </a:spcAft>
              <a:buClrTx/>
              <a:buSzTx/>
              <a:buFontTx/>
              <a:buNone/>
              <a:tabLst/>
              <a:defRPr/>
            </a:pPr>
            <a:fld id="{A4D7F136-25FA-8F40-9E57-32C6A506F6F4}" type="slidenum">
              <a:rPr kumimoji="0" lang="en-US" sz="1200" b="0" i="0" u="none" strike="noStrike" kern="1200" cap="none" spc="0" normalizeH="0" baseline="0" noProof="0" smtClean="0">
                <a:ln>
                  <a:noFill/>
                </a:ln>
                <a:solidFill>
                  <a:prstClr val="black">
                    <a:tint val="75000"/>
                  </a:prstClr>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dirty="0">
              <a:ln>
                <a:noFill/>
              </a:ln>
              <a:solidFill>
                <a:prstClr val="black">
                  <a:tint val="75000"/>
                </a:prstClr>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697666244"/>
      </p:ext>
    </p:extLst>
  </p:cSld>
  <p:clrMapOvr>
    <a:masterClrMapping/>
  </p:clrMapOvr>
</p:sldLayout>
</file>

<file path=ppt/slideLayouts/slideLayout107.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2900934" y="1298448"/>
            <a:ext cx="5486400" cy="3255264"/>
          </a:xfrm>
        </p:spPr>
        <p:txBody>
          <a:bodyPr anchor="b">
            <a:normAutofit/>
          </a:bodyPr>
          <a:lstStyle>
            <a:lvl1pPr>
              <a:defRPr sz="5400" b="0" spc="-100" baseline="0">
                <a:solidFill>
                  <a:schemeClr val="tx1">
                    <a:lumMod val="65000"/>
                    <a:lumOff val="35000"/>
                  </a:schemeClr>
                </a:solidFill>
              </a:defRPr>
            </a:lvl1pPr>
          </a:lstStyle>
          <a:p>
            <a:r>
              <a:rPr lang="en-US"/>
              <a:t>Click to edit Master title style</a:t>
            </a:r>
          </a:p>
        </p:txBody>
      </p:sp>
      <p:sp>
        <p:nvSpPr>
          <p:cNvPr id="3" name="Text Placeholder 2"/>
          <p:cNvSpPr>
            <a:spLocks noGrp="1"/>
          </p:cNvSpPr>
          <p:nvPr>
            <p:ph type="body" idx="1"/>
          </p:nvPr>
        </p:nvSpPr>
        <p:spPr>
          <a:xfrm>
            <a:off x="2914650" y="4672584"/>
            <a:ext cx="5486400" cy="914400"/>
          </a:xfrm>
        </p:spPr>
        <p:txBody>
          <a:bodyPr anchor="t">
            <a:normAutofit/>
          </a:bodyPr>
          <a:lstStyle>
            <a:lvl1pPr marL="0" indent="0">
              <a:buNone/>
              <a:defRPr sz="2000" cap="none" spc="0" baseline="0">
                <a:solidFill>
                  <a:schemeClr val="tx1">
                    <a:lumMod val="65000"/>
                    <a:lumOff val="3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5" name="Footer Placeholder 4"/>
          <p:cNvSpPr>
            <a:spLocks noGrp="1"/>
          </p:cNvSpPr>
          <p:nvPr>
            <p:ph type="ftr" sz="quarter" idx="11"/>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sz="800" b="0" i="0" u="none" strike="noStrike" kern="1200" cap="none" spc="0" normalizeH="0" baseline="0" noProof="0" dirty="0">
                <a:ln>
                  <a:noFill/>
                </a:ln>
                <a:solidFill>
                  <a:srgbClr val="9FA1A4">
                    <a:lumMod val="50000"/>
                  </a:srgbClr>
                </a:solidFill>
                <a:effectLst/>
                <a:uLnTx/>
                <a:uFillTx/>
                <a:latin typeface="Times" charset="0"/>
                <a:ea typeface="+mn-ea"/>
                <a:cs typeface="+mn-cs"/>
              </a:rPr>
              <a:t>© All rights reserved. No utilization or reproduction of this material is allowed without the written permission of CSH.</a:t>
            </a:r>
          </a:p>
        </p:txBody>
      </p:sp>
      <p:sp>
        <p:nvSpPr>
          <p:cNvPr id="6" name="Slide Number Placeholder 5"/>
          <p:cNvSpPr>
            <a:spLocks noGrp="1"/>
          </p:cNvSpPr>
          <p:nvPr>
            <p:ph type="sldNum" sz="quarter" idx="4"/>
          </p:nvPr>
        </p:nvSpPr>
        <p:spPr>
          <a:xfrm>
            <a:off x="7097191" y="6365876"/>
            <a:ext cx="20574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pPr marL="0" marR="0" lvl="0" indent="0" algn="r" defTabSz="914400" rtl="0" eaLnBrk="1" fontAlgn="auto" latinLnBrk="0" hangingPunct="1">
              <a:lnSpc>
                <a:spcPct val="100000"/>
              </a:lnSpc>
              <a:spcBef>
                <a:spcPts val="0"/>
              </a:spcBef>
              <a:spcAft>
                <a:spcPts val="0"/>
              </a:spcAft>
              <a:buClrTx/>
              <a:buSzTx/>
              <a:buFontTx/>
              <a:buNone/>
              <a:tabLst/>
              <a:defRPr/>
            </a:pPr>
            <a:fld id="{A4D7F136-25FA-8F40-9E57-32C6A506F6F4}" type="slidenum">
              <a:rPr kumimoji="0" lang="en-US" sz="1200" b="0" i="0" u="none" strike="noStrike" kern="1200" cap="none" spc="0" normalizeH="0" baseline="0" noProof="0" smtClean="0">
                <a:ln>
                  <a:noFill/>
                </a:ln>
                <a:solidFill>
                  <a:prstClr val="black">
                    <a:tint val="75000"/>
                  </a:prstClr>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dirty="0">
              <a:ln>
                <a:noFill/>
              </a:ln>
              <a:solidFill>
                <a:prstClr val="black">
                  <a:tint val="75000"/>
                </a:prstClr>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485958652"/>
      </p:ext>
    </p:extLst>
  </p:cSld>
  <p:clrMapOvr>
    <a:masterClrMapping/>
  </p:clrMapOvr>
</p:sldLayout>
</file>

<file path=ppt/slideLayouts/slideLayout108.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2900934" y="868680"/>
            <a:ext cx="2606040" cy="5120640"/>
          </a:xfrm>
        </p:spPr>
        <p:txBody>
          <a:bodyPr/>
          <a:lstStyle>
            <a:lvl1pPr>
              <a:defRPr sz="1900"/>
            </a:lvl1pPr>
            <a:lvl2pPr>
              <a:defRPr sz="1700"/>
            </a:lvl2pPr>
            <a:lvl3pPr>
              <a:defRPr sz="1500"/>
            </a:lvl3pPr>
            <a:lvl4pPr>
              <a:defRPr sz="1300"/>
            </a:lvl4pPr>
            <a:lvl5pPr>
              <a:defRPr sz="1300"/>
            </a:lvl5pPr>
            <a:lvl6pPr>
              <a:defRPr sz="1300"/>
            </a:lvl6pPr>
            <a:lvl7pPr>
              <a:defRPr sz="1300"/>
            </a:lvl7pPr>
            <a:lvl8pPr>
              <a:defRPr sz="1300"/>
            </a:lvl8pPr>
            <a:lvl9pPr>
              <a:defRPr sz="13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5863590" y="868680"/>
            <a:ext cx="2606040" cy="5120640"/>
          </a:xfrm>
        </p:spPr>
        <p:txBody>
          <a:bodyPr/>
          <a:lstStyle>
            <a:lvl1pPr>
              <a:defRPr sz="1900"/>
            </a:lvl1pPr>
            <a:lvl2pPr>
              <a:defRPr sz="1700"/>
            </a:lvl2pPr>
            <a:lvl3pPr>
              <a:defRPr sz="1500"/>
            </a:lvl3pPr>
            <a:lvl4pPr>
              <a:defRPr sz="1300"/>
            </a:lvl4pPr>
            <a:lvl5pPr>
              <a:defRPr sz="1300"/>
            </a:lvl5pPr>
            <a:lvl6pPr>
              <a:defRPr sz="1300"/>
            </a:lvl6pPr>
            <a:lvl7pPr>
              <a:defRPr sz="1300"/>
            </a:lvl7pPr>
            <a:lvl8pPr>
              <a:defRPr sz="1300"/>
            </a:lvl8pPr>
            <a:lvl9pPr>
              <a:defRPr sz="13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9" name="Footer Placeholder 8"/>
          <p:cNvSpPr>
            <a:spLocks noGrp="1"/>
          </p:cNvSpPr>
          <p:nvPr>
            <p:ph type="ftr" sz="quarter" idx="11"/>
          </p:nvPr>
        </p:nvSpPr>
        <p:spPr>
          <a:xfrm>
            <a:off x="189689" y="6356350"/>
            <a:ext cx="7430311" cy="365125"/>
          </a:xfrm>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sz="800" b="0" i="0" u="none" strike="noStrike" kern="1200" cap="none" spc="0" normalizeH="0" baseline="0" noProof="0" dirty="0">
                <a:ln>
                  <a:noFill/>
                </a:ln>
                <a:solidFill>
                  <a:srgbClr val="9FA1A4">
                    <a:lumMod val="50000"/>
                  </a:srgbClr>
                </a:solidFill>
                <a:effectLst/>
                <a:uLnTx/>
                <a:uFillTx/>
                <a:latin typeface="Times" charset="0"/>
                <a:ea typeface="+mn-ea"/>
                <a:cs typeface="+mn-cs"/>
              </a:rPr>
              <a:t>© All rights reserved. No utilization or reproduction of this material is allowed without the written permission of CSH.</a:t>
            </a:r>
          </a:p>
        </p:txBody>
      </p:sp>
      <p:sp>
        <p:nvSpPr>
          <p:cNvPr id="6" name="Slide Number Placeholder 5"/>
          <p:cNvSpPr>
            <a:spLocks noGrp="1"/>
          </p:cNvSpPr>
          <p:nvPr>
            <p:ph type="sldNum" sz="quarter" idx="4"/>
          </p:nvPr>
        </p:nvSpPr>
        <p:spPr>
          <a:xfrm>
            <a:off x="7097191" y="6365876"/>
            <a:ext cx="20574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pPr marL="0" marR="0" lvl="0" indent="0" algn="r" defTabSz="914400" rtl="0" eaLnBrk="1" fontAlgn="auto" latinLnBrk="0" hangingPunct="1">
              <a:lnSpc>
                <a:spcPct val="100000"/>
              </a:lnSpc>
              <a:spcBef>
                <a:spcPts val="0"/>
              </a:spcBef>
              <a:spcAft>
                <a:spcPts val="0"/>
              </a:spcAft>
              <a:buClrTx/>
              <a:buSzTx/>
              <a:buFontTx/>
              <a:buNone/>
              <a:tabLst/>
              <a:defRPr/>
            </a:pPr>
            <a:fld id="{A4D7F136-25FA-8F40-9E57-32C6A506F6F4}" type="slidenum">
              <a:rPr kumimoji="0" lang="en-US" sz="1200" b="0" i="0" u="none" strike="noStrike" kern="1200" cap="none" spc="0" normalizeH="0" baseline="0" noProof="0" smtClean="0">
                <a:ln>
                  <a:noFill/>
                </a:ln>
                <a:solidFill>
                  <a:prstClr val="black">
                    <a:tint val="75000"/>
                  </a:prstClr>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dirty="0">
              <a:ln>
                <a:noFill/>
              </a:ln>
              <a:solidFill>
                <a:prstClr val="black">
                  <a:tint val="75000"/>
                </a:prstClr>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4090978998"/>
      </p:ext>
    </p:extLst>
  </p:cSld>
  <p:clrMapOvr>
    <a:masterClrMapping/>
  </p:clrMapOvr>
</p:sldLayout>
</file>

<file path=ppt/slideLayouts/slideLayout109.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p:txBody>
          <a:bodyPr/>
          <a:lstStyle/>
          <a:p>
            <a:r>
              <a:rPr lang="en-US"/>
              <a:t>Click to edit Master title style</a:t>
            </a:r>
          </a:p>
        </p:txBody>
      </p:sp>
      <p:sp>
        <p:nvSpPr>
          <p:cNvPr id="3" name="Text Placeholder 2"/>
          <p:cNvSpPr>
            <a:spLocks noGrp="1"/>
          </p:cNvSpPr>
          <p:nvPr>
            <p:ph type="body" idx="1"/>
          </p:nvPr>
        </p:nvSpPr>
        <p:spPr>
          <a:xfrm>
            <a:off x="2900934" y="1023586"/>
            <a:ext cx="2606040" cy="807720"/>
          </a:xfrm>
        </p:spPr>
        <p:txBody>
          <a:bodyPr anchor="b">
            <a:normAutofit/>
          </a:bodyPr>
          <a:lstStyle>
            <a:lvl1pPr marL="0" indent="0">
              <a:spcBef>
                <a:spcPts val="0"/>
              </a:spcBef>
              <a:buNone/>
              <a:defRPr sz="1900" b="1">
                <a:solidFill>
                  <a:schemeClr val="tx1">
                    <a:lumMod val="65000"/>
                    <a:lumOff val="35000"/>
                  </a:schemeClr>
                </a:solidFill>
              </a:defRPr>
            </a:lvl1pPr>
            <a:lvl2pPr marL="457200" indent="0">
              <a:buNone/>
              <a:defRPr sz="19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2900934" y="1930936"/>
            <a:ext cx="2606040" cy="4023360"/>
          </a:xfrm>
        </p:spPr>
        <p:txBody>
          <a:bodyPr/>
          <a:lstStyle>
            <a:lvl1pPr>
              <a:defRPr sz="1900"/>
            </a:lvl1pPr>
            <a:lvl2pPr>
              <a:defRPr sz="1700"/>
            </a:lvl2pPr>
            <a:lvl3pPr>
              <a:defRPr sz="1500"/>
            </a:lvl3pPr>
            <a:lvl4pPr>
              <a:defRPr sz="1300"/>
            </a:lvl4pPr>
            <a:lvl5pPr>
              <a:defRPr sz="1300"/>
            </a:lvl5pPr>
            <a:lvl6pPr>
              <a:defRPr sz="1300"/>
            </a:lvl6pPr>
            <a:lvl7pPr>
              <a:defRPr sz="1300"/>
            </a:lvl7pPr>
            <a:lvl8pPr>
              <a:defRPr sz="1300"/>
            </a:lvl8pPr>
            <a:lvl9pPr>
              <a:defRPr sz="13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5863847" y="1023587"/>
            <a:ext cx="2606040" cy="813171"/>
          </a:xfrm>
        </p:spPr>
        <p:txBody>
          <a:bodyPr anchor="b">
            <a:normAutofit/>
          </a:bodyPr>
          <a:lstStyle>
            <a:lvl1pPr marL="0" indent="0">
              <a:spcBef>
                <a:spcPts val="0"/>
              </a:spcBef>
              <a:buNone/>
              <a:defRPr sz="1900" b="1">
                <a:solidFill>
                  <a:schemeClr val="tx1">
                    <a:lumMod val="65000"/>
                    <a:lumOff val="35000"/>
                  </a:schemeClr>
                </a:solidFill>
              </a:defRPr>
            </a:lvl1pPr>
            <a:lvl2pPr marL="457200" indent="0">
              <a:buNone/>
              <a:defRPr sz="19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5863847" y="1930936"/>
            <a:ext cx="2606040" cy="4023360"/>
          </a:xfrm>
        </p:spPr>
        <p:txBody>
          <a:bodyPr/>
          <a:lstStyle>
            <a:lvl1pPr>
              <a:defRPr sz="1900"/>
            </a:lvl1pPr>
            <a:lvl2pPr>
              <a:defRPr sz="1700"/>
            </a:lvl2pPr>
            <a:lvl3pPr>
              <a:defRPr sz="1500"/>
            </a:lvl3pPr>
            <a:lvl4pPr>
              <a:defRPr sz="1300"/>
            </a:lvl4pPr>
            <a:lvl5pPr>
              <a:defRPr sz="1300"/>
            </a:lvl5pPr>
            <a:lvl6pPr>
              <a:defRPr sz="1300"/>
            </a:lvl6pPr>
            <a:lvl7pPr>
              <a:defRPr sz="1300"/>
            </a:lvl7pPr>
            <a:lvl8pPr>
              <a:defRPr sz="1300"/>
            </a:lvl8pPr>
            <a:lvl9pPr>
              <a:defRPr sz="13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1" name="Footer Placeholder 10"/>
          <p:cNvSpPr>
            <a:spLocks noGrp="1"/>
          </p:cNvSpPr>
          <p:nvPr>
            <p:ph type="ftr" sz="quarter" idx="11"/>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sz="800" b="0" i="0" u="none" strike="noStrike" kern="1200" cap="none" spc="0" normalizeH="0" baseline="0" noProof="0" dirty="0">
                <a:ln>
                  <a:noFill/>
                </a:ln>
                <a:solidFill>
                  <a:srgbClr val="9FA1A4">
                    <a:lumMod val="50000"/>
                  </a:srgbClr>
                </a:solidFill>
                <a:effectLst/>
                <a:uLnTx/>
                <a:uFillTx/>
                <a:latin typeface="Times" charset="0"/>
                <a:ea typeface="+mn-ea"/>
                <a:cs typeface="+mn-cs"/>
              </a:rPr>
              <a:t>© All rights reserved. No utilization or reproduction of this material is allowed without the written permission of CSH.</a:t>
            </a:r>
          </a:p>
        </p:txBody>
      </p:sp>
      <p:sp>
        <p:nvSpPr>
          <p:cNvPr id="8" name="Slide Number Placeholder 5"/>
          <p:cNvSpPr>
            <a:spLocks noGrp="1"/>
          </p:cNvSpPr>
          <p:nvPr>
            <p:ph type="sldNum" sz="quarter" idx="12"/>
          </p:nvPr>
        </p:nvSpPr>
        <p:spPr>
          <a:xfrm>
            <a:off x="7097191" y="6365876"/>
            <a:ext cx="20574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pPr marL="0" marR="0" lvl="0" indent="0" algn="r" defTabSz="914400" rtl="0" eaLnBrk="1" fontAlgn="auto" latinLnBrk="0" hangingPunct="1">
              <a:lnSpc>
                <a:spcPct val="100000"/>
              </a:lnSpc>
              <a:spcBef>
                <a:spcPts val="0"/>
              </a:spcBef>
              <a:spcAft>
                <a:spcPts val="0"/>
              </a:spcAft>
              <a:buClrTx/>
              <a:buSzTx/>
              <a:buFontTx/>
              <a:buNone/>
              <a:tabLst/>
              <a:defRPr/>
            </a:pPr>
            <a:fld id="{A4D7F136-25FA-8F40-9E57-32C6A506F6F4}" type="slidenum">
              <a:rPr kumimoji="0" lang="en-US" sz="1200" b="0" i="0" u="none" strike="noStrike" kern="1200" cap="none" spc="0" normalizeH="0" baseline="0" noProof="0" smtClean="0">
                <a:ln>
                  <a:noFill/>
                </a:ln>
                <a:solidFill>
                  <a:prstClr val="black">
                    <a:tint val="75000"/>
                  </a:prstClr>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dirty="0">
              <a:ln>
                <a:noFill/>
              </a:ln>
              <a:solidFill>
                <a:prstClr val="black">
                  <a:tint val="75000"/>
                </a:prstClr>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4268056344"/>
      </p:ext>
    </p:extLst>
  </p:cSld>
  <p:clrMapOvr>
    <a:masterClrMapping/>
  </p:clrMapOvr>
</p:sldLayout>
</file>

<file path=ppt/slideLayouts/slideLayout110.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6" name="Title 5"/>
          <p:cNvSpPr>
            <a:spLocks noGrp="1"/>
          </p:cNvSpPr>
          <p:nvPr>
            <p:ph type="title"/>
          </p:nvPr>
        </p:nvSpPr>
        <p:spPr/>
        <p:txBody>
          <a:bodyPr/>
          <a:lstStyle/>
          <a:p>
            <a:r>
              <a:rPr lang="en-US"/>
              <a:t>Click to edit Master title style</a:t>
            </a:r>
          </a:p>
        </p:txBody>
      </p:sp>
      <p:sp>
        <p:nvSpPr>
          <p:cNvPr id="7" name="Footer Placeholder 6"/>
          <p:cNvSpPr>
            <a:spLocks noGrp="1"/>
          </p:cNvSpPr>
          <p:nvPr>
            <p:ph type="ftr" sz="quarter" idx="11"/>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sz="800" b="0" i="0" u="none" strike="noStrike" kern="1200" cap="none" spc="0" normalizeH="0" baseline="0" noProof="0" dirty="0">
                <a:ln>
                  <a:noFill/>
                </a:ln>
                <a:solidFill>
                  <a:srgbClr val="9FA1A4">
                    <a:lumMod val="50000"/>
                  </a:srgbClr>
                </a:solidFill>
                <a:effectLst/>
                <a:uLnTx/>
                <a:uFillTx/>
                <a:latin typeface="Times" charset="0"/>
                <a:ea typeface="+mn-ea"/>
                <a:cs typeface="+mn-cs"/>
              </a:rPr>
              <a:t>© All rights reserved. No utilization or reproduction of this material is allowed without the written permission of CSH.</a:t>
            </a:r>
          </a:p>
        </p:txBody>
      </p:sp>
      <p:sp>
        <p:nvSpPr>
          <p:cNvPr id="4" name="Slide Number Placeholder 5"/>
          <p:cNvSpPr>
            <a:spLocks noGrp="1"/>
          </p:cNvSpPr>
          <p:nvPr>
            <p:ph type="sldNum" sz="quarter" idx="4"/>
          </p:nvPr>
        </p:nvSpPr>
        <p:spPr>
          <a:xfrm>
            <a:off x="7097191" y="6365876"/>
            <a:ext cx="20574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pPr marL="0" marR="0" lvl="0" indent="0" algn="r" defTabSz="914400" rtl="0" eaLnBrk="1" fontAlgn="auto" latinLnBrk="0" hangingPunct="1">
              <a:lnSpc>
                <a:spcPct val="100000"/>
              </a:lnSpc>
              <a:spcBef>
                <a:spcPts val="0"/>
              </a:spcBef>
              <a:spcAft>
                <a:spcPts val="0"/>
              </a:spcAft>
              <a:buClrTx/>
              <a:buSzTx/>
              <a:buFontTx/>
              <a:buNone/>
              <a:tabLst/>
              <a:defRPr/>
            </a:pPr>
            <a:fld id="{A4D7F136-25FA-8F40-9E57-32C6A506F6F4}" type="slidenum">
              <a:rPr kumimoji="0" lang="en-US" sz="1200" b="0" i="0" u="none" strike="noStrike" kern="1200" cap="none" spc="0" normalizeH="0" baseline="0" noProof="0" smtClean="0">
                <a:ln>
                  <a:noFill/>
                </a:ln>
                <a:solidFill>
                  <a:prstClr val="black">
                    <a:tint val="75000"/>
                  </a:prstClr>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dirty="0">
              <a:ln>
                <a:noFill/>
              </a:ln>
              <a:solidFill>
                <a:prstClr val="black">
                  <a:tint val="75000"/>
                </a:prstClr>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847880976"/>
      </p:ext>
    </p:extLst>
  </p:cSld>
  <p:clrMapOvr>
    <a:masterClrMapping/>
  </p:clrMapOvr>
</p:sldLayout>
</file>

<file path=ppt/slideLayouts/slideLayout111.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92024" y="1143000"/>
            <a:ext cx="2125980" cy="2194560"/>
          </a:xfrm>
        </p:spPr>
        <p:txBody>
          <a:bodyPr anchor="b">
            <a:normAutofit/>
          </a:bodyPr>
          <a:lstStyle>
            <a:lvl1pPr>
              <a:defRPr sz="2800" b="0" baseline="0"/>
            </a:lvl1pPr>
          </a:lstStyle>
          <a:p>
            <a:r>
              <a:rPr lang="en-US"/>
              <a:t>Click to edit Master title style</a:t>
            </a:r>
          </a:p>
        </p:txBody>
      </p:sp>
      <p:sp>
        <p:nvSpPr>
          <p:cNvPr id="3" name="Content Placeholder 2"/>
          <p:cNvSpPr>
            <a:spLocks noGrp="1"/>
          </p:cNvSpPr>
          <p:nvPr>
            <p:ph idx="1"/>
          </p:nvPr>
        </p:nvSpPr>
        <p:spPr>
          <a:xfrm>
            <a:off x="2900934" y="868680"/>
            <a:ext cx="5486400" cy="5120640"/>
          </a:xfrm>
        </p:spPr>
        <p:txBody>
          <a:bodyPr/>
          <a:lstStyle>
            <a:lvl1pPr>
              <a:defRPr sz="2000"/>
            </a:lvl1pPr>
            <a:lvl2pPr>
              <a:defRPr sz="1800"/>
            </a:lvl2pPr>
            <a:lvl3pPr>
              <a:defRPr sz="1600"/>
            </a:lvl3pPr>
            <a:lvl4pPr>
              <a:defRPr sz="1400"/>
            </a:lvl4pPr>
            <a:lvl5pPr>
              <a:defRPr sz="1400"/>
            </a:lvl5pPr>
            <a:lvl6pPr>
              <a:defRPr sz="1400"/>
            </a:lvl6pPr>
            <a:lvl7pPr>
              <a:defRPr sz="1400"/>
            </a:lvl7pPr>
            <a:lvl8pPr>
              <a:defRPr sz="1400"/>
            </a:lvl8pPr>
            <a:lvl9pPr>
              <a:defRPr sz="14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192024" y="3337560"/>
            <a:ext cx="2125980" cy="2560320"/>
          </a:xfrm>
        </p:spPr>
        <p:txBody>
          <a:bodyPr anchor="t">
            <a:normAutofit/>
          </a:bodyPr>
          <a:lstStyle>
            <a:lvl1pPr marL="0" indent="0">
              <a:lnSpc>
                <a:spcPct val="100000"/>
              </a:lnSpc>
              <a:spcBef>
                <a:spcPts val="800"/>
              </a:spcBef>
              <a:buNone/>
              <a:defRPr sz="125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9" name="Footer Placeholder 8"/>
          <p:cNvSpPr>
            <a:spLocks noGrp="1"/>
          </p:cNvSpPr>
          <p:nvPr>
            <p:ph type="ftr" sz="quarter" idx="11"/>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sz="800" b="0" i="0" u="none" strike="noStrike" kern="1200" cap="none" spc="0" normalizeH="0" baseline="0" noProof="0" dirty="0">
                <a:ln>
                  <a:noFill/>
                </a:ln>
                <a:solidFill>
                  <a:srgbClr val="9FA1A4">
                    <a:lumMod val="50000"/>
                  </a:srgbClr>
                </a:solidFill>
                <a:effectLst/>
                <a:uLnTx/>
                <a:uFillTx/>
                <a:latin typeface="Times" charset="0"/>
                <a:ea typeface="+mn-ea"/>
                <a:cs typeface="+mn-cs"/>
              </a:rPr>
              <a:t>© All rights reserved. No utilization or reproduction of this material is allowed without the written permission of CSH.</a:t>
            </a:r>
          </a:p>
        </p:txBody>
      </p:sp>
      <p:sp>
        <p:nvSpPr>
          <p:cNvPr id="6" name="Slide Number Placeholder 5"/>
          <p:cNvSpPr>
            <a:spLocks noGrp="1"/>
          </p:cNvSpPr>
          <p:nvPr>
            <p:ph type="sldNum" sz="quarter" idx="4"/>
          </p:nvPr>
        </p:nvSpPr>
        <p:spPr>
          <a:xfrm>
            <a:off x="7097191" y="6365876"/>
            <a:ext cx="20574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pPr marL="0" marR="0" lvl="0" indent="0" algn="r" defTabSz="914400" rtl="0" eaLnBrk="1" fontAlgn="auto" latinLnBrk="0" hangingPunct="1">
              <a:lnSpc>
                <a:spcPct val="100000"/>
              </a:lnSpc>
              <a:spcBef>
                <a:spcPts val="0"/>
              </a:spcBef>
              <a:spcAft>
                <a:spcPts val="0"/>
              </a:spcAft>
              <a:buClrTx/>
              <a:buSzTx/>
              <a:buFontTx/>
              <a:buNone/>
              <a:tabLst/>
              <a:defRPr/>
            </a:pPr>
            <a:fld id="{A4D7F136-25FA-8F40-9E57-32C6A506F6F4}" type="slidenum">
              <a:rPr kumimoji="0" lang="en-US" sz="1200" b="0" i="0" u="none" strike="noStrike" kern="1200" cap="none" spc="0" normalizeH="0" baseline="0" noProof="0" smtClean="0">
                <a:ln>
                  <a:noFill/>
                </a:ln>
                <a:solidFill>
                  <a:prstClr val="black">
                    <a:tint val="75000"/>
                  </a:prstClr>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dirty="0">
              <a:ln>
                <a:noFill/>
              </a:ln>
              <a:solidFill>
                <a:prstClr val="black">
                  <a:tint val="75000"/>
                </a:prstClr>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993562860"/>
      </p:ext>
    </p:extLst>
  </p:cSld>
  <p:clrMapOvr>
    <a:masterClrMapping/>
  </p:clrMapOvr>
</p:sldLayout>
</file>

<file path=ppt/slideLayouts/slideLayout112.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92024" y="1143000"/>
            <a:ext cx="2125980" cy="2194560"/>
          </a:xfrm>
        </p:spPr>
        <p:txBody>
          <a:bodyPr anchor="b">
            <a:normAutofit/>
          </a:bodyPr>
          <a:lstStyle>
            <a:lvl1pPr>
              <a:defRPr sz="2800" b="0"/>
            </a:lvl1pPr>
          </a:lstStyle>
          <a:p>
            <a:r>
              <a:rPr lang="en-US"/>
              <a:t>Click to edit Master title style</a:t>
            </a:r>
          </a:p>
        </p:txBody>
      </p:sp>
      <p:sp>
        <p:nvSpPr>
          <p:cNvPr id="3" name="Picture Placeholder 2"/>
          <p:cNvSpPr>
            <a:spLocks noGrp="1" noChangeAspect="1"/>
          </p:cNvSpPr>
          <p:nvPr>
            <p:ph type="pic" idx="1"/>
          </p:nvPr>
        </p:nvSpPr>
        <p:spPr>
          <a:xfrm>
            <a:off x="2677983" y="767419"/>
            <a:ext cx="6086423" cy="5330952"/>
          </a:xfrm>
          <a:solidFill>
            <a:schemeClr val="bg1">
              <a:lumMod val="75000"/>
            </a:schemeClr>
          </a:solidFill>
        </p:spPr>
        <p:txBody>
          <a:bodyPr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dirty="0"/>
              <a:t>Click icon to add picture</a:t>
            </a:r>
          </a:p>
        </p:txBody>
      </p:sp>
      <p:sp>
        <p:nvSpPr>
          <p:cNvPr id="4" name="Text Placeholder 3"/>
          <p:cNvSpPr>
            <a:spLocks noGrp="1"/>
          </p:cNvSpPr>
          <p:nvPr>
            <p:ph type="body" sz="half" idx="2"/>
          </p:nvPr>
        </p:nvSpPr>
        <p:spPr>
          <a:xfrm>
            <a:off x="192024" y="3340602"/>
            <a:ext cx="2125980" cy="2560320"/>
          </a:xfrm>
        </p:spPr>
        <p:txBody>
          <a:bodyPr anchor="t">
            <a:normAutofit/>
          </a:bodyPr>
          <a:lstStyle>
            <a:lvl1pPr marL="0" indent="0">
              <a:lnSpc>
                <a:spcPct val="100000"/>
              </a:lnSpc>
              <a:spcBef>
                <a:spcPts val="800"/>
              </a:spcBef>
              <a:buNone/>
              <a:defRPr sz="125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9" name="Footer Placeholder 8"/>
          <p:cNvSpPr>
            <a:spLocks noGrp="1"/>
          </p:cNvSpPr>
          <p:nvPr>
            <p:ph type="ftr" sz="quarter" idx="11"/>
          </p:nvPr>
        </p:nvSpPr>
        <p:spPr>
          <a:xfrm>
            <a:off x="248448" y="6358794"/>
            <a:ext cx="5878813" cy="365125"/>
          </a:xfrm>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sz="800" b="0" i="0" u="none" strike="noStrike" kern="1200" cap="none" spc="0" normalizeH="0" baseline="0" noProof="0" dirty="0">
                <a:ln>
                  <a:noFill/>
                </a:ln>
                <a:solidFill>
                  <a:srgbClr val="9FA1A4">
                    <a:lumMod val="50000"/>
                  </a:srgbClr>
                </a:solidFill>
                <a:effectLst/>
                <a:uLnTx/>
                <a:uFillTx/>
                <a:latin typeface="Times" charset="0"/>
                <a:ea typeface="+mn-ea"/>
                <a:cs typeface="+mn-cs"/>
              </a:rPr>
              <a:t>© All rights reserved. No utilization or reproduction of this material is allowed without the written permission of CSH.</a:t>
            </a:r>
          </a:p>
        </p:txBody>
      </p:sp>
      <p:sp>
        <p:nvSpPr>
          <p:cNvPr id="6" name="Slide Number Placeholder 5"/>
          <p:cNvSpPr>
            <a:spLocks noGrp="1"/>
          </p:cNvSpPr>
          <p:nvPr>
            <p:ph type="sldNum" sz="quarter" idx="4"/>
          </p:nvPr>
        </p:nvSpPr>
        <p:spPr>
          <a:xfrm>
            <a:off x="7097191" y="6365876"/>
            <a:ext cx="20574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pPr marL="0" marR="0" lvl="0" indent="0" algn="r" defTabSz="914400" rtl="0" eaLnBrk="1" fontAlgn="auto" latinLnBrk="0" hangingPunct="1">
              <a:lnSpc>
                <a:spcPct val="100000"/>
              </a:lnSpc>
              <a:spcBef>
                <a:spcPts val="0"/>
              </a:spcBef>
              <a:spcAft>
                <a:spcPts val="0"/>
              </a:spcAft>
              <a:buClrTx/>
              <a:buSzTx/>
              <a:buFontTx/>
              <a:buNone/>
              <a:tabLst/>
              <a:defRPr/>
            </a:pPr>
            <a:fld id="{A4D7F136-25FA-8F40-9E57-32C6A506F6F4}" type="slidenum">
              <a:rPr kumimoji="0" lang="en-US" sz="1200" b="0" i="0" u="none" strike="noStrike" kern="1200" cap="none" spc="0" normalizeH="0" baseline="0" noProof="0" smtClean="0">
                <a:ln>
                  <a:noFill/>
                </a:ln>
                <a:solidFill>
                  <a:prstClr val="black">
                    <a:tint val="75000"/>
                  </a:prstClr>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dirty="0">
              <a:ln>
                <a:noFill/>
              </a:ln>
              <a:solidFill>
                <a:prstClr val="black">
                  <a:tint val="75000"/>
                </a:prstClr>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573265673"/>
      </p:ext>
    </p:extLst>
  </p:cSld>
  <p:clrMapOvr>
    <a:masterClrMapping/>
  </p:clrMapOvr>
</p:sldLayout>
</file>

<file path=ppt/slideLayouts/slideLayout113.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ncho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a:xfrm>
            <a:off x="196849" y="6356351"/>
            <a:ext cx="2057400" cy="365125"/>
          </a:xfrm>
          <a:prstGeom prst="rect">
            <a:avLst/>
          </a:prstGeom>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srgbClr val="F8971D"/>
              </a:solidFill>
              <a:effectLst/>
              <a:uLnTx/>
              <a:uFillTx/>
              <a:latin typeface="Arial" panose="020B0604020202020204"/>
              <a:ea typeface="+mn-ea"/>
              <a:cs typeface="+mn-cs"/>
            </a:endParaRPr>
          </a:p>
        </p:txBody>
      </p:sp>
      <p:sp>
        <p:nvSpPr>
          <p:cNvPr id="8" name="Footer Placeholder 7"/>
          <p:cNvSpPr>
            <a:spLocks noGrp="1"/>
          </p:cNvSpPr>
          <p:nvPr>
            <p:ph type="ftr" sz="quarter" idx="11"/>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sz="800" b="0" i="0" u="none" strike="noStrike" kern="1200" cap="none" spc="0" normalizeH="0" baseline="0" noProof="0" dirty="0">
                <a:ln>
                  <a:noFill/>
                </a:ln>
                <a:solidFill>
                  <a:srgbClr val="9FA1A4">
                    <a:lumMod val="50000"/>
                  </a:srgbClr>
                </a:solidFill>
                <a:effectLst/>
                <a:uLnTx/>
                <a:uFillTx/>
                <a:latin typeface="Times" charset="0"/>
                <a:ea typeface="+mn-ea"/>
                <a:cs typeface="+mn-cs"/>
              </a:rPr>
              <a:t>© All rights reserved. No utilization or reproduction of this material is allowed without the written permission of CSH.</a:t>
            </a:r>
          </a:p>
        </p:txBody>
      </p:sp>
      <p:sp>
        <p:nvSpPr>
          <p:cNvPr id="6" name="Slide Number Placeholder 5"/>
          <p:cNvSpPr>
            <a:spLocks noGrp="1"/>
          </p:cNvSpPr>
          <p:nvPr>
            <p:ph type="sldNum" sz="quarter" idx="4"/>
          </p:nvPr>
        </p:nvSpPr>
        <p:spPr>
          <a:xfrm>
            <a:off x="7097191" y="6375401"/>
            <a:ext cx="20574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pPr marL="0" marR="0" lvl="0" indent="0" algn="r" defTabSz="914400" rtl="0" eaLnBrk="1" fontAlgn="auto" latinLnBrk="0" hangingPunct="1">
              <a:lnSpc>
                <a:spcPct val="100000"/>
              </a:lnSpc>
              <a:spcBef>
                <a:spcPts val="0"/>
              </a:spcBef>
              <a:spcAft>
                <a:spcPts val="0"/>
              </a:spcAft>
              <a:buClrTx/>
              <a:buSzTx/>
              <a:buFontTx/>
              <a:buNone/>
              <a:tabLst/>
              <a:defRPr/>
            </a:pPr>
            <a:fld id="{A4D7F136-25FA-8F40-9E57-32C6A506F6F4}" type="slidenum">
              <a:rPr kumimoji="0" lang="en-US" sz="1200" b="0" i="0" u="none" strike="noStrike" kern="1200" cap="none" spc="0" normalizeH="0" baseline="0" noProof="0" smtClean="0">
                <a:ln>
                  <a:noFill/>
                </a:ln>
                <a:solidFill>
                  <a:prstClr val="black">
                    <a:tint val="75000"/>
                  </a:prstClr>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dirty="0">
              <a:ln>
                <a:noFill/>
              </a:ln>
              <a:solidFill>
                <a:prstClr val="black">
                  <a:tint val="75000"/>
                </a:prstClr>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778027139"/>
      </p:ext>
    </p:extLst>
  </p:cSld>
  <p:clrMapOvr>
    <a:masterClrMapping/>
  </p:clrMapOvr>
</p:sldLayout>
</file>

<file path=ppt/slideLayouts/slideLayout114.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285750" y="990600"/>
            <a:ext cx="2114550" cy="4953000"/>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2900934" y="868680"/>
            <a:ext cx="5486400" cy="5120640"/>
          </a:xfrm>
        </p:spPr>
        <p:txBody>
          <a:bodyPr vert="eaVert" ancho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a:xfrm>
            <a:off x="196849" y="6356351"/>
            <a:ext cx="2057400" cy="365125"/>
          </a:xfrm>
          <a:prstGeom prst="rect">
            <a:avLst/>
          </a:prstGeom>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srgbClr val="F8971D"/>
              </a:solidFill>
              <a:effectLst/>
              <a:uLnTx/>
              <a:uFillTx/>
              <a:latin typeface="Arial" panose="020B0604020202020204"/>
              <a:ea typeface="+mn-ea"/>
              <a:cs typeface="+mn-cs"/>
            </a:endParaRPr>
          </a:p>
        </p:txBody>
      </p:sp>
      <p:sp>
        <p:nvSpPr>
          <p:cNvPr id="8" name="Footer Placeholder 7"/>
          <p:cNvSpPr>
            <a:spLocks noGrp="1"/>
          </p:cNvSpPr>
          <p:nvPr>
            <p:ph type="ftr" sz="quarter" idx="11"/>
          </p:nvPr>
        </p:nvSpPr>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sz="800" b="0" i="0" u="none" strike="noStrike" kern="1200" cap="none" spc="0" normalizeH="0" baseline="0" noProof="0" dirty="0">
                <a:ln>
                  <a:noFill/>
                </a:ln>
                <a:solidFill>
                  <a:srgbClr val="9FA1A4">
                    <a:lumMod val="50000"/>
                  </a:srgbClr>
                </a:solidFill>
                <a:effectLst/>
                <a:uLnTx/>
                <a:uFillTx/>
                <a:latin typeface="Times" charset="0"/>
                <a:ea typeface="+mn-ea"/>
                <a:cs typeface="+mn-cs"/>
              </a:rPr>
              <a:t>© All rights reserved. No utilization or reproduction of this material is allowed without the written permission of CSH.</a:t>
            </a:r>
          </a:p>
        </p:txBody>
      </p:sp>
      <p:sp>
        <p:nvSpPr>
          <p:cNvPr id="6" name="Slide Number Placeholder 5"/>
          <p:cNvSpPr>
            <a:spLocks noGrp="1"/>
          </p:cNvSpPr>
          <p:nvPr>
            <p:ph type="sldNum" sz="quarter" idx="4"/>
          </p:nvPr>
        </p:nvSpPr>
        <p:spPr>
          <a:xfrm>
            <a:off x="7097191" y="6365876"/>
            <a:ext cx="20574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pPr marL="0" marR="0" lvl="0" indent="0" algn="r" defTabSz="914400" rtl="0" eaLnBrk="1" fontAlgn="auto" latinLnBrk="0" hangingPunct="1">
              <a:lnSpc>
                <a:spcPct val="100000"/>
              </a:lnSpc>
              <a:spcBef>
                <a:spcPts val="0"/>
              </a:spcBef>
              <a:spcAft>
                <a:spcPts val="0"/>
              </a:spcAft>
              <a:buClrTx/>
              <a:buSzTx/>
              <a:buFontTx/>
              <a:buNone/>
              <a:tabLst/>
              <a:defRPr/>
            </a:pPr>
            <a:fld id="{A4D7F136-25FA-8F40-9E57-32C6A506F6F4}" type="slidenum">
              <a:rPr kumimoji="0" lang="en-US" sz="1200" b="0" i="0" u="none" strike="noStrike" kern="1200" cap="none" spc="0" normalizeH="0" baseline="0" noProof="0" smtClean="0">
                <a:ln>
                  <a:noFill/>
                </a:ln>
                <a:solidFill>
                  <a:prstClr val="black">
                    <a:tint val="75000"/>
                  </a:prstClr>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dirty="0">
              <a:ln>
                <a:noFill/>
              </a:ln>
              <a:solidFill>
                <a:prstClr val="black">
                  <a:tint val="75000"/>
                </a:prstClr>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99003580"/>
      </p:ext>
    </p:extLst>
  </p:cSld>
  <p:clrMapOvr>
    <a:masterClrMapping/>
  </p:clrMapOvr>
</p:sldLayout>
</file>

<file path=ppt/slideLayouts/slideLayout115.xml><?xml version="1.0" encoding="utf-8"?>
<p:sldLayout xmlns:a="http://schemas.openxmlformats.org/drawingml/2006/main" xmlns:r="http://schemas.openxmlformats.org/officeDocument/2006/relationships" xmlns:p="http://schemas.openxmlformats.org/presentationml/2006/main" userDrawn="1">
  <p:cSld name="3_Custom Layout">
    <p:spTree>
      <p:nvGrpSpPr>
        <p:cNvPr id="1" name=""/>
        <p:cNvGrpSpPr/>
        <p:nvPr/>
      </p:nvGrpSpPr>
      <p:grpSpPr>
        <a:xfrm>
          <a:off x="0" y="0"/>
          <a:ext cx="0" cy="0"/>
          <a:chOff x="0" y="0"/>
          <a:chExt cx="0" cy="0"/>
        </a:xfrm>
      </p:grpSpPr>
      <p:sp>
        <p:nvSpPr>
          <p:cNvPr id="2" name="Title 1"/>
          <p:cNvSpPr>
            <a:spLocks noGrp="1"/>
          </p:cNvSpPr>
          <p:nvPr>
            <p:ph type="title"/>
          </p:nvPr>
        </p:nvSpPr>
        <p:spPr>
          <a:xfrm>
            <a:off x="3240941" y="177558"/>
            <a:ext cx="2971801" cy="651118"/>
          </a:xfrm>
        </p:spPr>
        <p:txBody>
          <a:bodyPr>
            <a:noAutofit/>
          </a:bodyPr>
          <a:lstStyle>
            <a:lvl1pPr algn="ctr">
              <a:defRPr sz="3200"/>
            </a:lvl1pPr>
          </a:lstStyle>
          <a:p>
            <a:r>
              <a:rPr lang="en-US"/>
              <a:t>Click to edit Master title style</a:t>
            </a:r>
            <a:endParaRPr lang="en-US" dirty="0"/>
          </a:p>
        </p:txBody>
      </p:sp>
      <p:sp>
        <p:nvSpPr>
          <p:cNvPr id="4" name="Picture Placeholder 3"/>
          <p:cNvSpPr>
            <a:spLocks noGrp="1"/>
          </p:cNvSpPr>
          <p:nvPr>
            <p:ph type="pic" sz="quarter" idx="10"/>
          </p:nvPr>
        </p:nvSpPr>
        <p:spPr>
          <a:xfrm>
            <a:off x="269142" y="1009651"/>
            <a:ext cx="2874108" cy="4019549"/>
          </a:xfrm>
        </p:spPr>
        <p:txBody>
          <a:bodyPr/>
          <a:lstStyle/>
          <a:p>
            <a:r>
              <a:rPr lang="en-US" dirty="0"/>
              <a:t>Click icon to add picture</a:t>
            </a:r>
          </a:p>
        </p:txBody>
      </p:sp>
      <p:sp>
        <p:nvSpPr>
          <p:cNvPr id="7" name="Picture Placeholder 3"/>
          <p:cNvSpPr>
            <a:spLocks noGrp="1"/>
          </p:cNvSpPr>
          <p:nvPr>
            <p:ph type="pic" sz="quarter" idx="11"/>
          </p:nvPr>
        </p:nvSpPr>
        <p:spPr>
          <a:xfrm>
            <a:off x="3240942" y="1000127"/>
            <a:ext cx="2874108" cy="4029073"/>
          </a:xfrm>
        </p:spPr>
        <p:txBody>
          <a:bodyPr/>
          <a:lstStyle/>
          <a:p>
            <a:r>
              <a:rPr lang="en-US" dirty="0"/>
              <a:t>Click icon to add picture</a:t>
            </a:r>
          </a:p>
        </p:txBody>
      </p:sp>
      <p:sp>
        <p:nvSpPr>
          <p:cNvPr id="8" name="Picture Placeholder 3"/>
          <p:cNvSpPr>
            <a:spLocks noGrp="1"/>
          </p:cNvSpPr>
          <p:nvPr>
            <p:ph type="pic" sz="quarter" idx="12"/>
          </p:nvPr>
        </p:nvSpPr>
        <p:spPr>
          <a:xfrm>
            <a:off x="6212742" y="1009651"/>
            <a:ext cx="2721062" cy="4019549"/>
          </a:xfrm>
        </p:spPr>
        <p:txBody>
          <a:bodyPr/>
          <a:lstStyle/>
          <a:p>
            <a:r>
              <a:rPr lang="en-US" dirty="0"/>
              <a:t>Click icon to add picture</a:t>
            </a:r>
          </a:p>
        </p:txBody>
      </p:sp>
      <p:sp>
        <p:nvSpPr>
          <p:cNvPr id="12" name="Rectangle 11"/>
          <p:cNvSpPr/>
          <p:nvPr userDrawn="1"/>
        </p:nvSpPr>
        <p:spPr>
          <a:xfrm>
            <a:off x="269142" y="5093921"/>
            <a:ext cx="8664662" cy="659180"/>
          </a:xfrm>
          <a:prstGeom prst="rect">
            <a:avLst/>
          </a:prstGeom>
          <a:ln>
            <a:solidFill>
              <a:schemeClr val="accent6"/>
            </a:solidFill>
          </a:ln>
        </p:spPr>
        <p:style>
          <a:lnRef idx="2">
            <a:schemeClr val="accent6">
              <a:shade val="50000"/>
            </a:schemeClr>
          </a:lnRef>
          <a:fillRef idx="1">
            <a:schemeClr val="accent6"/>
          </a:fillRef>
          <a:effectRef idx="0">
            <a:schemeClr val="accent6"/>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srgbClr val="FFFFFF"/>
              </a:solidFill>
              <a:effectLst/>
              <a:uLnTx/>
              <a:uFillTx/>
              <a:latin typeface="Arial" panose="020B0604020202020204"/>
              <a:ea typeface="+mn-ea"/>
              <a:cs typeface="+mn-cs"/>
            </a:endParaRPr>
          </a:p>
        </p:txBody>
      </p:sp>
      <p:sp>
        <p:nvSpPr>
          <p:cNvPr id="9" name="Slide Number Placeholder 5"/>
          <p:cNvSpPr>
            <a:spLocks noGrp="1"/>
          </p:cNvSpPr>
          <p:nvPr>
            <p:ph type="sldNum" sz="quarter" idx="4"/>
          </p:nvPr>
        </p:nvSpPr>
        <p:spPr>
          <a:xfrm>
            <a:off x="7097191" y="6365876"/>
            <a:ext cx="20574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pPr marL="0" marR="0" lvl="0" indent="0" algn="r" defTabSz="914400" rtl="0" eaLnBrk="1" fontAlgn="auto" latinLnBrk="0" hangingPunct="1">
              <a:lnSpc>
                <a:spcPct val="100000"/>
              </a:lnSpc>
              <a:spcBef>
                <a:spcPts val="0"/>
              </a:spcBef>
              <a:spcAft>
                <a:spcPts val="0"/>
              </a:spcAft>
              <a:buClrTx/>
              <a:buSzTx/>
              <a:buFontTx/>
              <a:buNone/>
              <a:tabLst/>
              <a:defRPr/>
            </a:pPr>
            <a:fld id="{A4D7F136-25FA-8F40-9E57-32C6A506F6F4}" type="slidenum">
              <a:rPr kumimoji="0" lang="en-US" sz="1200" b="0" i="0" u="none" strike="noStrike" kern="1200" cap="none" spc="0" normalizeH="0" baseline="0" noProof="0" smtClean="0">
                <a:ln>
                  <a:noFill/>
                </a:ln>
                <a:solidFill>
                  <a:prstClr val="black">
                    <a:tint val="75000"/>
                  </a:prstClr>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dirty="0">
              <a:ln>
                <a:noFill/>
              </a:ln>
              <a:solidFill>
                <a:prstClr val="black">
                  <a:tint val="75000"/>
                </a:prstClr>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586828328"/>
      </p:ext>
    </p:extLst>
  </p:cSld>
  <p:clrMapOvr>
    <a:masterClrMapping/>
  </p:clrMapOvr>
</p:sldLayout>
</file>

<file path=ppt/slideLayouts/slideLayout116.xml><?xml version="1.0" encoding="utf-8"?>
<p:sldLayout xmlns:a="http://schemas.openxmlformats.org/drawingml/2006/main" xmlns:r="http://schemas.openxmlformats.org/officeDocument/2006/relationships" xmlns:p="http://schemas.openxmlformats.org/presentationml/2006/main" preserve="1" userDrawn="1">
  <p:cSld name="4_Custom Layout">
    <p:spTree>
      <p:nvGrpSpPr>
        <p:cNvPr id="1" name=""/>
        <p:cNvGrpSpPr/>
        <p:nvPr/>
      </p:nvGrpSpPr>
      <p:grpSpPr>
        <a:xfrm>
          <a:off x="0" y="0"/>
          <a:ext cx="0" cy="0"/>
          <a:chOff x="0" y="0"/>
          <a:chExt cx="0" cy="0"/>
        </a:xfrm>
      </p:grpSpPr>
      <p:sp>
        <p:nvSpPr>
          <p:cNvPr id="2" name="Title 1"/>
          <p:cNvSpPr>
            <a:spLocks noGrp="1"/>
          </p:cNvSpPr>
          <p:nvPr>
            <p:ph type="title" hasCustomPrompt="1"/>
          </p:nvPr>
        </p:nvSpPr>
        <p:spPr>
          <a:xfrm>
            <a:off x="628650" y="365127"/>
            <a:ext cx="7886700" cy="777874"/>
          </a:xfrm>
        </p:spPr>
        <p:txBody>
          <a:bodyPr>
            <a:noAutofit/>
          </a:bodyPr>
          <a:lstStyle>
            <a:lvl1pPr algn="ctr">
              <a:defRPr sz="3200"/>
            </a:lvl1pPr>
          </a:lstStyle>
          <a:p>
            <a:r>
              <a:rPr lang="en-US" dirty="0"/>
              <a:t>CLICK TO EDIT MASTER TITLE STYLE</a:t>
            </a:r>
          </a:p>
        </p:txBody>
      </p:sp>
      <p:sp>
        <p:nvSpPr>
          <p:cNvPr id="4" name="Picture Placeholder 3"/>
          <p:cNvSpPr>
            <a:spLocks noGrp="1"/>
          </p:cNvSpPr>
          <p:nvPr>
            <p:ph type="pic" sz="quarter" idx="10"/>
          </p:nvPr>
        </p:nvSpPr>
        <p:spPr>
          <a:xfrm>
            <a:off x="133350" y="1600200"/>
            <a:ext cx="2809875" cy="2809875"/>
          </a:xfrm>
        </p:spPr>
        <p:txBody>
          <a:bodyPr/>
          <a:lstStyle/>
          <a:p>
            <a:r>
              <a:rPr lang="en-US" dirty="0"/>
              <a:t>Click icon to add picture</a:t>
            </a:r>
          </a:p>
        </p:txBody>
      </p:sp>
      <p:sp>
        <p:nvSpPr>
          <p:cNvPr id="5" name="Picture Placeholder 3"/>
          <p:cNvSpPr>
            <a:spLocks noGrp="1"/>
          </p:cNvSpPr>
          <p:nvPr>
            <p:ph type="pic" sz="quarter" idx="11"/>
          </p:nvPr>
        </p:nvSpPr>
        <p:spPr>
          <a:xfrm>
            <a:off x="3167062" y="1600200"/>
            <a:ext cx="2809875" cy="2809875"/>
          </a:xfrm>
        </p:spPr>
        <p:txBody>
          <a:bodyPr/>
          <a:lstStyle/>
          <a:p>
            <a:r>
              <a:rPr lang="en-US" dirty="0"/>
              <a:t>Click icon to add picture</a:t>
            </a:r>
          </a:p>
        </p:txBody>
      </p:sp>
      <p:sp>
        <p:nvSpPr>
          <p:cNvPr id="6" name="Picture Placeholder 3"/>
          <p:cNvSpPr>
            <a:spLocks noGrp="1"/>
          </p:cNvSpPr>
          <p:nvPr>
            <p:ph type="pic" sz="quarter" idx="12"/>
          </p:nvPr>
        </p:nvSpPr>
        <p:spPr>
          <a:xfrm>
            <a:off x="6200774" y="1600200"/>
            <a:ext cx="2809875" cy="2809875"/>
          </a:xfrm>
        </p:spPr>
        <p:txBody>
          <a:bodyPr/>
          <a:lstStyle/>
          <a:p>
            <a:r>
              <a:rPr lang="en-US" dirty="0"/>
              <a:t>Click icon to add picture</a:t>
            </a:r>
          </a:p>
        </p:txBody>
      </p:sp>
      <p:sp>
        <p:nvSpPr>
          <p:cNvPr id="7" name="Slide Number Placeholder 5"/>
          <p:cNvSpPr>
            <a:spLocks noGrp="1"/>
          </p:cNvSpPr>
          <p:nvPr>
            <p:ph type="sldNum" sz="quarter" idx="4"/>
          </p:nvPr>
        </p:nvSpPr>
        <p:spPr>
          <a:xfrm>
            <a:off x="7097191" y="6365876"/>
            <a:ext cx="20574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pPr marL="0" marR="0" lvl="0" indent="0" algn="r" defTabSz="914400" rtl="0" eaLnBrk="1" fontAlgn="auto" latinLnBrk="0" hangingPunct="1">
              <a:lnSpc>
                <a:spcPct val="100000"/>
              </a:lnSpc>
              <a:spcBef>
                <a:spcPts val="0"/>
              </a:spcBef>
              <a:spcAft>
                <a:spcPts val="0"/>
              </a:spcAft>
              <a:buClrTx/>
              <a:buSzTx/>
              <a:buFontTx/>
              <a:buNone/>
              <a:tabLst/>
              <a:defRPr/>
            </a:pPr>
            <a:fld id="{A4D7F136-25FA-8F40-9E57-32C6A506F6F4}" type="slidenum">
              <a:rPr kumimoji="0" lang="en-US" sz="1200" b="0" i="0" u="none" strike="noStrike" kern="1200" cap="none" spc="0" normalizeH="0" baseline="0" noProof="0" smtClean="0">
                <a:ln>
                  <a:noFill/>
                </a:ln>
                <a:solidFill>
                  <a:prstClr val="black">
                    <a:tint val="75000"/>
                  </a:prstClr>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dirty="0">
              <a:ln>
                <a:noFill/>
              </a:ln>
              <a:solidFill>
                <a:prstClr val="black">
                  <a:tint val="75000"/>
                </a:prstClr>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770620963"/>
      </p:ext>
    </p:extLst>
  </p:cSld>
  <p:clrMapOvr>
    <a:masterClrMapping/>
  </p:clrMapOvr>
</p:sldLayout>
</file>

<file path=ppt/slideLayouts/slideLayout117.xml><?xml version="1.0" encoding="utf-8"?>
<p:sldLayout xmlns:a="http://schemas.openxmlformats.org/drawingml/2006/main" xmlns:r="http://schemas.openxmlformats.org/officeDocument/2006/relationships" xmlns:p="http://schemas.openxmlformats.org/presentationml/2006/main" preserve="1" userDrawn="1">
  <p:cSld name="5_Custom Layout">
    <p:spTree>
      <p:nvGrpSpPr>
        <p:cNvPr id="1" name=""/>
        <p:cNvGrpSpPr/>
        <p:nvPr/>
      </p:nvGrpSpPr>
      <p:grpSpPr>
        <a:xfrm>
          <a:off x="0" y="0"/>
          <a:ext cx="0" cy="0"/>
          <a:chOff x="0" y="0"/>
          <a:chExt cx="0" cy="0"/>
        </a:xfrm>
      </p:grpSpPr>
      <p:sp>
        <p:nvSpPr>
          <p:cNvPr id="2" name="Title 1"/>
          <p:cNvSpPr>
            <a:spLocks noGrp="1"/>
          </p:cNvSpPr>
          <p:nvPr>
            <p:ph type="title"/>
          </p:nvPr>
        </p:nvSpPr>
        <p:spPr>
          <a:xfrm>
            <a:off x="95250" y="3497263"/>
            <a:ext cx="3057525" cy="1325563"/>
          </a:xfrm>
        </p:spPr>
        <p:txBody>
          <a:bodyPr>
            <a:noAutofit/>
          </a:bodyPr>
          <a:lstStyle>
            <a:lvl1pPr>
              <a:defRPr sz="3600" b="1"/>
            </a:lvl1pPr>
          </a:lstStyle>
          <a:p>
            <a:r>
              <a:rPr lang="en-US"/>
              <a:t>Click to edit Master title style</a:t>
            </a:r>
          </a:p>
        </p:txBody>
      </p:sp>
      <p:sp>
        <p:nvSpPr>
          <p:cNvPr id="4" name="Picture Placeholder 3"/>
          <p:cNvSpPr>
            <a:spLocks noGrp="1"/>
          </p:cNvSpPr>
          <p:nvPr>
            <p:ph type="pic" sz="quarter" idx="10"/>
          </p:nvPr>
        </p:nvSpPr>
        <p:spPr>
          <a:xfrm>
            <a:off x="95250" y="142875"/>
            <a:ext cx="2943225" cy="2943225"/>
          </a:xfrm>
        </p:spPr>
        <p:txBody>
          <a:bodyPr/>
          <a:lstStyle/>
          <a:p>
            <a:r>
              <a:rPr lang="en-US" dirty="0"/>
              <a:t>Click icon to add picture</a:t>
            </a:r>
          </a:p>
        </p:txBody>
      </p:sp>
      <p:sp>
        <p:nvSpPr>
          <p:cNvPr id="6" name="Picture Placeholder 3"/>
          <p:cNvSpPr>
            <a:spLocks noGrp="1"/>
          </p:cNvSpPr>
          <p:nvPr>
            <p:ph type="pic" sz="quarter" idx="11"/>
          </p:nvPr>
        </p:nvSpPr>
        <p:spPr>
          <a:xfrm>
            <a:off x="3152775" y="142875"/>
            <a:ext cx="2943225" cy="2943225"/>
          </a:xfrm>
        </p:spPr>
        <p:txBody>
          <a:bodyPr/>
          <a:lstStyle/>
          <a:p>
            <a:r>
              <a:rPr lang="en-US" dirty="0"/>
              <a:t>Click icon to add picture</a:t>
            </a:r>
          </a:p>
        </p:txBody>
      </p:sp>
      <p:sp>
        <p:nvSpPr>
          <p:cNvPr id="7" name="Picture Placeholder 3"/>
          <p:cNvSpPr>
            <a:spLocks noGrp="1"/>
          </p:cNvSpPr>
          <p:nvPr>
            <p:ph type="pic" sz="quarter" idx="12"/>
          </p:nvPr>
        </p:nvSpPr>
        <p:spPr>
          <a:xfrm>
            <a:off x="6210300" y="142875"/>
            <a:ext cx="2847975" cy="2943225"/>
          </a:xfrm>
        </p:spPr>
        <p:txBody>
          <a:bodyPr/>
          <a:lstStyle/>
          <a:p>
            <a:r>
              <a:rPr lang="en-US" dirty="0"/>
              <a:t>Click icon to add picture</a:t>
            </a:r>
          </a:p>
        </p:txBody>
      </p:sp>
      <p:sp>
        <p:nvSpPr>
          <p:cNvPr id="8" name="Slide Number Placeholder 5"/>
          <p:cNvSpPr>
            <a:spLocks noGrp="1"/>
          </p:cNvSpPr>
          <p:nvPr>
            <p:ph type="sldNum" sz="quarter" idx="4"/>
          </p:nvPr>
        </p:nvSpPr>
        <p:spPr>
          <a:xfrm>
            <a:off x="7097191" y="6365876"/>
            <a:ext cx="20574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pPr marL="0" marR="0" lvl="0" indent="0" algn="r" defTabSz="914400" rtl="0" eaLnBrk="1" fontAlgn="auto" latinLnBrk="0" hangingPunct="1">
              <a:lnSpc>
                <a:spcPct val="100000"/>
              </a:lnSpc>
              <a:spcBef>
                <a:spcPts val="0"/>
              </a:spcBef>
              <a:spcAft>
                <a:spcPts val="0"/>
              </a:spcAft>
              <a:buClrTx/>
              <a:buSzTx/>
              <a:buFontTx/>
              <a:buNone/>
              <a:tabLst/>
              <a:defRPr/>
            </a:pPr>
            <a:fld id="{A4D7F136-25FA-8F40-9E57-32C6A506F6F4}" type="slidenum">
              <a:rPr kumimoji="0" lang="en-US" sz="1200" b="0" i="0" u="none" strike="noStrike" kern="1200" cap="none" spc="0" normalizeH="0" baseline="0" noProof="0" smtClean="0">
                <a:ln>
                  <a:noFill/>
                </a:ln>
                <a:solidFill>
                  <a:prstClr val="black">
                    <a:tint val="75000"/>
                  </a:prstClr>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dirty="0">
              <a:ln>
                <a:noFill/>
              </a:ln>
              <a:solidFill>
                <a:prstClr val="black">
                  <a:tint val="75000"/>
                </a:prstClr>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377981050"/>
      </p:ext>
    </p:extLst>
  </p:cSld>
  <p:clrMapOvr>
    <a:masterClrMapping/>
  </p:clrMapOvr>
</p:sldLayout>
</file>

<file path=ppt/slideLayouts/slideLayout118.xml><?xml version="1.0" encoding="utf-8"?>
<p:sldLayout xmlns:a="http://schemas.openxmlformats.org/drawingml/2006/main" xmlns:r="http://schemas.openxmlformats.org/officeDocument/2006/relationships" xmlns:p="http://schemas.openxmlformats.org/presentationml/2006/main" preserve="1" userDrawn="1">
  <p:cSld name="7_Custom Layout">
    <p:spTree>
      <p:nvGrpSpPr>
        <p:cNvPr id="1" name=""/>
        <p:cNvGrpSpPr/>
        <p:nvPr/>
      </p:nvGrpSpPr>
      <p:grpSpPr>
        <a:xfrm>
          <a:off x="0" y="0"/>
          <a:ext cx="0" cy="0"/>
          <a:chOff x="0" y="0"/>
          <a:chExt cx="0" cy="0"/>
        </a:xfrm>
      </p:grpSpPr>
      <p:sp>
        <p:nvSpPr>
          <p:cNvPr id="4" name="Picture Placeholder 3"/>
          <p:cNvSpPr>
            <a:spLocks noGrp="1"/>
          </p:cNvSpPr>
          <p:nvPr>
            <p:ph type="pic" sz="quarter" idx="10"/>
          </p:nvPr>
        </p:nvSpPr>
        <p:spPr>
          <a:xfrm>
            <a:off x="-1" y="0"/>
            <a:ext cx="3505201" cy="6858000"/>
          </a:xfrm>
        </p:spPr>
        <p:txBody>
          <a:bodyPr/>
          <a:lstStyle/>
          <a:p>
            <a:r>
              <a:rPr lang="en-US" dirty="0"/>
              <a:t>Click icon to add picture</a:t>
            </a:r>
          </a:p>
        </p:txBody>
      </p:sp>
      <p:sp>
        <p:nvSpPr>
          <p:cNvPr id="5" name="Rectangle 4"/>
          <p:cNvSpPr/>
          <p:nvPr userDrawn="1"/>
        </p:nvSpPr>
        <p:spPr>
          <a:xfrm>
            <a:off x="3505201" y="9525"/>
            <a:ext cx="5638800" cy="6858000"/>
          </a:xfrm>
          <a:prstGeom prst="rect">
            <a:avLst/>
          </a:prstGeom>
          <a:solidFill>
            <a:schemeClr val="bg2"/>
          </a:solidFill>
          <a:ln>
            <a:solidFill>
              <a:schemeClr val="accent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srgbClr val="FFFFFF"/>
              </a:solidFill>
              <a:effectLst/>
              <a:uLnTx/>
              <a:uFillTx/>
              <a:latin typeface="Arial" panose="020B0604020202020204"/>
              <a:ea typeface="+mn-ea"/>
              <a:cs typeface="+mn-cs"/>
            </a:endParaRPr>
          </a:p>
        </p:txBody>
      </p:sp>
      <p:sp>
        <p:nvSpPr>
          <p:cNvPr id="7" name="Text Placeholder 6"/>
          <p:cNvSpPr>
            <a:spLocks noGrp="1"/>
          </p:cNvSpPr>
          <p:nvPr>
            <p:ph type="body" sz="quarter" idx="11" hasCustomPrompt="1"/>
          </p:nvPr>
        </p:nvSpPr>
        <p:spPr>
          <a:xfrm>
            <a:off x="3705224" y="957262"/>
            <a:ext cx="4467225" cy="409575"/>
          </a:xfrm>
        </p:spPr>
        <p:txBody>
          <a:bodyPr/>
          <a:lstStyle>
            <a:lvl1pPr marL="0" indent="0">
              <a:buNone/>
              <a:defRPr>
                <a:solidFill>
                  <a:schemeClr val="bg1"/>
                </a:solidFill>
              </a:defRPr>
            </a:lvl1pPr>
          </a:lstStyle>
          <a:p>
            <a:pPr lvl="0"/>
            <a:r>
              <a:rPr lang="en-US" dirty="0"/>
              <a:t>TITLE </a:t>
            </a:r>
          </a:p>
        </p:txBody>
      </p:sp>
      <p:sp>
        <p:nvSpPr>
          <p:cNvPr id="9" name="Text Placeholder 8"/>
          <p:cNvSpPr>
            <a:spLocks noGrp="1"/>
          </p:cNvSpPr>
          <p:nvPr>
            <p:ph type="body" sz="quarter" idx="12"/>
          </p:nvPr>
        </p:nvSpPr>
        <p:spPr>
          <a:xfrm>
            <a:off x="3705225" y="2314575"/>
            <a:ext cx="1304925" cy="1285875"/>
          </a:xfrm>
        </p:spPr>
        <p:txBody>
          <a:bodyPr/>
          <a:lstStyle>
            <a:lvl1pPr marL="0" indent="0">
              <a:buNone/>
              <a:defRPr/>
            </a:lvl1pPr>
          </a:lstStyle>
          <a:p>
            <a:pPr lvl="0"/>
            <a:r>
              <a:rPr lang="en-US"/>
              <a:t>Click to edit Master text styles</a:t>
            </a:r>
          </a:p>
        </p:txBody>
      </p:sp>
      <p:sp>
        <p:nvSpPr>
          <p:cNvPr id="10" name="Text Placeholder 8"/>
          <p:cNvSpPr>
            <a:spLocks noGrp="1"/>
          </p:cNvSpPr>
          <p:nvPr>
            <p:ph type="body" sz="quarter" idx="13"/>
          </p:nvPr>
        </p:nvSpPr>
        <p:spPr>
          <a:xfrm>
            <a:off x="3705225" y="3948112"/>
            <a:ext cx="1304925" cy="1285875"/>
          </a:xfrm>
        </p:spPr>
        <p:txBody>
          <a:bodyPr/>
          <a:lstStyle>
            <a:lvl1pPr marL="0" indent="0">
              <a:buNone/>
              <a:defRPr/>
            </a:lvl1pPr>
          </a:lstStyle>
          <a:p>
            <a:pPr lvl="0"/>
            <a:r>
              <a:rPr lang="en-US"/>
              <a:t>Click to edit Master text styles</a:t>
            </a:r>
          </a:p>
        </p:txBody>
      </p:sp>
      <p:sp>
        <p:nvSpPr>
          <p:cNvPr id="11" name="Text Placeholder 8"/>
          <p:cNvSpPr>
            <a:spLocks noGrp="1"/>
          </p:cNvSpPr>
          <p:nvPr>
            <p:ph type="body" sz="quarter" idx="14"/>
          </p:nvPr>
        </p:nvSpPr>
        <p:spPr>
          <a:xfrm>
            <a:off x="5386387" y="2314574"/>
            <a:ext cx="3262313" cy="1285875"/>
          </a:xfrm>
        </p:spPr>
        <p:txBody>
          <a:bodyPr/>
          <a:lstStyle>
            <a:lvl1pPr marL="0" indent="0">
              <a:buNone/>
              <a:defRPr/>
            </a:lvl1pPr>
          </a:lstStyle>
          <a:p>
            <a:pPr lvl="0"/>
            <a:r>
              <a:rPr lang="en-US"/>
              <a:t>Click to edit Master text styles</a:t>
            </a:r>
          </a:p>
        </p:txBody>
      </p:sp>
      <p:sp>
        <p:nvSpPr>
          <p:cNvPr id="12" name="Text Placeholder 8"/>
          <p:cNvSpPr>
            <a:spLocks noGrp="1"/>
          </p:cNvSpPr>
          <p:nvPr>
            <p:ph type="body" sz="quarter" idx="15"/>
          </p:nvPr>
        </p:nvSpPr>
        <p:spPr>
          <a:xfrm>
            <a:off x="5386387" y="3948112"/>
            <a:ext cx="3262313" cy="1285875"/>
          </a:xfrm>
        </p:spPr>
        <p:txBody>
          <a:bodyPr/>
          <a:lstStyle>
            <a:lvl1pPr marL="0" indent="0">
              <a:buNone/>
              <a:defRPr/>
            </a:lvl1pPr>
          </a:lstStyle>
          <a:p>
            <a:pPr lvl="0"/>
            <a:r>
              <a:rPr lang="en-US"/>
              <a:t>Click to edit Master text styles</a:t>
            </a:r>
          </a:p>
        </p:txBody>
      </p:sp>
      <p:sp>
        <p:nvSpPr>
          <p:cNvPr id="13" name="Slide Number Placeholder 5"/>
          <p:cNvSpPr>
            <a:spLocks noGrp="1"/>
          </p:cNvSpPr>
          <p:nvPr>
            <p:ph type="sldNum" sz="quarter" idx="4"/>
          </p:nvPr>
        </p:nvSpPr>
        <p:spPr>
          <a:xfrm>
            <a:off x="7097191" y="6365876"/>
            <a:ext cx="20574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pPr marL="0" marR="0" lvl="0" indent="0" algn="r" defTabSz="914400" rtl="0" eaLnBrk="1" fontAlgn="auto" latinLnBrk="0" hangingPunct="1">
              <a:lnSpc>
                <a:spcPct val="100000"/>
              </a:lnSpc>
              <a:spcBef>
                <a:spcPts val="0"/>
              </a:spcBef>
              <a:spcAft>
                <a:spcPts val="0"/>
              </a:spcAft>
              <a:buClrTx/>
              <a:buSzTx/>
              <a:buFontTx/>
              <a:buNone/>
              <a:tabLst/>
              <a:defRPr/>
            </a:pPr>
            <a:fld id="{A4D7F136-25FA-8F40-9E57-32C6A506F6F4}" type="slidenum">
              <a:rPr kumimoji="0" lang="en-US" sz="1200" b="0" i="0" u="none" strike="noStrike" kern="1200" cap="none" spc="0" normalizeH="0" baseline="0" noProof="0" smtClean="0">
                <a:ln>
                  <a:noFill/>
                </a:ln>
                <a:solidFill>
                  <a:prstClr val="black">
                    <a:tint val="75000"/>
                  </a:prstClr>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dirty="0">
              <a:ln>
                <a:noFill/>
              </a:ln>
              <a:solidFill>
                <a:prstClr val="black">
                  <a:tint val="75000"/>
                </a:prstClr>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997327257"/>
      </p:ext>
    </p:extLst>
  </p:cSld>
  <p:clrMapOvr>
    <a:masterClrMapping/>
  </p:clrMapOvr>
</p:sldLayout>
</file>

<file path=ppt/slideLayouts/slideLayout119.xml><?xml version="1.0" encoding="utf-8"?>
<p:sldLayout xmlns:a="http://schemas.openxmlformats.org/drawingml/2006/main" xmlns:r="http://schemas.openxmlformats.org/officeDocument/2006/relationships" xmlns:p="http://schemas.openxmlformats.org/presentationml/2006/main" preserve="1" userDrawn="1">
  <p:cSld name="8_Custom Layout">
    <p:spTree>
      <p:nvGrpSpPr>
        <p:cNvPr id="1" name=""/>
        <p:cNvGrpSpPr/>
        <p:nvPr/>
      </p:nvGrpSpPr>
      <p:grpSpPr>
        <a:xfrm>
          <a:off x="0" y="0"/>
          <a:ext cx="0" cy="0"/>
          <a:chOff x="0" y="0"/>
          <a:chExt cx="0" cy="0"/>
        </a:xfrm>
      </p:grpSpPr>
      <p:sp>
        <p:nvSpPr>
          <p:cNvPr id="4" name="Picture Placeholder 3"/>
          <p:cNvSpPr>
            <a:spLocks noGrp="1"/>
          </p:cNvSpPr>
          <p:nvPr>
            <p:ph type="pic" sz="quarter" idx="10"/>
          </p:nvPr>
        </p:nvSpPr>
        <p:spPr>
          <a:xfrm>
            <a:off x="0" y="0"/>
            <a:ext cx="9144000" cy="6858000"/>
          </a:xfrm>
        </p:spPr>
        <p:txBody>
          <a:bodyPr/>
          <a:lstStyle/>
          <a:p>
            <a:r>
              <a:rPr lang="en-US" dirty="0"/>
              <a:t>Click icon to add picture</a:t>
            </a:r>
          </a:p>
        </p:txBody>
      </p:sp>
      <p:sp>
        <p:nvSpPr>
          <p:cNvPr id="3" name="Slide Number Placeholder 5"/>
          <p:cNvSpPr>
            <a:spLocks noGrp="1"/>
          </p:cNvSpPr>
          <p:nvPr>
            <p:ph type="sldNum" sz="quarter" idx="4"/>
          </p:nvPr>
        </p:nvSpPr>
        <p:spPr>
          <a:xfrm>
            <a:off x="7097191" y="6365876"/>
            <a:ext cx="20574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pPr marL="0" marR="0" lvl="0" indent="0" algn="r" defTabSz="914400" rtl="0" eaLnBrk="1" fontAlgn="auto" latinLnBrk="0" hangingPunct="1">
              <a:lnSpc>
                <a:spcPct val="100000"/>
              </a:lnSpc>
              <a:spcBef>
                <a:spcPts val="0"/>
              </a:spcBef>
              <a:spcAft>
                <a:spcPts val="0"/>
              </a:spcAft>
              <a:buClrTx/>
              <a:buSzTx/>
              <a:buFontTx/>
              <a:buNone/>
              <a:tabLst/>
              <a:defRPr/>
            </a:pPr>
            <a:fld id="{A4D7F136-25FA-8F40-9E57-32C6A506F6F4}" type="slidenum">
              <a:rPr kumimoji="0" lang="en-US" sz="1200" b="0" i="0" u="none" strike="noStrike" kern="1200" cap="none" spc="0" normalizeH="0" baseline="0" noProof="0" smtClean="0">
                <a:ln>
                  <a:noFill/>
                </a:ln>
                <a:solidFill>
                  <a:prstClr val="black">
                    <a:tint val="75000"/>
                  </a:prstClr>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dirty="0">
              <a:ln>
                <a:noFill/>
              </a:ln>
              <a:solidFill>
                <a:prstClr val="black">
                  <a:tint val="75000"/>
                </a:prstClr>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374449386"/>
      </p:ext>
    </p:extLst>
  </p:cSld>
  <p:clrMapOvr>
    <a:masterClrMapping/>
  </p:clrMapOvr>
</p:sldLayout>
</file>

<file path=ppt/slideLayouts/slideLayout120.xml><?xml version="1.0" encoding="utf-8"?>
<p:sldLayout xmlns:a="http://schemas.openxmlformats.org/drawingml/2006/main" xmlns:r="http://schemas.openxmlformats.org/officeDocument/2006/relationships" xmlns:p="http://schemas.openxmlformats.org/presentationml/2006/main" preserve="1" userDrawn="1">
  <p:cSld name="2_Blank">
    <p:spTree>
      <p:nvGrpSpPr>
        <p:cNvPr id="1" name=""/>
        <p:cNvGrpSpPr/>
        <p:nvPr/>
      </p:nvGrpSpPr>
      <p:grpSpPr>
        <a:xfrm>
          <a:off x="0" y="0"/>
          <a:ext cx="0" cy="0"/>
          <a:chOff x="0" y="0"/>
          <a:chExt cx="0" cy="0"/>
        </a:xfrm>
      </p:grpSpPr>
      <p:sp>
        <p:nvSpPr>
          <p:cNvPr id="5" name="SmartArt Placeholder 2"/>
          <p:cNvSpPr>
            <a:spLocks noGrp="1"/>
          </p:cNvSpPr>
          <p:nvPr>
            <p:ph type="dgm" sz="quarter" idx="12"/>
          </p:nvPr>
        </p:nvSpPr>
        <p:spPr>
          <a:xfrm>
            <a:off x="171451" y="1209675"/>
            <a:ext cx="2781299" cy="2228850"/>
          </a:xfrm>
        </p:spPr>
        <p:txBody>
          <a:bodyPr/>
          <a:lstStyle/>
          <a:p>
            <a:r>
              <a:rPr lang="en-US" dirty="0"/>
              <a:t>Click icon to add SmartArt graphic</a:t>
            </a:r>
          </a:p>
        </p:txBody>
      </p:sp>
      <p:sp>
        <p:nvSpPr>
          <p:cNvPr id="6" name="SmartArt Placeholder 2"/>
          <p:cNvSpPr>
            <a:spLocks noGrp="1"/>
          </p:cNvSpPr>
          <p:nvPr>
            <p:ph type="dgm" sz="quarter" idx="13"/>
          </p:nvPr>
        </p:nvSpPr>
        <p:spPr>
          <a:xfrm>
            <a:off x="3195638" y="1209675"/>
            <a:ext cx="2781299" cy="2228850"/>
          </a:xfrm>
        </p:spPr>
        <p:txBody>
          <a:bodyPr/>
          <a:lstStyle/>
          <a:p>
            <a:r>
              <a:rPr lang="en-US" dirty="0"/>
              <a:t>Click icon to add SmartArt graphic</a:t>
            </a:r>
          </a:p>
        </p:txBody>
      </p:sp>
      <p:sp>
        <p:nvSpPr>
          <p:cNvPr id="7" name="SmartArt Placeholder 2"/>
          <p:cNvSpPr>
            <a:spLocks noGrp="1"/>
          </p:cNvSpPr>
          <p:nvPr>
            <p:ph type="dgm" sz="quarter" idx="14"/>
          </p:nvPr>
        </p:nvSpPr>
        <p:spPr>
          <a:xfrm>
            <a:off x="6219826" y="1219200"/>
            <a:ext cx="2781299" cy="2228850"/>
          </a:xfrm>
        </p:spPr>
        <p:txBody>
          <a:bodyPr/>
          <a:lstStyle/>
          <a:p>
            <a:r>
              <a:rPr lang="en-US" dirty="0"/>
              <a:t>Click icon to add SmartArt graphic</a:t>
            </a:r>
          </a:p>
        </p:txBody>
      </p:sp>
      <p:sp>
        <p:nvSpPr>
          <p:cNvPr id="8" name="Slide Number Placeholder 5"/>
          <p:cNvSpPr>
            <a:spLocks noGrp="1"/>
          </p:cNvSpPr>
          <p:nvPr>
            <p:ph type="sldNum" sz="quarter" idx="4"/>
          </p:nvPr>
        </p:nvSpPr>
        <p:spPr>
          <a:xfrm>
            <a:off x="7097191" y="6365876"/>
            <a:ext cx="20574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pPr marL="0" marR="0" lvl="0" indent="0" algn="r" defTabSz="914400" rtl="0" eaLnBrk="1" fontAlgn="auto" latinLnBrk="0" hangingPunct="1">
              <a:lnSpc>
                <a:spcPct val="100000"/>
              </a:lnSpc>
              <a:spcBef>
                <a:spcPts val="0"/>
              </a:spcBef>
              <a:spcAft>
                <a:spcPts val="0"/>
              </a:spcAft>
              <a:buClrTx/>
              <a:buSzTx/>
              <a:buFontTx/>
              <a:buNone/>
              <a:tabLst/>
              <a:defRPr/>
            </a:pPr>
            <a:fld id="{A4D7F136-25FA-8F40-9E57-32C6A506F6F4}" type="slidenum">
              <a:rPr kumimoji="0" lang="en-US" sz="1200" b="0" i="0" u="none" strike="noStrike" kern="1200" cap="none" spc="0" normalizeH="0" baseline="0" noProof="0" smtClean="0">
                <a:ln>
                  <a:noFill/>
                </a:ln>
                <a:solidFill>
                  <a:prstClr val="black">
                    <a:tint val="75000"/>
                  </a:prstClr>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dirty="0">
              <a:ln>
                <a:noFill/>
              </a:ln>
              <a:solidFill>
                <a:prstClr val="black">
                  <a:tint val="75000"/>
                </a:prstClr>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275102384"/>
      </p:ext>
    </p:extLst>
  </p:cSld>
  <p:clrMapOvr>
    <a:masterClrMapping/>
  </p:clrMapOvr>
</p:sldLayout>
</file>

<file path=ppt/slideLayouts/slideLayout121.xml><?xml version="1.0" encoding="utf-8"?>
<p:sldLayout xmlns:a="http://schemas.openxmlformats.org/drawingml/2006/main" xmlns:r="http://schemas.openxmlformats.org/officeDocument/2006/relationships" xmlns:p="http://schemas.openxmlformats.org/presentationml/2006/main" preserve="1" userDrawn="1">
  <p:cSld name="9_Custom Layout">
    <p:spTree>
      <p:nvGrpSpPr>
        <p:cNvPr id="1" name=""/>
        <p:cNvGrpSpPr/>
        <p:nvPr/>
      </p:nvGrpSpPr>
      <p:grpSpPr>
        <a:xfrm>
          <a:off x="0" y="0"/>
          <a:ext cx="0" cy="0"/>
          <a:chOff x="0" y="0"/>
          <a:chExt cx="0" cy="0"/>
        </a:xfrm>
      </p:grpSpPr>
      <p:sp>
        <p:nvSpPr>
          <p:cNvPr id="3" name="Slide Number Placeholder 5"/>
          <p:cNvSpPr>
            <a:spLocks noGrp="1"/>
          </p:cNvSpPr>
          <p:nvPr>
            <p:ph type="sldNum" sz="quarter" idx="4"/>
          </p:nvPr>
        </p:nvSpPr>
        <p:spPr>
          <a:xfrm>
            <a:off x="7097191" y="6365876"/>
            <a:ext cx="20574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pPr marL="0" marR="0" lvl="0" indent="0" algn="r" defTabSz="914400" rtl="0" eaLnBrk="1" fontAlgn="auto" latinLnBrk="0" hangingPunct="1">
              <a:lnSpc>
                <a:spcPct val="100000"/>
              </a:lnSpc>
              <a:spcBef>
                <a:spcPts val="0"/>
              </a:spcBef>
              <a:spcAft>
                <a:spcPts val="0"/>
              </a:spcAft>
              <a:buClrTx/>
              <a:buSzTx/>
              <a:buFontTx/>
              <a:buNone/>
              <a:tabLst/>
              <a:defRPr/>
            </a:pPr>
            <a:fld id="{A4D7F136-25FA-8F40-9E57-32C6A506F6F4}" type="slidenum">
              <a:rPr kumimoji="0" lang="en-US" sz="1200" b="0" i="0" u="none" strike="noStrike" kern="1200" cap="none" spc="0" normalizeH="0" baseline="0" noProof="0" smtClean="0">
                <a:ln>
                  <a:noFill/>
                </a:ln>
                <a:solidFill>
                  <a:prstClr val="black">
                    <a:tint val="75000"/>
                  </a:prstClr>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dirty="0">
              <a:ln>
                <a:noFill/>
              </a:ln>
              <a:solidFill>
                <a:prstClr val="black">
                  <a:tint val="75000"/>
                </a:prstClr>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517952455"/>
      </p:ext>
    </p:extLst>
  </p:cSld>
  <p:clrMapOvr>
    <a:masterClrMapping/>
  </p:clrMapOvr>
</p:sldLayout>
</file>

<file path=ppt/slideLayouts/slideLayout122.xml><?xml version="1.0" encoding="utf-8"?>
<p:sldLayout xmlns:a="http://schemas.openxmlformats.org/drawingml/2006/main" xmlns:r="http://schemas.openxmlformats.org/officeDocument/2006/relationships" xmlns:p="http://schemas.openxmlformats.org/presentationml/2006/main" showMasterSp="0">
  <p:cSld name="TitleandText_NoBullets">
    <p:spTree>
      <p:nvGrpSpPr>
        <p:cNvPr id="1" name=""/>
        <p:cNvGrpSpPr/>
        <p:nvPr/>
      </p:nvGrpSpPr>
      <p:grpSpPr>
        <a:xfrm>
          <a:off x="0" y="0"/>
          <a:ext cx="0" cy="0"/>
          <a:chOff x="0" y="0"/>
          <a:chExt cx="0" cy="0"/>
        </a:xfrm>
      </p:grpSpPr>
      <p:sp>
        <p:nvSpPr>
          <p:cNvPr id="2" name="Footer Placeholder 5"/>
          <p:cNvSpPr txBox="1">
            <a:spLocks noGrp="1"/>
          </p:cNvSpPr>
          <p:nvPr>
            <p:ph type="ftr" sz="quarter" idx="9"/>
          </p:nvPr>
        </p:nvSpPr>
        <p:spPr/>
        <p:txBody>
          <a:bodyPr/>
          <a:lstStyle>
            <a:lvl1pPr>
              <a:defRPr/>
            </a:lvl1p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sz="800" b="0" i="0" u="none" strike="noStrike" kern="1200" cap="none" spc="0" normalizeH="0" baseline="0" noProof="0" dirty="0">
                <a:ln>
                  <a:noFill/>
                </a:ln>
                <a:solidFill>
                  <a:srgbClr val="9FA1A4">
                    <a:lumMod val="50000"/>
                  </a:srgbClr>
                </a:solidFill>
                <a:effectLst/>
                <a:uLnTx/>
                <a:uFillTx/>
                <a:latin typeface="Times" charset="0"/>
                <a:ea typeface="+mn-ea"/>
                <a:cs typeface="+mn-cs"/>
              </a:rPr>
              <a:t>© All rights reserved. No utilization or reproduction of this material is allowed without the written permission of CSH.</a:t>
            </a:r>
          </a:p>
        </p:txBody>
      </p:sp>
      <p:sp>
        <p:nvSpPr>
          <p:cNvPr id="3" name="Title 1"/>
          <p:cNvSpPr txBox="1">
            <a:spLocks noGrp="1"/>
          </p:cNvSpPr>
          <p:nvPr>
            <p:ph type="title"/>
          </p:nvPr>
        </p:nvSpPr>
        <p:spPr>
          <a:xfrm>
            <a:off x="914400" y="336435"/>
            <a:ext cx="7277096" cy="704965"/>
          </a:xfrm>
        </p:spPr>
        <p:txBody>
          <a:bodyPr/>
          <a:lstStyle>
            <a:lvl1pPr>
              <a:defRPr sz="4000">
                <a:solidFill>
                  <a:srgbClr val="A6093D"/>
                </a:solidFill>
              </a:defRPr>
            </a:lvl1pPr>
          </a:lstStyle>
          <a:p>
            <a:pPr lvl="0"/>
            <a:r>
              <a:rPr lang="en-US"/>
              <a:t>Title Text Here</a:t>
            </a:r>
          </a:p>
        </p:txBody>
      </p:sp>
      <p:sp>
        <p:nvSpPr>
          <p:cNvPr id="4" name="Text Placeholder 4"/>
          <p:cNvSpPr txBox="1">
            <a:spLocks noGrp="1"/>
          </p:cNvSpPr>
          <p:nvPr>
            <p:ph type="body" idx="4294967295"/>
          </p:nvPr>
        </p:nvSpPr>
        <p:spPr>
          <a:xfrm>
            <a:off x="914400" y="1235070"/>
            <a:ext cx="7277096" cy="4806945"/>
          </a:xfrm>
        </p:spPr>
        <p:txBody>
          <a:bodyPr/>
          <a:lstStyle>
            <a:lvl1pPr marL="0" indent="0">
              <a:buNone/>
              <a:defRPr/>
            </a:lvl1pPr>
            <a:lvl2pPr marL="502920" indent="0">
              <a:buNone/>
              <a:defRPr/>
            </a:lvl2pPr>
            <a:lvl3pPr marL="960120" indent="0">
              <a:buNone/>
              <a:defRPr/>
            </a:lvl3pPr>
            <a:lvl4pPr marL="1417320" indent="0">
              <a:buNone/>
              <a:defRPr/>
            </a:lvl4pPr>
            <a:lvl5pPr marL="1874519" indent="0">
              <a:buNone/>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3876750954"/>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image" Target="../media/image1.pn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theme" Target="../theme/theme1.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24.xml"/><Relationship Id="rId13" Type="http://schemas.openxmlformats.org/officeDocument/2006/relationships/slideLayout" Target="../slideLayouts/slideLayout29.xml"/><Relationship Id="rId18" Type="http://schemas.openxmlformats.org/officeDocument/2006/relationships/slideLayout" Target="../slideLayouts/slideLayout34.xml"/><Relationship Id="rId3" Type="http://schemas.openxmlformats.org/officeDocument/2006/relationships/slideLayout" Target="../slideLayouts/slideLayout19.xml"/><Relationship Id="rId21" Type="http://schemas.openxmlformats.org/officeDocument/2006/relationships/image" Target="../media/image1.png"/><Relationship Id="rId7" Type="http://schemas.openxmlformats.org/officeDocument/2006/relationships/slideLayout" Target="../slideLayouts/slideLayout23.xml"/><Relationship Id="rId12" Type="http://schemas.openxmlformats.org/officeDocument/2006/relationships/slideLayout" Target="../slideLayouts/slideLayout28.xml"/><Relationship Id="rId17" Type="http://schemas.openxmlformats.org/officeDocument/2006/relationships/slideLayout" Target="../slideLayouts/slideLayout33.xml"/><Relationship Id="rId2" Type="http://schemas.openxmlformats.org/officeDocument/2006/relationships/slideLayout" Target="../slideLayouts/slideLayout18.xml"/><Relationship Id="rId16" Type="http://schemas.openxmlformats.org/officeDocument/2006/relationships/slideLayout" Target="../slideLayouts/slideLayout32.xml"/><Relationship Id="rId20" Type="http://schemas.openxmlformats.org/officeDocument/2006/relationships/theme" Target="../theme/theme2.xml"/><Relationship Id="rId1" Type="http://schemas.openxmlformats.org/officeDocument/2006/relationships/slideLayout" Target="../slideLayouts/slideLayout17.xml"/><Relationship Id="rId6" Type="http://schemas.openxmlformats.org/officeDocument/2006/relationships/slideLayout" Target="../slideLayouts/slideLayout22.xml"/><Relationship Id="rId11" Type="http://schemas.openxmlformats.org/officeDocument/2006/relationships/slideLayout" Target="../slideLayouts/slideLayout27.xml"/><Relationship Id="rId5" Type="http://schemas.openxmlformats.org/officeDocument/2006/relationships/slideLayout" Target="../slideLayouts/slideLayout21.xml"/><Relationship Id="rId15" Type="http://schemas.openxmlformats.org/officeDocument/2006/relationships/slideLayout" Target="../slideLayouts/slideLayout31.xml"/><Relationship Id="rId10" Type="http://schemas.openxmlformats.org/officeDocument/2006/relationships/slideLayout" Target="../slideLayouts/slideLayout26.xml"/><Relationship Id="rId19" Type="http://schemas.openxmlformats.org/officeDocument/2006/relationships/slideLayout" Target="../slideLayouts/slideLayout35.xml"/><Relationship Id="rId4" Type="http://schemas.openxmlformats.org/officeDocument/2006/relationships/slideLayout" Target="../slideLayouts/slideLayout20.xml"/><Relationship Id="rId9" Type="http://schemas.openxmlformats.org/officeDocument/2006/relationships/slideLayout" Target="../slideLayouts/slideLayout25.xml"/><Relationship Id="rId14" Type="http://schemas.openxmlformats.org/officeDocument/2006/relationships/slideLayout" Target="../slideLayouts/slideLayout30.xml"/></Relationships>
</file>

<file path=ppt/slideMasters/_rels/slideMaster3.xml.rels><?xml version="1.0" encoding="UTF-8" standalone="yes"?>
<Relationships xmlns="http://schemas.openxmlformats.org/package/2006/relationships"><Relationship Id="rId8" Type="http://schemas.openxmlformats.org/officeDocument/2006/relationships/slideLayout" Target="../slideLayouts/slideLayout43.xml"/><Relationship Id="rId13" Type="http://schemas.openxmlformats.org/officeDocument/2006/relationships/slideLayout" Target="../slideLayouts/slideLayout48.xml"/><Relationship Id="rId18" Type="http://schemas.openxmlformats.org/officeDocument/2006/relationships/slideLayout" Target="../slideLayouts/slideLayout53.xml"/><Relationship Id="rId3" Type="http://schemas.openxmlformats.org/officeDocument/2006/relationships/slideLayout" Target="../slideLayouts/slideLayout38.xml"/><Relationship Id="rId7" Type="http://schemas.openxmlformats.org/officeDocument/2006/relationships/slideLayout" Target="../slideLayouts/slideLayout42.xml"/><Relationship Id="rId12" Type="http://schemas.openxmlformats.org/officeDocument/2006/relationships/slideLayout" Target="../slideLayouts/slideLayout47.xml"/><Relationship Id="rId17" Type="http://schemas.openxmlformats.org/officeDocument/2006/relationships/slideLayout" Target="../slideLayouts/slideLayout52.xml"/><Relationship Id="rId2" Type="http://schemas.openxmlformats.org/officeDocument/2006/relationships/slideLayout" Target="../slideLayouts/slideLayout37.xml"/><Relationship Id="rId16" Type="http://schemas.openxmlformats.org/officeDocument/2006/relationships/slideLayout" Target="../slideLayouts/slideLayout51.xml"/><Relationship Id="rId20" Type="http://schemas.openxmlformats.org/officeDocument/2006/relationships/theme" Target="../theme/theme3.xml"/><Relationship Id="rId1" Type="http://schemas.openxmlformats.org/officeDocument/2006/relationships/slideLayout" Target="../slideLayouts/slideLayout36.xml"/><Relationship Id="rId6" Type="http://schemas.openxmlformats.org/officeDocument/2006/relationships/slideLayout" Target="../slideLayouts/slideLayout41.xml"/><Relationship Id="rId11" Type="http://schemas.openxmlformats.org/officeDocument/2006/relationships/slideLayout" Target="../slideLayouts/slideLayout46.xml"/><Relationship Id="rId5" Type="http://schemas.openxmlformats.org/officeDocument/2006/relationships/slideLayout" Target="../slideLayouts/slideLayout40.xml"/><Relationship Id="rId15" Type="http://schemas.openxmlformats.org/officeDocument/2006/relationships/slideLayout" Target="../slideLayouts/slideLayout50.xml"/><Relationship Id="rId10" Type="http://schemas.openxmlformats.org/officeDocument/2006/relationships/slideLayout" Target="../slideLayouts/slideLayout45.xml"/><Relationship Id="rId19" Type="http://schemas.openxmlformats.org/officeDocument/2006/relationships/slideLayout" Target="../slideLayouts/slideLayout54.xml"/><Relationship Id="rId4" Type="http://schemas.openxmlformats.org/officeDocument/2006/relationships/slideLayout" Target="../slideLayouts/slideLayout39.xml"/><Relationship Id="rId9" Type="http://schemas.openxmlformats.org/officeDocument/2006/relationships/slideLayout" Target="../slideLayouts/slideLayout44.xml"/><Relationship Id="rId14" Type="http://schemas.openxmlformats.org/officeDocument/2006/relationships/slideLayout" Target="../slideLayouts/slideLayout49.xml"/></Relationships>
</file>

<file path=ppt/slideMasters/_rels/slideMaster4.xml.rels><?xml version="1.0" encoding="UTF-8" standalone="yes"?>
<Relationships xmlns="http://schemas.openxmlformats.org/package/2006/relationships"><Relationship Id="rId8" Type="http://schemas.openxmlformats.org/officeDocument/2006/relationships/slideLayout" Target="../slideLayouts/slideLayout62.xml"/><Relationship Id="rId13" Type="http://schemas.openxmlformats.org/officeDocument/2006/relationships/slideLayout" Target="../slideLayouts/slideLayout67.xml"/><Relationship Id="rId3" Type="http://schemas.openxmlformats.org/officeDocument/2006/relationships/slideLayout" Target="../slideLayouts/slideLayout57.xml"/><Relationship Id="rId7" Type="http://schemas.openxmlformats.org/officeDocument/2006/relationships/slideLayout" Target="../slideLayouts/slideLayout61.xml"/><Relationship Id="rId12" Type="http://schemas.openxmlformats.org/officeDocument/2006/relationships/slideLayout" Target="../slideLayouts/slideLayout66.xml"/><Relationship Id="rId17" Type="http://schemas.openxmlformats.org/officeDocument/2006/relationships/image" Target="../media/image1.png"/><Relationship Id="rId2" Type="http://schemas.openxmlformats.org/officeDocument/2006/relationships/slideLayout" Target="../slideLayouts/slideLayout56.xml"/><Relationship Id="rId16" Type="http://schemas.openxmlformats.org/officeDocument/2006/relationships/theme" Target="../theme/theme4.xml"/><Relationship Id="rId1" Type="http://schemas.openxmlformats.org/officeDocument/2006/relationships/slideLayout" Target="../slideLayouts/slideLayout55.xml"/><Relationship Id="rId6" Type="http://schemas.openxmlformats.org/officeDocument/2006/relationships/slideLayout" Target="../slideLayouts/slideLayout60.xml"/><Relationship Id="rId11" Type="http://schemas.openxmlformats.org/officeDocument/2006/relationships/slideLayout" Target="../slideLayouts/slideLayout65.xml"/><Relationship Id="rId5" Type="http://schemas.openxmlformats.org/officeDocument/2006/relationships/slideLayout" Target="../slideLayouts/slideLayout59.xml"/><Relationship Id="rId15" Type="http://schemas.openxmlformats.org/officeDocument/2006/relationships/slideLayout" Target="../slideLayouts/slideLayout69.xml"/><Relationship Id="rId10" Type="http://schemas.openxmlformats.org/officeDocument/2006/relationships/slideLayout" Target="../slideLayouts/slideLayout64.xml"/><Relationship Id="rId4" Type="http://schemas.openxmlformats.org/officeDocument/2006/relationships/slideLayout" Target="../slideLayouts/slideLayout58.xml"/><Relationship Id="rId9" Type="http://schemas.openxmlformats.org/officeDocument/2006/relationships/slideLayout" Target="../slideLayouts/slideLayout63.xml"/><Relationship Id="rId14" Type="http://schemas.openxmlformats.org/officeDocument/2006/relationships/slideLayout" Target="../slideLayouts/slideLayout68.xml"/></Relationships>
</file>

<file path=ppt/slideMasters/_rels/slideMaster5.xml.rels><?xml version="1.0" encoding="UTF-8" standalone="yes"?>
<Relationships xmlns="http://schemas.openxmlformats.org/package/2006/relationships"><Relationship Id="rId8" Type="http://schemas.openxmlformats.org/officeDocument/2006/relationships/slideLayout" Target="../slideLayouts/slideLayout77.xml"/><Relationship Id="rId13" Type="http://schemas.openxmlformats.org/officeDocument/2006/relationships/slideLayout" Target="../slideLayouts/slideLayout82.xml"/><Relationship Id="rId3" Type="http://schemas.openxmlformats.org/officeDocument/2006/relationships/slideLayout" Target="../slideLayouts/slideLayout72.xml"/><Relationship Id="rId7" Type="http://schemas.openxmlformats.org/officeDocument/2006/relationships/slideLayout" Target="../slideLayouts/slideLayout76.xml"/><Relationship Id="rId12" Type="http://schemas.openxmlformats.org/officeDocument/2006/relationships/slideLayout" Target="../slideLayouts/slideLayout81.xml"/><Relationship Id="rId17" Type="http://schemas.openxmlformats.org/officeDocument/2006/relationships/image" Target="../media/image1.png"/><Relationship Id="rId2" Type="http://schemas.openxmlformats.org/officeDocument/2006/relationships/slideLayout" Target="../slideLayouts/slideLayout71.xml"/><Relationship Id="rId16" Type="http://schemas.openxmlformats.org/officeDocument/2006/relationships/theme" Target="../theme/theme5.xml"/><Relationship Id="rId1" Type="http://schemas.openxmlformats.org/officeDocument/2006/relationships/slideLayout" Target="../slideLayouts/slideLayout70.xml"/><Relationship Id="rId6" Type="http://schemas.openxmlformats.org/officeDocument/2006/relationships/slideLayout" Target="../slideLayouts/slideLayout75.xml"/><Relationship Id="rId11" Type="http://schemas.openxmlformats.org/officeDocument/2006/relationships/slideLayout" Target="../slideLayouts/slideLayout80.xml"/><Relationship Id="rId5" Type="http://schemas.openxmlformats.org/officeDocument/2006/relationships/slideLayout" Target="../slideLayouts/slideLayout74.xml"/><Relationship Id="rId15" Type="http://schemas.openxmlformats.org/officeDocument/2006/relationships/slideLayout" Target="../slideLayouts/slideLayout84.xml"/><Relationship Id="rId10" Type="http://schemas.openxmlformats.org/officeDocument/2006/relationships/slideLayout" Target="../slideLayouts/slideLayout79.xml"/><Relationship Id="rId4" Type="http://schemas.openxmlformats.org/officeDocument/2006/relationships/slideLayout" Target="../slideLayouts/slideLayout73.xml"/><Relationship Id="rId9" Type="http://schemas.openxmlformats.org/officeDocument/2006/relationships/slideLayout" Target="../slideLayouts/slideLayout78.xml"/><Relationship Id="rId14" Type="http://schemas.openxmlformats.org/officeDocument/2006/relationships/slideLayout" Target="../slideLayouts/slideLayout83.xml"/></Relationships>
</file>

<file path=ppt/slideMasters/_rels/slideMaster6.xml.rels><?xml version="1.0" encoding="UTF-8" standalone="yes"?>
<Relationships xmlns="http://schemas.openxmlformats.org/package/2006/relationships"><Relationship Id="rId8" Type="http://schemas.openxmlformats.org/officeDocument/2006/relationships/slideLayout" Target="../slideLayouts/slideLayout92.xml"/><Relationship Id="rId13" Type="http://schemas.openxmlformats.org/officeDocument/2006/relationships/slideLayout" Target="../slideLayouts/slideLayout97.xml"/><Relationship Id="rId3" Type="http://schemas.openxmlformats.org/officeDocument/2006/relationships/slideLayout" Target="../slideLayouts/slideLayout87.xml"/><Relationship Id="rId7" Type="http://schemas.openxmlformats.org/officeDocument/2006/relationships/slideLayout" Target="../slideLayouts/slideLayout91.xml"/><Relationship Id="rId12" Type="http://schemas.openxmlformats.org/officeDocument/2006/relationships/slideLayout" Target="../slideLayouts/slideLayout96.xml"/><Relationship Id="rId17" Type="http://schemas.openxmlformats.org/officeDocument/2006/relationships/image" Target="../media/image1.png"/><Relationship Id="rId2" Type="http://schemas.openxmlformats.org/officeDocument/2006/relationships/slideLayout" Target="../slideLayouts/slideLayout86.xml"/><Relationship Id="rId16" Type="http://schemas.openxmlformats.org/officeDocument/2006/relationships/theme" Target="../theme/theme6.xml"/><Relationship Id="rId1" Type="http://schemas.openxmlformats.org/officeDocument/2006/relationships/slideLayout" Target="../slideLayouts/slideLayout85.xml"/><Relationship Id="rId6" Type="http://schemas.openxmlformats.org/officeDocument/2006/relationships/slideLayout" Target="../slideLayouts/slideLayout90.xml"/><Relationship Id="rId11" Type="http://schemas.openxmlformats.org/officeDocument/2006/relationships/slideLayout" Target="../slideLayouts/slideLayout95.xml"/><Relationship Id="rId5" Type="http://schemas.openxmlformats.org/officeDocument/2006/relationships/slideLayout" Target="../slideLayouts/slideLayout89.xml"/><Relationship Id="rId15" Type="http://schemas.openxmlformats.org/officeDocument/2006/relationships/slideLayout" Target="../slideLayouts/slideLayout99.xml"/><Relationship Id="rId10" Type="http://schemas.openxmlformats.org/officeDocument/2006/relationships/slideLayout" Target="../slideLayouts/slideLayout94.xml"/><Relationship Id="rId4" Type="http://schemas.openxmlformats.org/officeDocument/2006/relationships/slideLayout" Target="../slideLayouts/slideLayout88.xml"/><Relationship Id="rId9" Type="http://schemas.openxmlformats.org/officeDocument/2006/relationships/slideLayout" Target="../slideLayouts/slideLayout93.xml"/><Relationship Id="rId14" Type="http://schemas.openxmlformats.org/officeDocument/2006/relationships/slideLayout" Target="../slideLayouts/slideLayout98.xml"/></Relationships>
</file>

<file path=ppt/slideMasters/_rels/slideMaster7.xml.rels><?xml version="1.0" encoding="UTF-8" standalone="yes"?>
<Relationships xmlns="http://schemas.openxmlformats.org/package/2006/relationships"><Relationship Id="rId8" Type="http://schemas.openxmlformats.org/officeDocument/2006/relationships/slideLayout" Target="../slideLayouts/slideLayout107.xml"/><Relationship Id="rId13" Type="http://schemas.openxmlformats.org/officeDocument/2006/relationships/slideLayout" Target="../slideLayouts/slideLayout112.xml"/><Relationship Id="rId18" Type="http://schemas.openxmlformats.org/officeDocument/2006/relationships/slideLayout" Target="../slideLayouts/slideLayout117.xml"/><Relationship Id="rId3" Type="http://schemas.openxmlformats.org/officeDocument/2006/relationships/slideLayout" Target="../slideLayouts/slideLayout102.xml"/><Relationship Id="rId21" Type="http://schemas.openxmlformats.org/officeDocument/2006/relationships/slideLayout" Target="../slideLayouts/slideLayout120.xml"/><Relationship Id="rId7" Type="http://schemas.openxmlformats.org/officeDocument/2006/relationships/slideLayout" Target="../slideLayouts/slideLayout106.xml"/><Relationship Id="rId12" Type="http://schemas.openxmlformats.org/officeDocument/2006/relationships/slideLayout" Target="../slideLayouts/slideLayout111.xml"/><Relationship Id="rId17" Type="http://schemas.openxmlformats.org/officeDocument/2006/relationships/slideLayout" Target="../slideLayouts/slideLayout116.xml"/><Relationship Id="rId25" Type="http://schemas.openxmlformats.org/officeDocument/2006/relationships/image" Target="../media/image5.png"/><Relationship Id="rId2" Type="http://schemas.openxmlformats.org/officeDocument/2006/relationships/slideLayout" Target="../slideLayouts/slideLayout101.xml"/><Relationship Id="rId16" Type="http://schemas.openxmlformats.org/officeDocument/2006/relationships/slideLayout" Target="../slideLayouts/slideLayout115.xml"/><Relationship Id="rId20" Type="http://schemas.openxmlformats.org/officeDocument/2006/relationships/slideLayout" Target="../slideLayouts/slideLayout119.xml"/><Relationship Id="rId1" Type="http://schemas.openxmlformats.org/officeDocument/2006/relationships/slideLayout" Target="../slideLayouts/slideLayout100.xml"/><Relationship Id="rId6" Type="http://schemas.openxmlformats.org/officeDocument/2006/relationships/slideLayout" Target="../slideLayouts/slideLayout105.xml"/><Relationship Id="rId11" Type="http://schemas.openxmlformats.org/officeDocument/2006/relationships/slideLayout" Target="../slideLayouts/slideLayout110.xml"/><Relationship Id="rId24" Type="http://schemas.openxmlformats.org/officeDocument/2006/relationships/theme" Target="../theme/theme7.xml"/><Relationship Id="rId5" Type="http://schemas.openxmlformats.org/officeDocument/2006/relationships/slideLayout" Target="../slideLayouts/slideLayout104.xml"/><Relationship Id="rId15" Type="http://schemas.openxmlformats.org/officeDocument/2006/relationships/slideLayout" Target="../slideLayouts/slideLayout114.xml"/><Relationship Id="rId23" Type="http://schemas.openxmlformats.org/officeDocument/2006/relationships/slideLayout" Target="../slideLayouts/slideLayout122.xml"/><Relationship Id="rId10" Type="http://schemas.openxmlformats.org/officeDocument/2006/relationships/slideLayout" Target="../slideLayouts/slideLayout109.xml"/><Relationship Id="rId19" Type="http://schemas.openxmlformats.org/officeDocument/2006/relationships/slideLayout" Target="../slideLayouts/slideLayout118.xml"/><Relationship Id="rId4" Type="http://schemas.openxmlformats.org/officeDocument/2006/relationships/slideLayout" Target="../slideLayouts/slideLayout103.xml"/><Relationship Id="rId9" Type="http://schemas.openxmlformats.org/officeDocument/2006/relationships/slideLayout" Target="../slideLayouts/slideLayout108.xml"/><Relationship Id="rId14" Type="http://schemas.openxmlformats.org/officeDocument/2006/relationships/slideLayout" Target="../slideLayouts/slideLayout113.xml"/><Relationship Id="rId22" Type="http://schemas.openxmlformats.org/officeDocument/2006/relationships/slideLayout" Target="../slideLayouts/slideLayout12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7" name="Rectangle 6"/>
          <p:cNvSpPr/>
          <p:nvPr/>
        </p:nvSpPr>
        <p:spPr>
          <a:xfrm>
            <a:off x="1" y="758952"/>
            <a:ext cx="2582693" cy="5330952"/>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Placeholder 1"/>
          <p:cNvSpPr>
            <a:spLocks noGrp="1"/>
          </p:cNvSpPr>
          <p:nvPr>
            <p:ph type="title"/>
          </p:nvPr>
        </p:nvSpPr>
        <p:spPr>
          <a:xfrm>
            <a:off x="189689" y="1123838"/>
            <a:ext cx="2210612" cy="4601183"/>
          </a:xfrm>
          <a:prstGeom prst="rect">
            <a:avLst/>
          </a:prstGeom>
        </p:spPr>
        <p:txBody>
          <a:bodyPr vert="horz" lIns="91440" tIns="45720" rIns="91440" bIns="45720" rtlCol="0" anchor="ctr">
            <a:normAutofit/>
          </a:bodyPr>
          <a:lstStyle/>
          <a:p>
            <a:r>
              <a:rPr lang="en-US" smtClean="0"/>
              <a:t>Click to edit Master title style</a:t>
            </a:r>
            <a:endParaRPr lang="en-US" dirty="0"/>
          </a:p>
        </p:txBody>
      </p:sp>
      <p:sp>
        <p:nvSpPr>
          <p:cNvPr id="38" name="Rectangle 37"/>
          <p:cNvSpPr/>
          <p:nvPr/>
        </p:nvSpPr>
        <p:spPr>
          <a:xfrm>
            <a:off x="8861898" y="758952"/>
            <a:ext cx="288036" cy="5330952"/>
          </a:xfrm>
          <a:prstGeom prst="rect">
            <a:avLst/>
          </a:prstGeom>
          <a:solidFill>
            <a:srgbClr val="C8C8C8">
              <a:alpha val="49804"/>
            </a:srgb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3" name="Text Placeholder 2"/>
          <p:cNvSpPr>
            <a:spLocks noGrp="1"/>
          </p:cNvSpPr>
          <p:nvPr>
            <p:ph type="body" idx="1"/>
          </p:nvPr>
        </p:nvSpPr>
        <p:spPr>
          <a:xfrm>
            <a:off x="2901951" y="864108"/>
            <a:ext cx="5486400" cy="5120640"/>
          </a:xfrm>
          <a:prstGeom prst="rect">
            <a:avLst/>
          </a:prstGeom>
        </p:spPr>
        <p:txBody>
          <a:bodyPr vert="horz" lIns="91440" tIns="45720" rIns="91440" bIns="45720" rtlCol="0" anchor="ctr">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Footer Placeholder 4"/>
          <p:cNvSpPr>
            <a:spLocks noGrp="1"/>
          </p:cNvSpPr>
          <p:nvPr>
            <p:ph type="ftr" sz="quarter" idx="3"/>
          </p:nvPr>
        </p:nvSpPr>
        <p:spPr>
          <a:xfrm>
            <a:off x="189688" y="6366610"/>
            <a:ext cx="7430311" cy="365125"/>
          </a:xfrm>
          <a:prstGeom prst="rect">
            <a:avLst/>
          </a:prstGeom>
        </p:spPr>
        <p:txBody>
          <a:bodyPr vert="horz" lIns="91440" tIns="45720" rIns="91440" bIns="45720" rtlCol="0" anchor="ctr"/>
          <a:lstStyle>
            <a:lvl1pPr algn="l">
              <a:defRPr sz="800">
                <a:solidFill>
                  <a:schemeClr val="accent6">
                    <a:lumMod val="50000"/>
                  </a:schemeClr>
                </a:solidFill>
              </a:defRPr>
            </a:lvl1pPr>
          </a:lstStyle>
          <a:p>
            <a:r>
              <a:rPr lang="en-US" dirty="0" smtClean="0"/>
              <a:t>© All rights reserved. No utilization or reproduction of this material is allowed without the written permission of CSH.</a:t>
            </a:r>
            <a:endParaRPr lang="en-US" dirty="0"/>
          </a:p>
        </p:txBody>
      </p:sp>
      <p:pic>
        <p:nvPicPr>
          <p:cNvPr id="4" name="Picture 3"/>
          <p:cNvPicPr>
            <a:picLocks noChangeAspect="1"/>
          </p:cNvPicPr>
          <p:nvPr/>
        </p:nvPicPr>
        <p:blipFill>
          <a:blip r:embed="rId18" cstate="email">
            <a:extLst>
              <a:ext uri="{28A0092B-C50C-407E-A947-70E740481C1C}">
                <a14:useLocalDpi xmlns:a14="http://schemas.microsoft.com/office/drawing/2010/main"/>
              </a:ext>
            </a:extLst>
          </a:blip>
          <a:stretch>
            <a:fillRect/>
          </a:stretch>
        </p:blipFill>
        <p:spPr>
          <a:xfrm>
            <a:off x="7675330" y="6248454"/>
            <a:ext cx="1186568" cy="601436"/>
          </a:xfrm>
          <a:prstGeom prst="rect">
            <a:avLst/>
          </a:prstGeom>
        </p:spPr>
      </p:pic>
    </p:spTree>
    <p:extLst>
      <p:ext uri="{BB962C8B-B14F-4D97-AF65-F5344CB8AC3E}">
        <p14:creationId xmlns:p14="http://schemas.microsoft.com/office/powerpoint/2010/main" val="2808462610"/>
      </p:ext>
    </p:extLst>
  </p:cSld>
  <p:clrMap bg1="lt1" tx1="dk1" bg2="lt2" tx2="dk2" accent1="accent1" accent2="accent2" accent3="accent3" accent4="accent4" accent5="accent5" accent6="accent6" hlink="hlink" folHlink="folHlink"/>
  <p:sldLayoutIdLst>
    <p:sldLayoutId id="2147483715" r:id="rId1"/>
    <p:sldLayoutId id="2147483721" r:id="rId2"/>
    <p:sldLayoutId id="2147483728" r:id="rId3"/>
    <p:sldLayoutId id="2147483727" r:id="rId4"/>
    <p:sldLayoutId id="2147483729" r:id="rId5"/>
    <p:sldLayoutId id="2147483730" r:id="rId6"/>
    <p:sldLayoutId id="2147483716" r:id="rId7"/>
    <p:sldLayoutId id="2147483717" r:id="rId8"/>
    <p:sldLayoutId id="2147483718" r:id="rId9"/>
    <p:sldLayoutId id="2147483719" r:id="rId10"/>
    <p:sldLayoutId id="2147483720" r:id="rId11"/>
    <p:sldLayoutId id="2147483722" r:id="rId12"/>
    <p:sldLayoutId id="2147483723" r:id="rId13"/>
    <p:sldLayoutId id="2147483724" r:id="rId14"/>
    <p:sldLayoutId id="2147483725" r:id="rId15"/>
    <p:sldLayoutId id="2147483902" r:id="rId16"/>
  </p:sldLayoutIdLst>
  <p:timing>
    <p:tnLst>
      <p:par>
        <p:cTn id="1" dur="indefinite" restart="never" nodeType="tmRoot"/>
      </p:par>
    </p:tnLst>
  </p:timing>
  <p:hf sldNum="0" hdr="0" dt="0"/>
  <p:txStyles>
    <p:titleStyle>
      <a:lvl1pPr algn="l" defTabSz="914400" rtl="0" eaLnBrk="1" latinLnBrk="0" hangingPunct="1">
        <a:lnSpc>
          <a:spcPct val="90000"/>
        </a:lnSpc>
        <a:spcBef>
          <a:spcPct val="0"/>
        </a:spcBef>
        <a:buNone/>
        <a:defRPr sz="3000" kern="1200" spc="-60" baseline="0">
          <a:solidFill>
            <a:srgbClr val="FFFFFF"/>
          </a:solidFill>
          <a:latin typeface="+mj-lt"/>
          <a:ea typeface="+mj-ea"/>
          <a:cs typeface="+mj-cs"/>
        </a:defRPr>
      </a:lvl1pPr>
    </p:titleStyle>
    <p:bodyStyle>
      <a:lvl1pPr marL="182880" indent="-182880" algn="l" defTabSz="914400" rtl="0" eaLnBrk="1" latinLnBrk="0" hangingPunct="1">
        <a:lnSpc>
          <a:spcPct val="90000"/>
        </a:lnSpc>
        <a:spcBef>
          <a:spcPts val="1200"/>
        </a:spcBef>
        <a:buClr>
          <a:schemeClr val="accent1"/>
        </a:buClr>
        <a:buFont typeface="Wingdings 2" pitchFamily="18" charset="2"/>
        <a:buChar char=""/>
        <a:defRPr sz="1900" kern="1200">
          <a:solidFill>
            <a:schemeClr val="tx2"/>
          </a:solidFill>
          <a:latin typeface="+mn-lt"/>
          <a:ea typeface="+mn-ea"/>
          <a:cs typeface="+mn-cs"/>
        </a:defRPr>
      </a:lvl1pPr>
      <a:lvl2pPr marL="685800" indent="-182880" algn="l" defTabSz="914400" rtl="0" eaLnBrk="1" latinLnBrk="0" hangingPunct="1">
        <a:lnSpc>
          <a:spcPct val="90000"/>
        </a:lnSpc>
        <a:spcBef>
          <a:spcPts val="250"/>
        </a:spcBef>
        <a:spcAft>
          <a:spcPts val="250"/>
        </a:spcAft>
        <a:buClr>
          <a:schemeClr val="accent1"/>
        </a:buClr>
        <a:buFont typeface="Wingdings 2" pitchFamily="18" charset="2"/>
        <a:buChar char=""/>
        <a:defRPr sz="1700" kern="1200">
          <a:solidFill>
            <a:schemeClr val="tx1">
              <a:lumMod val="65000"/>
              <a:lumOff val="35000"/>
            </a:schemeClr>
          </a:solidFill>
          <a:latin typeface="+mn-lt"/>
          <a:ea typeface="+mn-ea"/>
          <a:cs typeface="+mn-cs"/>
        </a:defRPr>
      </a:lvl2pPr>
      <a:lvl3pPr marL="1143000" indent="-182880" algn="l" defTabSz="914400" rtl="0" eaLnBrk="1" latinLnBrk="0" hangingPunct="1">
        <a:lnSpc>
          <a:spcPct val="90000"/>
        </a:lnSpc>
        <a:spcBef>
          <a:spcPts val="250"/>
        </a:spcBef>
        <a:spcAft>
          <a:spcPts val="250"/>
        </a:spcAft>
        <a:buClr>
          <a:schemeClr val="accent1"/>
        </a:buClr>
        <a:buFont typeface="Wingdings 2" pitchFamily="18" charset="2"/>
        <a:buChar char=""/>
        <a:defRPr sz="1500" kern="1200">
          <a:solidFill>
            <a:schemeClr val="tx1">
              <a:lumMod val="65000"/>
              <a:lumOff val="35000"/>
            </a:schemeClr>
          </a:solidFill>
          <a:latin typeface="+mn-lt"/>
          <a:ea typeface="+mn-ea"/>
          <a:cs typeface="+mn-cs"/>
        </a:defRPr>
      </a:lvl3pPr>
      <a:lvl4pPr marL="1600200" indent="-182880" algn="l" defTabSz="914400" rtl="0" eaLnBrk="1" latinLnBrk="0" hangingPunct="1">
        <a:lnSpc>
          <a:spcPct val="90000"/>
        </a:lnSpc>
        <a:spcBef>
          <a:spcPts val="250"/>
        </a:spcBef>
        <a:spcAft>
          <a:spcPts val="250"/>
        </a:spcAft>
        <a:buClr>
          <a:schemeClr val="accent1"/>
        </a:buClr>
        <a:buFont typeface="Wingdings 2" pitchFamily="18" charset="2"/>
        <a:buChar char=""/>
        <a:defRPr sz="1300" kern="1200">
          <a:solidFill>
            <a:schemeClr val="tx1">
              <a:lumMod val="65000"/>
              <a:lumOff val="35000"/>
            </a:schemeClr>
          </a:solidFill>
          <a:latin typeface="+mn-lt"/>
          <a:ea typeface="+mn-ea"/>
          <a:cs typeface="+mn-cs"/>
        </a:defRPr>
      </a:lvl4pPr>
      <a:lvl5pPr marL="2057400" indent="-182880" algn="l" defTabSz="914400" rtl="0" eaLnBrk="1" latinLnBrk="0" hangingPunct="1">
        <a:lnSpc>
          <a:spcPct val="90000"/>
        </a:lnSpc>
        <a:spcBef>
          <a:spcPts val="250"/>
        </a:spcBef>
        <a:spcAft>
          <a:spcPts val="250"/>
        </a:spcAft>
        <a:buClr>
          <a:schemeClr val="accent1"/>
        </a:buClr>
        <a:buFont typeface="Wingdings 2" pitchFamily="18" charset="2"/>
        <a:buChar char=""/>
        <a:defRPr sz="1300" kern="1200">
          <a:solidFill>
            <a:schemeClr val="tx1">
              <a:lumMod val="65000"/>
              <a:lumOff val="35000"/>
            </a:schemeClr>
          </a:solidFill>
          <a:latin typeface="+mn-lt"/>
          <a:ea typeface="+mn-ea"/>
          <a:cs typeface="+mn-cs"/>
        </a:defRPr>
      </a:lvl5pPr>
      <a:lvl6pPr marL="2514600" indent="-228600" algn="l" defTabSz="914400" rtl="0" eaLnBrk="1" latinLnBrk="0" hangingPunct="1">
        <a:lnSpc>
          <a:spcPct val="90000"/>
        </a:lnSpc>
        <a:spcBef>
          <a:spcPts val="250"/>
        </a:spcBef>
        <a:spcAft>
          <a:spcPts val="250"/>
        </a:spcAft>
        <a:buClr>
          <a:schemeClr val="accent1"/>
        </a:buClr>
        <a:buFont typeface="Wingdings 2" pitchFamily="18" charset="2"/>
        <a:buChar char=""/>
        <a:defRPr sz="1300" kern="1200">
          <a:solidFill>
            <a:schemeClr val="tx1">
              <a:lumMod val="65000"/>
              <a:lumOff val="35000"/>
            </a:schemeClr>
          </a:solidFill>
          <a:latin typeface="+mn-lt"/>
          <a:ea typeface="+mn-ea"/>
          <a:cs typeface="+mn-cs"/>
        </a:defRPr>
      </a:lvl6pPr>
      <a:lvl7pPr marL="2971800" indent="-228600" algn="l" defTabSz="914400" rtl="0" eaLnBrk="1" latinLnBrk="0" hangingPunct="1">
        <a:lnSpc>
          <a:spcPct val="90000"/>
        </a:lnSpc>
        <a:spcBef>
          <a:spcPts val="250"/>
        </a:spcBef>
        <a:spcAft>
          <a:spcPts val="250"/>
        </a:spcAft>
        <a:buClr>
          <a:schemeClr val="accent1"/>
        </a:buClr>
        <a:buFont typeface="Wingdings 2" pitchFamily="18" charset="2"/>
        <a:buChar char=""/>
        <a:defRPr sz="1300" kern="1200">
          <a:solidFill>
            <a:schemeClr val="tx1">
              <a:lumMod val="65000"/>
              <a:lumOff val="35000"/>
            </a:schemeClr>
          </a:solidFill>
          <a:latin typeface="+mn-lt"/>
          <a:ea typeface="+mn-ea"/>
          <a:cs typeface="+mn-cs"/>
        </a:defRPr>
      </a:lvl7pPr>
      <a:lvl8pPr marL="3429000" indent="-228600" algn="l" defTabSz="914400" rtl="0" eaLnBrk="1" latinLnBrk="0" hangingPunct="1">
        <a:lnSpc>
          <a:spcPct val="90000"/>
        </a:lnSpc>
        <a:spcBef>
          <a:spcPts val="250"/>
        </a:spcBef>
        <a:spcAft>
          <a:spcPts val="250"/>
        </a:spcAft>
        <a:buClr>
          <a:schemeClr val="accent1"/>
        </a:buClr>
        <a:buFont typeface="Wingdings 2" pitchFamily="18" charset="2"/>
        <a:buChar char=""/>
        <a:defRPr sz="1300" kern="1200">
          <a:solidFill>
            <a:schemeClr val="tx1">
              <a:lumMod val="65000"/>
              <a:lumOff val="35000"/>
            </a:schemeClr>
          </a:solidFill>
          <a:latin typeface="+mn-lt"/>
          <a:ea typeface="+mn-ea"/>
          <a:cs typeface="+mn-cs"/>
        </a:defRPr>
      </a:lvl8pPr>
      <a:lvl9pPr marL="3886200" indent="-228600" algn="l" defTabSz="914400" rtl="0" eaLnBrk="1" latinLnBrk="0" hangingPunct="1">
        <a:lnSpc>
          <a:spcPct val="90000"/>
        </a:lnSpc>
        <a:spcBef>
          <a:spcPts val="250"/>
        </a:spcBef>
        <a:spcAft>
          <a:spcPts val="250"/>
        </a:spcAft>
        <a:buClr>
          <a:schemeClr val="accent1"/>
        </a:buClr>
        <a:buFont typeface="Wingdings 2" pitchFamily="18" charset="2"/>
        <a:buChar char=""/>
        <a:defRPr sz="1300" kern="1200">
          <a:solidFill>
            <a:schemeClr val="tx1">
              <a:lumMod val="65000"/>
              <a:lumOff val="35000"/>
            </a:schemeClr>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28650" y="365126"/>
            <a:ext cx="7886700" cy="1325563"/>
          </a:xfrm>
          <a:prstGeom prst="rect">
            <a:avLst/>
          </a:prstGeom>
        </p:spPr>
        <p:txBody>
          <a:bodyPr vert="horz" lIns="91440" tIns="45720" rIns="91440" bIns="45720" rtlCol="0" anchor="ctr">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628650" y="1825625"/>
            <a:ext cx="7886700" cy="4351338"/>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Footer Placeholder 4"/>
          <p:cNvSpPr>
            <a:spLocks noGrp="1"/>
          </p:cNvSpPr>
          <p:nvPr>
            <p:ph type="ftr" sz="quarter" idx="3"/>
          </p:nvPr>
        </p:nvSpPr>
        <p:spPr>
          <a:xfrm>
            <a:off x="189688" y="6366610"/>
            <a:ext cx="7430311" cy="365125"/>
          </a:xfrm>
          <a:prstGeom prst="rect">
            <a:avLst/>
          </a:prstGeom>
        </p:spPr>
        <p:txBody>
          <a:bodyPr vert="horz" lIns="91440" tIns="45720" rIns="91440" bIns="45720" rtlCol="0" anchor="ctr"/>
          <a:lstStyle>
            <a:lvl1pPr algn="l">
              <a:defRPr sz="800">
                <a:solidFill>
                  <a:schemeClr val="accent6">
                    <a:lumMod val="50000"/>
                  </a:schemeClr>
                </a:solidFill>
              </a:defRPr>
            </a:lvl1pPr>
          </a:lstStyle>
          <a:p>
            <a:r>
              <a:rPr lang="en-US" dirty="0" smtClean="0"/>
              <a:t>© All rights reserved. No utilization or reproduction of this material is allowed without the written permission of CSH.</a:t>
            </a:r>
            <a:endParaRPr lang="en-US" dirty="0"/>
          </a:p>
        </p:txBody>
      </p:sp>
      <p:pic>
        <p:nvPicPr>
          <p:cNvPr id="6" name="Picture 5"/>
          <p:cNvPicPr>
            <a:picLocks noChangeAspect="1"/>
          </p:cNvPicPr>
          <p:nvPr/>
        </p:nvPicPr>
        <p:blipFill>
          <a:blip r:embed="rId21" cstate="email">
            <a:extLst>
              <a:ext uri="{28A0092B-C50C-407E-A947-70E740481C1C}">
                <a14:useLocalDpi xmlns:a14="http://schemas.microsoft.com/office/drawing/2010/main"/>
              </a:ext>
            </a:extLst>
          </a:blip>
          <a:stretch>
            <a:fillRect/>
          </a:stretch>
        </p:blipFill>
        <p:spPr>
          <a:xfrm>
            <a:off x="7675330" y="6248454"/>
            <a:ext cx="1186568" cy="601436"/>
          </a:xfrm>
          <a:prstGeom prst="rect">
            <a:avLst/>
          </a:prstGeom>
        </p:spPr>
      </p:pic>
    </p:spTree>
    <p:extLst>
      <p:ext uri="{BB962C8B-B14F-4D97-AF65-F5344CB8AC3E}">
        <p14:creationId xmlns:p14="http://schemas.microsoft.com/office/powerpoint/2010/main" val="2383024704"/>
      </p:ext>
    </p:extLst>
  </p:cSld>
  <p:clrMap bg1="lt1" tx1="dk1" bg2="lt2" tx2="dk2" accent1="accent1" accent2="accent2" accent3="accent3" accent4="accent4" accent5="accent5" accent6="accent6" hlink="hlink" folHlink="folHlink"/>
  <p:sldLayoutIdLst>
    <p:sldLayoutId id="2147483732" r:id="rId1"/>
    <p:sldLayoutId id="2147483733" r:id="rId2"/>
    <p:sldLayoutId id="2147483734" r:id="rId3"/>
    <p:sldLayoutId id="2147483735" r:id="rId4"/>
    <p:sldLayoutId id="2147483736" r:id="rId5"/>
    <p:sldLayoutId id="2147483737" r:id="rId6"/>
    <p:sldLayoutId id="2147483738" r:id="rId7"/>
    <p:sldLayoutId id="2147483739" r:id="rId8"/>
    <p:sldLayoutId id="2147483740" r:id="rId9"/>
    <p:sldLayoutId id="2147483741" r:id="rId10"/>
    <p:sldLayoutId id="2147483742" r:id="rId11"/>
    <p:sldLayoutId id="2147483743" r:id="rId12"/>
    <p:sldLayoutId id="2147483744" r:id="rId13"/>
    <p:sldLayoutId id="2147483745" r:id="rId14"/>
    <p:sldLayoutId id="2147483746" r:id="rId15"/>
    <p:sldLayoutId id="2147483747" r:id="rId16"/>
    <p:sldLayoutId id="2147483748" r:id="rId17"/>
    <p:sldLayoutId id="2147483749" r:id="rId18"/>
    <p:sldLayoutId id="2147483750" r:id="rId19"/>
  </p:sldLayoutIdLst>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2"/>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accent5"/>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accent3"/>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bg2"/>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accent4"/>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28650" y="365126"/>
            <a:ext cx="7886700" cy="1325563"/>
          </a:xfrm>
          <a:prstGeom prst="rect">
            <a:avLst/>
          </a:prstGeom>
        </p:spPr>
        <p:txBody>
          <a:bodyPr vert="horz" lIns="91440" tIns="45720" rIns="91440" bIns="45720" rtlCol="0" anchor="ctr">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628650" y="1825625"/>
            <a:ext cx="7886700" cy="4351338"/>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Tree>
    <p:extLst>
      <p:ext uri="{BB962C8B-B14F-4D97-AF65-F5344CB8AC3E}">
        <p14:creationId xmlns:p14="http://schemas.microsoft.com/office/powerpoint/2010/main" val="546565696"/>
      </p:ext>
    </p:extLst>
  </p:cSld>
  <p:clrMap bg1="lt1" tx1="dk1" bg2="lt2" tx2="dk2" accent1="accent1" accent2="accent2" accent3="accent3" accent4="accent4" accent5="accent5" accent6="accent6" hlink="hlink" folHlink="folHlink"/>
  <p:sldLayoutIdLst>
    <p:sldLayoutId id="2147483752" r:id="rId1"/>
    <p:sldLayoutId id="2147483753" r:id="rId2"/>
    <p:sldLayoutId id="2147483754" r:id="rId3"/>
    <p:sldLayoutId id="2147483755" r:id="rId4"/>
    <p:sldLayoutId id="2147483756" r:id="rId5"/>
    <p:sldLayoutId id="2147483757" r:id="rId6"/>
    <p:sldLayoutId id="2147483758" r:id="rId7"/>
    <p:sldLayoutId id="2147483759" r:id="rId8"/>
    <p:sldLayoutId id="2147483760" r:id="rId9"/>
    <p:sldLayoutId id="2147483761" r:id="rId10"/>
    <p:sldLayoutId id="2147483762" r:id="rId11"/>
    <p:sldLayoutId id="2147483763" r:id="rId12"/>
    <p:sldLayoutId id="2147483764" r:id="rId13"/>
    <p:sldLayoutId id="2147483765" r:id="rId14"/>
    <p:sldLayoutId id="2147483766" r:id="rId15"/>
    <p:sldLayoutId id="2147483767" r:id="rId16"/>
    <p:sldLayoutId id="2147483768" r:id="rId17"/>
    <p:sldLayoutId id="2147483769" r:id="rId18"/>
    <p:sldLayoutId id="2147483770" r:id="rId19"/>
  </p:sldLayoutIdLst>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2"/>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accent5"/>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accent3"/>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bg2"/>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accent4"/>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4.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7" name="Rectangle 6"/>
          <p:cNvSpPr/>
          <p:nvPr/>
        </p:nvSpPr>
        <p:spPr>
          <a:xfrm>
            <a:off x="1" y="758952"/>
            <a:ext cx="2582693" cy="5330952"/>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Placeholder 1"/>
          <p:cNvSpPr>
            <a:spLocks noGrp="1"/>
          </p:cNvSpPr>
          <p:nvPr>
            <p:ph type="title"/>
          </p:nvPr>
        </p:nvSpPr>
        <p:spPr>
          <a:xfrm>
            <a:off x="189689" y="1123838"/>
            <a:ext cx="2210612" cy="4601183"/>
          </a:xfrm>
          <a:prstGeom prst="rect">
            <a:avLst/>
          </a:prstGeom>
        </p:spPr>
        <p:txBody>
          <a:bodyPr vert="horz" lIns="91440" tIns="45720" rIns="91440" bIns="45720" rtlCol="0" anchor="ctr">
            <a:normAutofit/>
          </a:bodyPr>
          <a:lstStyle/>
          <a:p>
            <a:r>
              <a:rPr lang="en-US" smtClean="0"/>
              <a:t>Click to edit Master title style</a:t>
            </a:r>
            <a:endParaRPr lang="en-US" dirty="0"/>
          </a:p>
        </p:txBody>
      </p:sp>
      <p:sp>
        <p:nvSpPr>
          <p:cNvPr id="38" name="Rectangle 37"/>
          <p:cNvSpPr/>
          <p:nvPr/>
        </p:nvSpPr>
        <p:spPr>
          <a:xfrm>
            <a:off x="8861898" y="758952"/>
            <a:ext cx="288036" cy="5330952"/>
          </a:xfrm>
          <a:prstGeom prst="rect">
            <a:avLst/>
          </a:prstGeom>
          <a:solidFill>
            <a:srgbClr val="C8C8C8">
              <a:alpha val="49804"/>
            </a:srgb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3" name="Text Placeholder 2"/>
          <p:cNvSpPr>
            <a:spLocks noGrp="1"/>
          </p:cNvSpPr>
          <p:nvPr>
            <p:ph type="body" idx="1"/>
          </p:nvPr>
        </p:nvSpPr>
        <p:spPr>
          <a:xfrm>
            <a:off x="2901951" y="864108"/>
            <a:ext cx="5486400" cy="5120640"/>
          </a:xfrm>
          <a:prstGeom prst="rect">
            <a:avLst/>
          </a:prstGeom>
        </p:spPr>
        <p:txBody>
          <a:bodyPr vert="horz" lIns="91440" tIns="45720" rIns="91440" bIns="45720" rtlCol="0" anchor="ctr">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Footer Placeholder 4"/>
          <p:cNvSpPr>
            <a:spLocks noGrp="1"/>
          </p:cNvSpPr>
          <p:nvPr>
            <p:ph type="ftr" sz="quarter" idx="3"/>
          </p:nvPr>
        </p:nvSpPr>
        <p:spPr>
          <a:xfrm>
            <a:off x="189688" y="6366610"/>
            <a:ext cx="7430311" cy="365125"/>
          </a:xfrm>
          <a:prstGeom prst="rect">
            <a:avLst/>
          </a:prstGeom>
        </p:spPr>
        <p:txBody>
          <a:bodyPr vert="horz" lIns="91440" tIns="45720" rIns="91440" bIns="45720" rtlCol="0" anchor="ctr"/>
          <a:lstStyle>
            <a:lvl1pPr algn="l">
              <a:defRPr sz="800">
                <a:solidFill>
                  <a:schemeClr val="accent6">
                    <a:lumMod val="50000"/>
                  </a:schemeClr>
                </a:solidFill>
              </a:defRPr>
            </a:lvl1pPr>
          </a:lstStyle>
          <a:p>
            <a:r>
              <a:rPr lang="en-US" dirty="0" smtClean="0">
                <a:solidFill>
                  <a:srgbClr val="9FA1A4">
                    <a:lumMod val="50000"/>
                  </a:srgbClr>
                </a:solidFill>
              </a:rPr>
              <a:t>© All rights reserved. No utilization or reproduction of this material is allowed without the written permission of CSH.</a:t>
            </a:r>
            <a:endParaRPr lang="en-US" dirty="0">
              <a:solidFill>
                <a:srgbClr val="9FA1A4">
                  <a:lumMod val="50000"/>
                </a:srgbClr>
              </a:solidFill>
            </a:endParaRPr>
          </a:p>
        </p:txBody>
      </p:sp>
      <p:pic>
        <p:nvPicPr>
          <p:cNvPr id="4" name="Picture 3"/>
          <p:cNvPicPr>
            <a:picLocks noChangeAspect="1"/>
          </p:cNvPicPr>
          <p:nvPr/>
        </p:nvPicPr>
        <p:blipFill>
          <a:blip r:embed="rId17" cstate="email">
            <a:extLst>
              <a:ext uri="{28A0092B-C50C-407E-A947-70E740481C1C}">
                <a14:useLocalDpi xmlns:a14="http://schemas.microsoft.com/office/drawing/2010/main"/>
              </a:ext>
            </a:extLst>
          </a:blip>
          <a:stretch>
            <a:fillRect/>
          </a:stretch>
        </p:blipFill>
        <p:spPr>
          <a:xfrm>
            <a:off x="7675330" y="6248454"/>
            <a:ext cx="1186568" cy="601436"/>
          </a:xfrm>
          <a:prstGeom prst="rect">
            <a:avLst/>
          </a:prstGeom>
        </p:spPr>
      </p:pic>
    </p:spTree>
    <p:extLst>
      <p:ext uri="{BB962C8B-B14F-4D97-AF65-F5344CB8AC3E}">
        <p14:creationId xmlns:p14="http://schemas.microsoft.com/office/powerpoint/2010/main" val="1361863676"/>
      </p:ext>
    </p:extLst>
  </p:cSld>
  <p:clrMap bg1="lt1" tx1="dk1" bg2="lt2" tx2="dk2" accent1="accent1" accent2="accent2" accent3="accent3" accent4="accent4" accent5="accent5" accent6="accent6" hlink="hlink" folHlink="folHlink"/>
  <p:sldLayoutIdLst>
    <p:sldLayoutId id="2147483772" r:id="rId1"/>
    <p:sldLayoutId id="2147483773" r:id="rId2"/>
    <p:sldLayoutId id="2147483774" r:id="rId3"/>
    <p:sldLayoutId id="2147483775" r:id="rId4"/>
    <p:sldLayoutId id="2147483776" r:id="rId5"/>
    <p:sldLayoutId id="2147483777" r:id="rId6"/>
    <p:sldLayoutId id="2147483778" r:id="rId7"/>
    <p:sldLayoutId id="2147483779" r:id="rId8"/>
    <p:sldLayoutId id="2147483780" r:id="rId9"/>
    <p:sldLayoutId id="2147483781" r:id="rId10"/>
    <p:sldLayoutId id="2147483782" r:id="rId11"/>
    <p:sldLayoutId id="2147483783" r:id="rId12"/>
    <p:sldLayoutId id="2147483784" r:id="rId13"/>
    <p:sldLayoutId id="2147483785" r:id="rId14"/>
    <p:sldLayoutId id="2147483786" r:id="rId15"/>
  </p:sldLayoutIdLst>
  <p:timing>
    <p:tnLst>
      <p:par>
        <p:cTn id="1" dur="indefinite" restart="never" nodeType="tmRoot"/>
      </p:par>
    </p:tnLst>
  </p:timing>
  <p:hf sldNum="0" hdr="0" dt="0"/>
  <p:txStyles>
    <p:titleStyle>
      <a:lvl1pPr algn="l" defTabSz="914400" rtl="0" eaLnBrk="1" latinLnBrk="0" hangingPunct="1">
        <a:lnSpc>
          <a:spcPct val="90000"/>
        </a:lnSpc>
        <a:spcBef>
          <a:spcPct val="0"/>
        </a:spcBef>
        <a:buNone/>
        <a:defRPr sz="3000" kern="1200" spc="-60" baseline="0">
          <a:solidFill>
            <a:srgbClr val="FFFFFF"/>
          </a:solidFill>
          <a:latin typeface="+mj-lt"/>
          <a:ea typeface="+mj-ea"/>
          <a:cs typeface="+mj-cs"/>
        </a:defRPr>
      </a:lvl1pPr>
    </p:titleStyle>
    <p:bodyStyle>
      <a:lvl1pPr marL="182880" indent="-182880" algn="l" defTabSz="914400" rtl="0" eaLnBrk="1" latinLnBrk="0" hangingPunct="1">
        <a:lnSpc>
          <a:spcPct val="90000"/>
        </a:lnSpc>
        <a:spcBef>
          <a:spcPts val="1200"/>
        </a:spcBef>
        <a:buClr>
          <a:schemeClr val="accent1"/>
        </a:buClr>
        <a:buFont typeface="Wingdings 2" pitchFamily="18" charset="2"/>
        <a:buChar char=""/>
        <a:defRPr sz="1900" kern="1200">
          <a:solidFill>
            <a:schemeClr val="tx2"/>
          </a:solidFill>
          <a:latin typeface="+mn-lt"/>
          <a:ea typeface="+mn-ea"/>
          <a:cs typeface="+mn-cs"/>
        </a:defRPr>
      </a:lvl1pPr>
      <a:lvl2pPr marL="685800" indent="-182880" algn="l" defTabSz="914400" rtl="0" eaLnBrk="1" latinLnBrk="0" hangingPunct="1">
        <a:lnSpc>
          <a:spcPct val="90000"/>
        </a:lnSpc>
        <a:spcBef>
          <a:spcPts val="250"/>
        </a:spcBef>
        <a:spcAft>
          <a:spcPts val="250"/>
        </a:spcAft>
        <a:buClr>
          <a:schemeClr val="accent1"/>
        </a:buClr>
        <a:buFont typeface="Wingdings 2" pitchFamily="18" charset="2"/>
        <a:buChar char=""/>
        <a:defRPr sz="1700" kern="1200">
          <a:solidFill>
            <a:schemeClr val="tx1">
              <a:lumMod val="65000"/>
              <a:lumOff val="35000"/>
            </a:schemeClr>
          </a:solidFill>
          <a:latin typeface="+mn-lt"/>
          <a:ea typeface="+mn-ea"/>
          <a:cs typeface="+mn-cs"/>
        </a:defRPr>
      </a:lvl2pPr>
      <a:lvl3pPr marL="1143000" indent="-182880" algn="l" defTabSz="914400" rtl="0" eaLnBrk="1" latinLnBrk="0" hangingPunct="1">
        <a:lnSpc>
          <a:spcPct val="90000"/>
        </a:lnSpc>
        <a:spcBef>
          <a:spcPts val="250"/>
        </a:spcBef>
        <a:spcAft>
          <a:spcPts val="250"/>
        </a:spcAft>
        <a:buClr>
          <a:schemeClr val="accent1"/>
        </a:buClr>
        <a:buFont typeface="Wingdings 2" pitchFamily="18" charset="2"/>
        <a:buChar char=""/>
        <a:defRPr sz="1500" kern="1200">
          <a:solidFill>
            <a:schemeClr val="tx1">
              <a:lumMod val="65000"/>
              <a:lumOff val="35000"/>
            </a:schemeClr>
          </a:solidFill>
          <a:latin typeface="+mn-lt"/>
          <a:ea typeface="+mn-ea"/>
          <a:cs typeface="+mn-cs"/>
        </a:defRPr>
      </a:lvl3pPr>
      <a:lvl4pPr marL="1600200" indent="-182880" algn="l" defTabSz="914400" rtl="0" eaLnBrk="1" latinLnBrk="0" hangingPunct="1">
        <a:lnSpc>
          <a:spcPct val="90000"/>
        </a:lnSpc>
        <a:spcBef>
          <a:spcPts val="250"/>
        </a:spcBef>
        <a:spcAft>
          <a:spcPts val="250"/>
        </a:spcAft>
        <a:buClr>
          <a:schemeClr val="accent1"/>
        </a:buClr>
        <a:buFont typeface="Wingdings 2" pitchFamily="18" charset="2"/>
        <a:buChar char=""/>
        <a:defRPr sz="1300" kern="1200">
          <a:solidFill>
            <a:schemeClr val="tx1">
              <a:lumMod val="65000"/>
              <a:lumOff val="35000"/>
            </a:schemeClr>
          </a:solidFill>
          <a:latin typeface="+mn-lt"/>
          <a:ea typeface="+mn-ea"/>
          <a:cs typeface="+mn-cs"/>
        </a:defRPr>
      </a:lvl4pPr>
      <a:lvl5pPr marL="2057400" indent="-182880" algn="l" defTabSz="914400" rtl="0" eaLnBrk="1" latinLnBrk="0" hangingPunct="1">
        <a:lnSpc>
          <a:spcPct val="90000"/>
        </a:lnSpc>
        <a:spcBef>
          <a:spcPts val="250"/>
        </a:spcBef>
        <a:spcAft>
          <a:spcPts val="250"/>
        </a:spcAft>
        <a:buClr>
          <a:schemeClr val="accent1"/>
        </a:buClr>
        <a:buFont typeface="Wingdings 2" pitchFamily="18" charset="2"/>
        <a:buChar char=""/>
        <a:defRPr sz="1300" kern="1200">
          <a:solidFill>
            <a:schemeClr val="tx1">
              <a:lumMod val="65000"/>
              <a:lumOff val="35000"/>
            </a:schemeClr>
          </a:solidFill>
          <a:latin typeface="+mn-lt"/>
          <a:ea typeface="+mn-ea"/>
          <a:cs typeface="+mn-cs"/>
        </a:defRPr>
      </a:lvl5pPr>
      <a:lvl6pPr marL="2514600" indent="-228600" algn="l" defTabSz="914400" rtl="0" eaLnBrk="1" latinLnBrk="0" hangingPunct="1">
        <a:lnSpc>
          <a:spcPct val="90000"/>
        </a:lnSpc>
        <a:spcBef>
          <a:spcPts val="250"/>
        </a:spcBef>
        <a:spcAft>
          <a:spcPts val="250"/>
        </a:spcAft>
        <a:buClr>
          <a:schemeClr val="accent1"/>
        </a:buClr>
        <a:buFont typeface="Wingdings 2" pitchFamily="18" charset="2"/>
        <a:buChar char=""/>
        <a:defRPr sz="1300" kern="1200">
          <a:solidFill>
            <a:schemeClr val="tx1">
              <a:lumMod val="65000"/>
              <a:lumOff val="35000"/>
            </a:schemeClr>
          </a:solidFill>
          <a:latin typeface="+mn-lt"/>
          <a:ea typeface="+mn-ea"/>
          <a:cs typeface="+mn-cs"/>
        </a:defRPr>
      </a:lvl6pPr>
      <a:lvl7pPr marL="2971800" indent="-228600" algn="l" defTabSz="914400" rtl="0" eaLnBrk="1" latinLnBrk="0" hangingPunct="1">
        <a:lnSpc>
          <a:spcPct val="90000"/>
        </a:lnSpc>
        <a:spcBef>
          <a:spcPts val="250"/>
        </a:spcBef>
        <a:spcAft>
          <a:spcPts val="250"/>
        </a:spcAft>
        <a:buClr>
          <a:schemeClr val="accent1"/>
        </a:buClr>
        <a:buFont typeface="Wingdings 2" pitchFamily="18" charset="2"/>
        <a:buChar char=""/>
        <a:defRPr sz="1300" kern="1200">
          <a:solidFill>
            <a:schemeClr val="tx1">
              <a:lumMod val="65000"/>
              <a:lumOff val="35000"/>
            </a:schemeClr>
          </a:solidFill>
          <a:latin typeface="+mn-lt"/>
          <a:ea typeface="+mn-ea"/>
          <a:cs typeface="+mn-cs"/>
        </a:defRPr>
      </a:lvl7pPr>
      <a:lvl8pPr marL="3429000" indent="-228600" algn="l" defTabSz="914400" rtl="0" eaLnBrk="1" latinLnBrk="0" hangingPunct="1">
        <a:lnSpc>
          <a:spcPct val="90000"/>
        </a:lnSpc>
        <a:spcBef>
          <a:spcPts val="250"/>
        </a:spcBef>
        <a:spcAft>
          <a:spcPts val="250"/>
        </a:spcAft>
        <a:buClr>
          <a:schemeClr val="accent1"/>
        </a:buClr>
        <a:buFont typeface="Wingdings 2" pitchFamily="18" charset="2"/>
        <a:buChar char=""/>
        <a:defRPr sz="1300" kern="1200">
          <a:solidFill>
            <a:schemeClr val="tx1">
              <a:lumMod val="65000"/>
              <a:lumOff val="35000"/>
            </a:schemeClr>
          </a:solidFill>
          <a:latin typeface="+mn-lt"/>
          <a:ea typeface="+mn-ea"/>
          <a:cs typeface="+mn-cs"/>
        </a:defRPr>
      </a:lvl8pPr>
      <a:lvl9pPr marL="3886200" indent="-228600" algn="l" defTabSz="914400" rtl="0" eaLnBrk="1" latinLnBrk="0" hangingPunct="1">
        <a:lnSpc>
          <a:spcPct val="90000"/>
        </a:lnSpc>
        <a:spcBef>
          <a:spcPts val="250"/>
        </a:spcBef>
        <a:spcAft>
          <a:spcPts val="250"/>
        </a:spcAft>
        <a:buClr>
          <a:schemeClr val="accent1"/>
        </a:buClr>
        <a:buFont typeface="Wingdings 2" pitchFamily="18" charset="2"/>
        <a:buChar char=""/>
        <a:defRPr sz="1300" kern="1200">
          <a:solidFill>
            <a:schemeClr val="tx1">
              <a:lumMod val="65000"/>
              <a:lumOff val="35000"/>
            </a:schemeClr>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5.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
        <p:nvSpPr>
          <p:cNvPr id="7" name="Rectangle 6"/>
          <p:cNvSpPr/>
          <p:nvPr/>
        </p:nvSpPr>
        <p:spPr>
          <a:xfrm>
            <a:off x="1" y="758952"/>
            <a:ext cx="2582693" cy="5330952"/>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Placeholder 1"/>
          <p:cNvSpPr>
            <a:spLocks noGrp="1"/>
          </p:cNvSpPr>
          <p:nvPr>
            <p:ph type="title"/>
          </p:nvPr>
        </p:nvSpPr>
        <p:spPr>
          <a:xfrm>
            <a:off x="189689" y="1123838"/>
            <a:ext cx="2210612" cy="4601183"/>
          </a:xfrm>
          <a:prstGeom prst="rect">
            <a:avLst/>
          </a:prstGeom>
        </p:spPr>
        <p:txBody>
          <a:bodyPr vert="horz" lIns="91440" tIns="45720" rIns="91440" bIns="45720" rtlCol="0" anchor="ctr">
            <a:normAutofit/>
          </a:bodyPr>
          <a:lstStyle/>
          <a:p>
            <a:r>
              <a:rPr lang="en-US" smtClean="0"/>
              <a:t>Click to edit Master title style</a:t>
            </a:r>
            <a:endParaRPr lang="en-US" dirty="0"/>
          </a:p>
        </p:txBody>
      </p:sp>
      <p:sp>
        <p:nvSpPr>
          <p:cNvPr id="38" name="Rectangle 37"/>
          <p:cNvSpPr/>
          <p:nvPr/>
        </p:nvSpPr>
        <p:spPr>
          <a:xfrm>
            <a:off x="8861898" y="758952"/>
            <a:ext cx="288036" cy="5330952"/>
          </a:xfrm>
          <a:prstGeom prst="rect">
            <a:avLst/>
          </a:prstGeom>
          <a:solidFill>
            <a:srgbClr val="C8C8C8">
              <a:alpha val="49804"/>
            </a:srgb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3" name="Text Placeholder 2"/>
          <p:cNvSpPr>
            <a:spLocks noGrp="1"/>
          </p:cNvSpPr>
          <p:nvPr>
            <p:ph type="body" idx="1"/>
          </p:nvPr>
        </p:nvSpPr>
        <p:spPr>
          <a:xfrm>
            <a:off x="2901951" y="864108"/>
            <a:ext cx="5486400" cy="5120640"/>
          </a:xfrm>
          <a:prstGeom prst="rect">
            <a:avLst/>
          </a:prstGeom>
        </p:spPr>
        <p:txBody>
          <a:bodyPr vert="horz" lIns="91440" tIns="45720" rIns="91440" bIns="45720" rtlCol="0" anchor="ctr">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Footer Placeholder 4"/>
          <p:cNvSpPr>
            <a:spLocks noGrp="1"/>
          </p:cNvSpPr>
          <p:nvPr>
            <p:ph type="ftr" sz="quarter" idx="3"/>
          </p:nvPr>
        </p:nvSpPr>
        <p:spPr>
          <a:xfrm>
            <a:off x="189688" y="6366610"/>
            <a:ext cx="7430311" cy="365125"/>
          </a:xfrm>
          <a:prstGeom prst="rect">
            <a:avLst/>
          </a:prstGeom>
        </p:spPr>
        <p:txBody>
          <a:bodyPr vert="horz" lIns="91440" tIns="45720" rIns="91440" bIns="45720" rtlCol="0" anchor="ctr"/>
          <a:lstStyle>
            <a:lvl1pPr algn="l">
              <a:defRPr sz="800">
                <a:solidFill>
                  <a:schemeClr val="accent6">
                    <a:lumMod val="50000"/>
                  </a:schemeClr>
                </a:solidFill>
              </a:defRPr>
            </a:lvl1pPr>
          </a:lstStyle>
          <a:p>
            <a:r>
              <a:rPr lang="en-US" dirty="0" smtClean="0">
                <a:solidFill>
                  <a:srgbClr val="9FA1A4">
                    <a:lumMod val="50000"/>
                  </a:srgbClr>
                </a:solidFill>
              </a:rPr>
              <a:t>© All rights reserved. No utilization or reproduction of this material is allowed without the written permission of CSH.</a:t>
            </a:r>
            <a:endParaRPr lang="en-US" dirty="0">
              <a:solidFill>
                <a:srgbClr val="9FA1A4">
                  <a:lumMod val="50000"/>
                </a:srgbClr>
              </a:solidFill>
            </a:endParaRPr>
          </a:p>
        </p:txBody>
      </p:sp>
      <p:pic>
        <p:nvPicPr>
          <p:cNvPr id="4" name="Picture 3"/>
          <p:cNvPicPr>
            <a:picLocks noChangeAspect="1"/>
          </p:cNvPicPr>
          <p:nvPr/>
        </p:nvPicPr>
        <p:blipFill>
          <a:blip r:embed="rId17" cstate="email">
            <a:extLst>
              <a:ext uri="{28A0092B-C50C-407E-A947-70E740481C1C}">
                <a14:useLocalDpi xmlns:a14="http://schemas.microsoft.com/office/drawing/2010/main"/>
              </a:ext>
            </a:extLst>
          </a:blip>
          <a:stretch>
            <a:fillRect/>
          </a:stretch>
        </p:blipFill>
        <p:spPr>
          <a:xfrm>
            <a:off x="7675330" y="6248454"/>
            <a:ext cx="1186568" cy="601436"/>
          </a:xfrm>
          <a:prstGeom prst="rect">
            <a:avLst/>
          </a:prstGeom>
        </p:spPr>
      </p:pic>
    </p:spTree>
    <p:extLst>
      <p:ext uri="{BB962C8B-B14F-4D97-AF65-F5344CB8AC3E}">
        <p14:creationId xmlns:p14="http://schemas.microsoft.com/office/powerpoint/2010/main" val="2864900795"/>
      </p:ext>
    </p:extLst>
  </p:cSld>
  <p:clrMap bg1="lt1" tx1="dk1" bg2="lt2" tx2="dk2" accent1="accent1" accent2="accent2" accent3="accent3" accent4="accent4" accent5="accent5" accent6="accent6" hlink="hlink" folHlink="folHlink"/>
  <p:sldLayoutIdLst>
    <p:sldLayoutId id="2147483823" r:id="rId1"/>
    <p:sldLayoutId id="2147483824" r:id="rId2"/>
    <p:sldLayoutId id="2147483825" r:id="rId3"/>
    <p:sldLayoutId id="2147483826" r:id="rId4"/>
    <p:sldLayoutId id="2147483827" r:id="rId5"/>
    <p:sldLayoutId id="2147483828" r:id="rId6"/>
    <p:sldLayoutId id="2147483829" r:id="rId7"/>
    <p:sldLayoutId id="2147483830" r:id="rId8"/>
    <p:sldLayoutId id="2147483831" r:id="rId9"/>
    <p:sldLayoutId id="2147483832" r:id="rId10"/>
    <p:sldLayoutId id="2147483833" r:id="rId11"/>
    <p:sldLayoutId id="2147483834" r:id="rId12"/>
    <p:sldLayoutId id="2147483835" r:id="rId13"/>
    <p:sldLayoutId id="2147483836" r:id="rId14"/>
    <p:sldLayoutId id="2147483837" r:id="rId15"/>
  </p:sldLayoutIdLst>
  <p:timing>
    <p:tnLst>
      <p:par>
        <p:cTn id="1" dur="indefinite" restart="never" nodeType="tmRoot"/>
      </p:par>
    </p:tnLst>
  </p:timing>
  <p:hf sldNum="0" hdr="0" dt="0"/>
  <p:txStyles>
    <p:titleStyle>
      <a:lvl1pPr algn="l" defTabSz="914400" rtl="0" eaLnBrk="1" latinLnBrk="0" hangingPunct="1">
        <a:lnSpc>
          <a:spcPct val="90000"/>
        </a:lnSpc>
        <a:spcBef>
          <a:spcPct val="0"/>
        </a:spcBef>
        <a:buNone/>
        <a:defRPr sz="3000" kern="1200" spc="-60" baseline="0">
          <a:solidFill>
            <a:srgbClr val="FFFFFF"/>
          </a:solidFill>
          <a:latin typeface="+mj-lt"/>
          <a:ea typeface="+mj-ea"/>
          <a:cs typeface="+mj-cs"/>
        </a:defRPr>
      </a:lvl1pPr>
    </p:titleStyle>
    <p:bodyStyle>
      <a:lvl1pPr marL="182880" indent="-182880" algn="l" defTabSz="914400" rtl="0" eaLnBrk="1" latinLnBrk="0" hangingPunct="1">
        <a:lnSpc>
          <a:spcPct val="90000"/>
        </a:lnSpc>
        <a:spcBef>
          <a:spcPts val="1200"/>
        </a:spcBef>
        <a:buClr>
          <a:schemeClr val="accent1"/>
        </a:buClr>
        <a:buFont typeface="Wingdings 2" pitchFamily="18" charset="2"/>
        <a:buChar char=""/>
        <a:defRPr sz="1900" kern="1200">
          <a:solidFill>
            <a:schemeClr val="tx2"/>
          </a:solidFill>
          <a:latin typeface="+mn-lt"/>
          <a:ea typeface="+mn-ea"/>
          <a:cs typeface="+mn-cs"/>
        </a:defRPr>
      </a:lvl1pPr>
      <a:lvl2pPr marL="685800" indent="-182880" algn="l" defTabSz="914400" rtl="0" eaLnBrk="1" latinLnBrk="0" hangingPunct="1">
        <a:lnSpc>
          <a:spcPct val="90000"/>
        </a:lnSpc>
        <a:spcBef>
          <a:spcPts val="250"/>
        </a:spcBef>
        <a:spcAft>
          <a:spcPts val="250"/>
        </a:spcAft>
        <a:buClr>
          <a:schemeClr val="accent1"/>
        </a:buClr>
        <a:buFont typeface="Wingdings 2" pitchFamily="18" charset="2"/>
        <a:buChar char=""/>
        <a:defRPr sz="1700" kern="1200">
          <a:solidFill>
            <a:schemeClr val="tx1">
              <a:lumMod val="65000"/>
              <a:lumOff val="35000"/>
            </a:schemeClr>
          </a:solidFill>
          <a:latin typeface="+mn-lt"/>
          <a:ea typeface="+mn-ea"/>
          <a:cs typeface="+mn-cs"/>
        </a:defRPr>
      </a:lvl2pPr>
      <a:lvl3pPr marL="1143000" indent="-182880" algn="l" defTabSz="914400" rtl="0" eaLnBrk="1" latinLnBrk="0" hangingPunct="1">
        <a:lnSpc>
          <a:spcPct val="90000"/>
        </a:lnSpc>
        <a:spcBef>
          <a:spcPts val="250"/>
        </a:spcBef>
        <a:spcAft>
          <a:spcPts val="250"/>
        </a:spcAft>
        <a:buClr>
          <a:schemeClr val="accent1"/>
        </a:buClr>
        <a:buFont typeface="Wingdings 2" pitchFamily="18" charset="2"/>
        <a:buChar char=""/>
        <a:defRPr sz="1500" kern="1200">
          <a:solidFill>
            <a:schemeClr val="tx1">
              <a:lumMod val="65000"/>
              <a:lumOff val="35000"/>
            </a:schemeClr>
          </a:solidFill>
          <a:latin typeface="+mn-lt"/>
          <a:ea typeface="+mn-ea"/>
          <a:cs typeface="+mn-cs"/>
        </a:defRPr>
      </a:lvl3pPr>
      <a:lvl4pPr marL="1600200" indent="-182880" algn="l" defTabSz="914400" rtl="0" eaLnBrk="1" latinLnBrk="0" hangingPunct="1">
        <a:lnSpc>
          <a:spcPct val="90000"/>
        </a:lnSpc>
        <a:spcBef>
          <a:spcPts val="250"/>
        </a:spcBef>
        <a:spcAft>
          <a:spcPts val="250"/>
        </a:spcAft>
        <a:buClr>
          <a:schemeClr val="accent1"/>
        </a:buClr>
        <a:buFont typeface="Wingdings 2" pitchFamily="18" charset="2"/>
        <a:buChar char=""/>
        <a:defRPr sz="1300" kern="1200">
          <a:solidFill>
            <a:schemeClr val="tx1">
              <a:lumMod val="65000"/>
              <a:lumOff val="35000"/>
            </a:schemeClr>
          </a:solidFill>
          <a:latin typeface="+mn-lt"/>
          <a:ea typeface="+mn-ea"/>
          <a:cs typeface="+mn-cs"/>
        </a:defRPr>
      </a:lvl4pPr>
      <a:lvl5pPr marL="2057400" indent="-182880" algn="l" defTabSz="914400" rtl="0" eaLnBrk="1" latinLnBrk="0" hangingPunct="1">
        <a:lnSpc>
          <a:spcPct val="90000"/>
        </a:lnSpc>
        <a:spcBef>
          <a:spcPts val="250"/>
        </a:spcBef>
        <a:spcAft>
          <a:spcPts val="250"/>
        </a:spcAft>
        <a:buClr>
          <a:schemeClr val="accent1"/>
        </a:buClr>
        <a:buFont typeface="Wingdings 2" pitchFamily="18" charset="2"/>
        <a:buChar char=""/>
        <a:defRPr sz="1300" kern="1200">
          <a:solidFill>
            <a:schemeClr val="tx1">
              <a:lumMod val="65000"/>
              <a:lumOff val="35000"/>
            </a:schemeClr>
          </a:solidFill>
          <a:latin typeface="+mn-lt"/>
          <a:ea typeface="+mn-ea"/>
          <a:cs typeface="+mn-cs"/>
        </a:defRPr>
      </a:lvl5pPr>
      <a:lvl6pPr marL="2514600" indent="-228600" algn="l" defTabSz="914400" rtl="0" eaLnBrk="1" latinLnBrk="0" hangingPunct="1">
        <a:lnSpc>
          <a:spcPct val="90000"/>
        </a:lnSpc>
        <a:spcBef>
          <a:spcPts val="250"/>
        </a:spcBef>
        <a:spcAft>
          <a:spcPts val="250"/>
        </a:spcAft>
        <a:buClr>
          <a:schemeClr val="accent1"/>
        </a:buClr>
        <a:buFont typeface="Wingdings 2" pitchFamily="18" charset="2"/>
        <a:buChar char=""/>
        <a:defRPr sz="1300" kern="1200">
          <a:solidFill>
            <a:schemeClr val="tx1">
              <a:lumMod val="65000"/>
              <a:lumOff val="35000"/>
            </a:schemeClr>
          </a:solidFill>
          <a:latin typeface="+mn-lt"/>
          <a:ea typeface="+mn-ea"/>
          <a:cs typeface="+mn-cs"/>
        </a:defRPr>
      </a:lvl6pPr>
      <a:lvl7pPr marL="2971800" indent="-228600" algn="l" defTabSz="914400" rtl="0" eaLnBrk="1" latinLnBrk="0" hangingPunct="1">
        <a:lnSpc>
          <a:spcPct val="90000"/>
        </a:lnSpc>
        <a:spcBef>
          <a:spcPts val="250"/>
        </a:spcBef>
        <a:spcAft>
          <a:spcPts val="250"/>
        </a:spcAft>
        <a:buClr>
          <a:schemeClr val="accent1"/>
        </a:buClr>
        <a:buFont typeface="Wingdings 2" pitchFamily="18" charset="2"/>
        <a:buChar char=""/>
        <a:defRPr sz="1300" kern="1200">
          <a:solidFill>
            <a:schemeClr val="tx1">
              <a:lumMod val="65000"/>
              <a:lumOff val="35000"/>
            </a:schemeClr>
          </a:solidFill>
          <a:latin typeface="+mn-lt"/>
          <a:ea typeface="+mn-ea"/>
          <a:cs typeface="+mn-cs"/>
        </a:defRPr>
      </a:lvl7pPr>
      <a:lvl8pPr marL="3429000" indent="-228600" algn="l" defTabSz="914400" rtl="0" eaLnBrk="1" latinLnBrk="0" hangingPunct="1">
        <a:lnSpc>
          <a:spcPct val="90000"/>
        </a:lnSpc>
        <a:spcBef>
          <a:spcPts val="250"/>
        </a:spcBef>
        <a:spcAft>
          <a:spcPts val="250"/>
        </a:spcAft>
        <a:buClr>
          <a:schemeClr val="accent1"/>
        </a:buClr>
        <a:buFont typeface="Wingdings 2" pitchFamily="18" charset="2"/>
        <a:buChar char=""/>
        <a:defRPr sz="1300" kern="1200">
          <a:solidFill>
            <a:schemeClr val="tx1">
              <a:lumMod val="65000"/>
              <a:lumOff val="35000"/>
            </a:schemeClr>
          </a:solidFill>
          <a:latin typeface="+mn-lt"/>
          <a:ea typeface="+mn-ea"/>
          <a:cs typeface="+mn-cs"/>
        </a:defRPr>
      </a:lvl8pPr>
      <a:lvl9pPr marL="3886200" indent="-228600" algn="l" defTabSz="914400" rtl="0" eaLnBrk="1" latinLnBrk="0" hangingPunct="1">
        <a:lnSpc>
          <a:spcPct val="90000"/>
        </a:lnSpc>
        <a:spcBef>
          <a:spcPts val="250"/>
        </a:spcBef>
        <a:spcAft>
          <a:spcPts val="250"/>
        </a:spcAft>
        <a:buClr>
          <a:schemeClr val="accent1"/>
        </a:buClr>
        <a:buFont typeface="Wingdings 2" pitchFamily="18" charset="2"/>
        <a:buChar char=""/>
        <a:defRPr sz="1300" kern="1200">
          <a:solidFill>
            <a:schemeClr val="tx1">
              <a:lumMod val="65000"/>
              <a:lumOff val="35000"/>
            </a:schemeClr>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6.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
        <p:nvSpPr>
          <p:cNvPr id="7" name="Rectangle 6"/>
          <p:cNvSpPr/>
          <p:nvPr/>
        </p:nvSpPr>
        <p:spPr>
          <a:xfrm>
            <a:off x="1" y="758952"/>
            <a:ext cx="2582693" cy="5330952"/>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Placeholder 1"/>
          <p:cNvSpPr>
            <a:spLocks noGrp="1"/>
          </p:cNvSpPr>
          <p:nvPr>
            <p:ph type="title"/>
          </p:nvPr>
        </p:nvSpPr>
        <p:spPr>
          <a:xfrm>
            <a:off x="189689" y="1123838"/>
            <a:ext cx="2210612" cy="4601183"/>
          </a:xfrm>
          <a:prstGeom prst="rect">
            <a:avLst/>
          </a:prstGeom>
        </p:spPr>
        <p:txBody>
          <a:bodyPr vert="horz" lIns="91440" tIns="45720" rIns="91440" bIns="45720" rtlCol="0" anchor="ctr">
            <a:normAutofit/>
          </a:bodyPr>
          <a:lstStyle/>
          <a:p>
            <a:r>
              <a:rPr lang="en-US" smtClean="0"/>
              <a:t>Click to edit Master title style</a:t>
            </a:r>
            <a:endParaRPr lang="en-US" dirty="0"/>
          </a:p>
        </p:txBody>
      </p:sp>
      <p:sp>
        <p:nvSpPr>
          <p:cNvPr id="38" name="Rectangle 37"/>
          <p:cNvSpPr/>
          <p:nvPr/>
        </p:nvSpPr>
        <p:spPr>
          <a:xfrm>
            <a:off x="8861898" y="758952"/>
            <a:ext cx="288036" cy="5330952"/>
          </a:xfrm>
          <a:prstGeom prst="rect">
            <a:avLst/>
          </a:prstGeom>
          <a:solidFill>
            <a:srgbClr val="C8C8C8">
              <a:alpha val="49804"/>
            </a:srgb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3" name="Text Placeholder 2"/>
          <p:cNvSpPr>
            <a:spLocks noGrp="1"/>
          </p:cNvSpPr>
          <p:nvPr>
            <p:ph type="body" idx="1"/>
          </p:nvPr>
        </p:nvSpPr>
        <p:spPr>
          <a:xfrm>
            <a:off x="2901951" y="864108"/>
            <a:ext cx="5486400" cy="5120640"/>
          </a:xfrm>
          <a:prstGeom prst="rect">
            <a:avLst/>
          </a:prstGeom>
        </p:spPr>
        <p:txBody>
          <a:bodyPr vert="horz" lIns="91440" tIns="45720" rIns="91440" bIns="45720" rtlCol="0" anchor="ctr">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Footer Placeholder 4"/>
          <p:cNvSpPr>
            <a:spLocks noGrp="1"/>
          </p:cNvSpPr>
          <p:nvPr>
            <p:ph type="ftr" sz="quarter" idx="3"/>
          </p:nvPr>
        </p:nvSpPr>
        <p:spPr>
          <a:xfrm>
            <a:off x="189688" y="6366610"/>
            <a:ext cx="7430311" cy="365125"/>
          </a:xfrm>
          <a:prstGeom prst="rect">
            <a:avLst/>
          </a:prstGeom>
        </p:spPr>
        <p:txBody>
          <a:bodyPr vert="horz" lIns="91440" tIns="45720" rIns="91440" bIns="45720" rtlCol="0" anchor="ctr"/>
          <a:lstStyle>
            <a:lvl1pPr algn="l">
              <a:defRPr sz="800">
                <a:solidFill>
                  <a:schemeClr val="accent6">
                    <a:lumMod val="50000"/>
                  </a:schemeClr>
                </a:solidFill>
              </a:defRPr>
            </a:lvl1pPr>
          </a:lstStyle>
          <a:p>
            <a:r>
              <a:rPr lang="en-US" dirty="0" smtClean="0">
                <a:solidFill>
                  <a:srgbClr val="9FA1A4">
                    <a:lumMod val="50000"/>
                  </a:srgbClr>
                </a:solidFill>
              </a:rPr>
              <a:t>© All rights reserved. No utilization or reproduction of this material is allowed without the written permission of CSH.</a:t>
            </a:r>
            <a:endParaRPr lang="en-US" dirty="0">
              <a:solidFill>
                <a:srgbClr val="9FA1A4">
                  <a:lumMod val="50000"/>
                </a:srgbClr>
              </a:solidFill>
            </a:endParaRPr>
          </a:p>
        </p:txBody>
      </p:sp>
      <p:pic>
        <p:nvPicPr>
          <p:cNvPr id="4" name="Picture 3"/>
          <p:cNvPicPr>
            <a:picLocks noChangeAspect="1"/>
          </p:cNvPicPr>
          <p:nvPr/>
        </p:nvPicPr>
        <p:blipFill>
          <a:blip r:embed="rId17" cstate="email">
            <a:extLst>
              <a:ext uri="{28A0092B-C50C-407E-A947-70E740481C1C}">
                <a14:useLocalDpi xmlns:a14="http://schemas.microsoft.com/office/drawing/2010/main"/>
              </a:ext>
            </a:extLst>
          </a:blip>
          <a:stretch>
            <a:fillRect/>
          </a:stretch>
        </p:blipFill>
        <p:spPr>
          <a:xfrm>
            <a:off x="7675330" y="6248454"/>
            <a:ext cx="1186568" cy="601436"/>
          </a:xfrm>
          <a:prstGeom prst="rect">
            <a:avLst/>
          </a:prstGeom>
        </p:spPr>
      </p:pic>
    </p:spTree>
    <p:extLst>
      <p:ext uri="{BB962C8B-B14F-4D97-AF65-F5344CB8AC3E}">
        <p14:creationId xmlns:p14="http://schemas.microsoft.com/office/powerpoint/2010/main" val="1584566048"/>
      </p:ext>
    </p:extLst>
  </p:cSld>
  <p:clrMap bg1="lt1" tx1="dk1" bg2="lt2" tx2="dk2" accent1="accent1" accent2="accent2" accent3="accent3" accent4="accent4" accent5="accent5" accent6="accent6" hlink="hlink" folHlink="folHlink"/>
  <p:sldLayoutIdLst>
    <p:sldLayoutId id="2147483887" r:id="rId1"/>
    <p:sldLayoutId id="2147483888" r:id="rId2"/>
    <p:sldLayoutId id="2147483889" r:id="rId3"/>
    <p:sldLayoutId id="2147483890" r:id="rId4"/>
    <p:sldLayoutId id="2147483891" r:id="rId5"/>
    <p:sldLayoutId id="2147483892" r:id="rId6"/>
    <p:sldLayoutId id="2147483893" r:id="rId7"/>
    <p:sldLayoutId id="2147483894" r:id="rId8"/>
    <p:sldLayoutId id="2147483895" r:id="rId9"/>
    <p:sldLayoutId id="2147483896" r:id="rId10"/>
    <p:sldLayoutId id="2147483897" r:id="rId11"/>
    <p:sldLayoutId id="2147483898" r:id="rId12"/>
    <p:sldLayoutId id="2147483899" r:id="rId13"/>
    <p:sldLayoutId id="2147483900" r:id="rId14"/>
    <p:sldLayoutId id="2147483901" r:id="rId15"/>
  </p:sldLayoutIdLst>
  <p:timing>
    <p:tnLst>
      <p:par>
        <p:cTn id="1" dur="indefinite" restart="never" nodeType="tmRoot"/>
      </p:par>
    </p:tnLst>
  </p:timing>
  <p:hf sldNum="0" hdr="0" dt="0"/>
  <p:txStyles>
    <p:titleStyle>
      <a:lvl1pPr algn="l" defTabSz="914400" rtl="0" eaLnBrk="1" latinLnBrk="0" hangingPunct="1">
        <a:lnSpc>
          <a:spcPct val="90000"/>
        </a:lnSpc>
        <a:spcBef>
          <a:spcPct val="0"/>
        </a:spcBef>
        <a:buNone/>
        <a:defRPr sz="3000" kern="1200" spc="-60" baseline="0">
          <a:solidFill>
            <a:srgbClr val="FFFFFF"/>
          </a:solidFill>
          <a:latin typeface="+mj-lt"/>
          <a:ea typeface="+mj-ea"/>
          <a:cs typeface="+mj-cs"/>
        </a:defRPr>
      </a:lvl1pPr>
    </p:titleStyle>
    <p:bodyStyle>
      <a:lvl1pPr marL="182880" indent="-182880" algn="l" defTabSz="914400" rtl="0" eaLnBrk="1" latinLnBrk="0" hangingPunct="1">
        <a:lnSpc>
          <a:spcPct val="90000"/>
        </a:lnSpc>
        <a:spcBef>
          <a:spcPts val="1200"/>
        </a:spcBef>
        <a:buClr>
          <a:schemeClr val="accent1"/>
        </a:buClr>
        <a:buFont typeface="Wingdings 2" pitchFamily="18" charset="2"/>
        <a:buChar char=""/>
        <a:defRPr sz="1900" kern="1200">
          <a:solidFill>
            <a:schemeClr val="tx2"/>
          </a:solidFill>
          <a:latin typeface="+mn-lt"/>
          <a:ea typeface="+mn-ea"/>
          <a:cs typeface="+mn-cs"/>
        </a:defRPr>
      </a:lvl1pPr>
      <a:lvl2pPr marL="685800" indent="-182880" algn="l" defTabSz="914400" rtl="0" eaLnBrk="1" latinLnBrk="0" hangingPunct="1">
        <a:lnSpc>
          <a:spcPct val="90000"/>
        </a:lnSpc>
        <a:spcBef>
          <a:spcPts val="250"/>
        </a:spcBef>
        <a:spcAft>
          <a:spcPts val="250"/>
        </a:spcAft>
        <a:buClr>
          <a:schemeClr val="accent1"/>
        </a:buClr>
        <a:buFont typeface="Wingdings 2" pitchFamily="18" charset="2"/>
        <a:buChar char=""/>
        <a:defRPr sz="1700" kern="1200">
          <a:solidFill>
            <a:schemeClr val="tx1">
              <a:lumMod val="65000"/>
              <a:lumOff val="35000"/>
            </a:schemeClr>
          </a:solidFill>
          <a:latin typeface="+mn-lt"/>
          <a:ea typeface="+mn-ea"/>
          <a:cs typeface="+mn-cs"/>
        </a:defRPr>
      </a:lvl2pPr>
      <a:lvl3pPr marL="1143000" indent="-182880" algn="l" defTabSz="914400" rtl="0" eaLnBrk="1" latinLnBrk="0" hangingPunct="1">
        <a:lnSpc>
          <a:spcPct val="90000"/>
        </a:lnSpc>
        <a:spcBef>
          <a:spcPts val="250"/>
        </a:spcBef>
        <a:spcAft>
          <a:spcPts val="250"/>
        </a:spcAft>
        <a:buClr>
          <a:schemeClr val="accent1"/>
        </a:buClr>
        <a:buFont typeface="Wingdings 2" pitchFamily="18" charset="2"/>
        <a:buChar char=""/>
        <a:defRPr sz="1500" kern="1200">
          <a:solidFill>
            <a:schemeClr val="tx1">
              <a:lumMod val="65000"/>
              <a:lumOff val="35000"/>
            </a:schemeClr>
          </a:solidFill>
          <a:latin typeface="+mn-lt"/>
          <a:ea typeface="+mn-ea"/>
          <a:cs typeface="+mn-cs"/>
        </a:defRPr>
      </a:lvl3pPr>
      <a:lvl4pPr marL="1600200" indent="-182880" algn="l" defTabSz="914400" rtl="0" eaLnBrk="1" latinLnBrk="0" hangingPunct="1">
        <a:lnSpc>
          <a:spcPct val="90000"/>
        </a:lnSpc>
        <a:spcBef>
          <a:spcPts val="250"/>
        </a:spcBef>
        <a:spcAft>
          <a:spcPts val="250"/>
        </a:spcAft>
        <a:buClr>
          <a:schemeClr val="accent1"/>
        </a:buClr>
        <a:buFont typeface="Wingdings 2" pitchFamily="18" charset="2"/>
        <a:buChar char=""/>
        <a:defRPr sz="1300" kern="1200">
          <a:solidFill>
            <a:schemeClr val="tx1">
              <a:lumMod val="65000"/>
              <a:lumOff val="35000"/>
            </a:schemeClr>
          </a:solidFill>
          <a:latin typeface="+mn-lt"/>
          <a:ea typeface="+mn-ea"/>
          <a:cs typeface="+mn-cs"/>
        </a:defRPr>
      </a:lvl4pPr>
      <a:lvl5pPr marL="2057400" indent="-182880" algn="l" defTabSz="914400" rtl="0" eaLnBrk="1" latinLnBrk="0" hangingPunct="1">
        <a:lnSpc>
          <a:spcPct val="90000"/>
        </a:lnSpc>
        <a:spcBef>
          <a:spcPts val="250"/>
        </a:spcBef>
        <a:spcAft>
          <a:spcPts val="250"/>
        </a:spcAft>
        <a:buClr>
          <a:schemeClr val="accent1"/>
        </a:buClr>
        <a:buFont typeface="Wingdings 2" pitchFamily="18" charset="2"/>
        <a:buChar char=""/>
        <a:defRPr sz="1300" kern="1200">
          <a:solidFill>
            <a:schemeClr val="tx1">
              <a:lumMod val="65000"/>
              <a:lumOff val="35000"/>
            </a:schemeClr>
          </a:solidFill>
          <a:latin typeface="+mn-lt"/>
          <a:ea typeface="+mn-ea"/>
          <a:cs typeface="+mn-cs"/>
        </a:defRPr>
      </a:lvl5pPr>
      <a:lvl6pPr marL="2514600" indent="-228600" algn="l" defTabSz="914400" rtl="0" eaLnBrk="1" latinLnBrk="0" hangingPunct="1">
        <a:lnSpc>
          <a:spcPct val="90000"/>
        </a:lnSpc>
        <a:spcBef>
          <a:spcPts val="250"/>
        </a:spcBef>
        <a:spcAft>
          <a:spcPts val="250"/>
        </a:spcAft>
        <a:buClr>
          <a:schemeClr val="accent1"/>
        </a:buClr>
        <a:buFont typeface="Wingdings 2" pitchFamily="18" charset="2"/>
        <a:buChar char=""/>
        <a:defRPr sz="1300" kern="1200">
          <a:solidFill>
            <a:schemeClr val="tx1">
              <a:lumMod val="65000"/>
              <a:lumOff val="35000"/>
            </a:schemeClr>
          </a:solidFill>
          <a:latin typeface="+mn-lt"/>
          <a:ea typeface="+mn-ea"/>
          <a:cs typeface="+mn-cs"/>
        </a:defRPr>
      </a:lvl6pPr>
      <a:lvl7pPr marL="2971800" indent="-228600" algn="l" defTabSz="914400" rtl="0" eaLnBrk="1" latinLnBrk="0" hangingPunct="1">
        <a:lnSpc>
          <a:spcPct val="90000"/>
        </a:lnSpc>
        <a:spcBef>
          <a:spcPts val="250"/>
        </a:spcBef>
        <a:spcAft>
          <a:spcPts val="250"/>
        </a:spcAft>
        <a:buClr>
          <a:schemeClr val="accent1"/>
        </a:buClr>
        <a:buFont typeface="Wingdings 2" pitchFamily="18" charset="2"/>
        <a:buChar char=""/>
        <a:defRPr sz="1300" kern="1200">
          <a:solidFill>
            <a:schemeClr val="tx1">
              <a:lumMod val="65000"/>
              <a:lumOff val="35000"/>
            </a:schemeClr>
          </a:solidFill>
          <a:latin typeface="+mn-lt"/>
          <a:ea typeface="+mn-ea"/>
          <a:cs typeface="+mn-cs"/>
        </a:defRPr>
      </a:lvl7pPr>
      <a:lvl8pPr marL="3429000" indent="-228600" algn="l" defTabSz="914400" rtl="0" eaLnBrk="1" latinLnBrk="0" hangingPunct="1">
        <a:lnSpc>
          <a:spcPct val="90000"/>
        </a:lnSpc>
        <a:spcBef>
          <a:spcPts val="250"/>
        </a:spcBef>
        <a:spcAft>
          <a:spcPts val="250"/>
        </a:spcAft>
        <a:buClr>
          <a:schemeClr val="accent1"/>
        </a:buClr>
        <a:buFont typeface="Wingdings 2" pitchFamily="18" charset="2"/>
        <a:buChar char=""/>
        <a:defRPr sz="1300" kern="1200">
          <a:solidFill>
            <a:schemeClr val="tx1">
              <a:lumMod val="65000"/>
              <a:lumOff val="35000"/>
            </a:schemeClr>
          </a:solidFill>
          <a:latin typeface="+mn-lt"/>
          <a:ea typeface="+mn-ea"/>
          <a:cs typeface="+mn-cs"/>
        </a:defRPr>
      </a:lvl8pPr>
      <a:lvl9pPr marL="3886200" indent="-228600" algn="l" defTabSz="914400" rtl="0" eaLnBrk="1" latinLnBrk="0" hangingPunct="1">
        <a:lnSpc>
          <a:spcPct val="90000"/>
        </a:lnSpc>
        <a:spcBef>
          <a:spcPts val="250"/>
        </a:spcBef>
        <a:spcAft>
          <a:spcPts val="250"/>
        </a:spcAft>
        <a:buClr>
          <a:schemeClr val="accent1"/>
        </a:buClr>
        <a:buFont typeface="Wingdings 2" pitchFamily="18" charset="2"/>
        <a:buChar char=""/>
        <a:defRPr sz="1300" kern="1200">
          <a:solidFill>
            <a:schemeClr val="tx1">
              <a:lumMod val="65000"/>
              <a:lumOff val="35000"/>
            </a:schemeClr>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7.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7" name="Rectangle 6"/>
          <p:cNvSpPr/>
          <p:nvPr/>
        </p:nvSpPr>
        <p:spPr>
          <a:xfrm>
            <a:off x="1" y="758952"/>
            <a:ext cx="2582693" cy="5330952"/>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Placeholder 1"/>
          <p:cNvSpPr>
            <a:spLocks noGrp="1"/>
          </p:cNvSpPr>
          <p:nvPr>
            <p:ph type="title"/>
          </p:nvPr>
        </p:nvSpPr>
        <p:spPr>
          <a:xfrm>
            <a:off x="189689" y="1123838"/>
            <a:ext cx="2210612" cy="4601183"/>
          </a:xfrm>
          <a:prstGeom prst="rect">
            <a:avLst/>
          </a:prstGeom>
        </p:spPr>
        <p:txBody>
          <a:bodyPr vert="horz" lIns="91440" tIns="45720" rIns="91440" bIns="45720" rtlCol="0" anchor="ctr">
            <a:normAutofit/>
          </a:bodyPr>
          <a:lstStyle/>
          <a:p>
            <a:r>
              <a:rPr lang="en-US"/>
              <a:t>Click to edit Master title style</a:t>
            </a:r>
          </a:p>
        </p:txBody>
      </p:sp>
      <p:sp>
        <p:nvSpPr>
          <p:cNvPr id="38" name="Rectangle 37"/>
          <p:cNvSpPr/>
          <p:nvPr/>
        </p:nvSpPr>
        <p:spPr>
          <a:xfrm>
            <a:off x="8861898" y="758952"/>
            <a:ext cx="288036" cy="5330952"/>
          </a:xfrm>
          <a:prstGeom prst="rect">
            <a:avLst/>
          </a:prstGeom>
          <a:solidFill>
            <a:srgbClr val="C8C8C8">
              <a:alpha val="49804"/>
            </a:srgb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3" name="Text Placeholder 2"/>
          <p:cNvSpPr>
            <a:spLocks noGrp="1"/>
          </p:cNvSpPr>
          <p:nvPr>
            <p:ph type="body" idx="1"/>
          </p:nvPr>
        </p:nvSpPr>
        <p:spPr>
          <a:xfrm>
            <a:off x="2901951" y="864108"/>
            <a:ext cx="5486400" cy="5120640"/>
          </a:xfrm>
          <a:prstGeom prst="rect">
            <a:avLst/>
          </a:prstGeom>
        </p:spPr>
        <p:txBody>
          <a:bodyPr vert="horz" lIns="91440" tIns="45720" rIns="91440" bIns="45720" rtlCol="0" anchor="ct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Footer Placeholder 4"/>
          <p:cNvSpPr>
            <a:spLocks noGrp="1"/>
          </p:cNvSpPr>
          <p:nvPr>
            <p:ph type="ftr" sz="quarter" idx="3"/>
          </p:nvPr>
        </p:nvSpPr>
        <p:spPr>
          <a:xfrm>
            <a:off x="189688" y="6366610"/>
            <a:ext cx="7430311" cy="365125"/>
          </a:xfrm>
          <a:prstGeom prst="rect">
            <a:avLst/>
          </a:prstGeom>
        </p:spPr>
        <p:txBody>
          <a:bodyPr vert="horz" lIns="91440" tIns="45720" rIns="91440" bIns="45720" rtlCol="0" anchor="ctr"/>
          <a:lstStyle>
            <a:lvl1pPr algn="l">
              <a:defRPr sz="800">
                <a:solidFill>
                  <a:schemeClr val="accent6">
                    <a:lumMod val="50000"/>
                  </a:schemeClr>
                </a:solidFill>
              </a:defRPr>
            </a:lvl1p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800" b="0" i="0" u="none" strike="noStrike" kern="1200" cap="none" spc="0" normalizeH="0" baseline="0" noProof="0" dirty="0">
                <a:ln>
                  <a:noFill/>
                </a:ln>
                <a:solidFill>
                  <a:srgbClr val="9FA1A4">
                    <a:lumMod val="50000"/>
                  </a:srgbClr>
                </a:solidFill>
                <a:effectLst/>
                <a:uLnTx/>
                <a:uFillTx/>
                <a:latin typeface="Arial" panose="020B0604020202020204"/>
                <a:ea typeface="+mn-ea"/>
                <a:cs typeface="+mn-cs"/>
              </a:rPr>
              <a:t>© All rights reserved. No utilization or reproduction of this material is allowed without the written permission of CSH.</a:t>
            </a:r>
          </a:p>
        </p:txBody>
      </p:sp>
      <p:pic>
        <p:nvPicPr>
          <p:cNvPr id="4" name="Picture 3"/>
          <p:cNvPicPr>
            <a:picLocks noChangeAspect="1"/>
          </p:cNvPicPr>
          <p:nvPr/>
        </p:nvPicPr>
        <p:blipFill>
          <a:blip r:embed="rId25" cstate="screen">
            <a:extLst>
              <a:ext uri="{28A0092B-C50C-407E-A947-70E740481C1C}">
                <a14:useLocalDpi xmlns:a14="http://schemas.microsoft.com/office/drawing/2010/main"/>
              </a:ext>
            </a:extLst>
          </a:blip>
          <a:stretch>
            <a:fillRect/>
          </a:stretch>
        </p:blipFill>
        <p:spPr>
          <a:xfrm>
            <a:off x="7675330" y="6248454"/>
            <a:ext cx="1186568" cy="601436"/>
          </a:xfrm>
          <a:prstGeom prst="rect">
            <a:avLst/>
          </a:prstGeom>
        </p:spPr>
      </p:pic>
    </p:spTree>
    <p:extLst>
      <p:ext uri="{BB962C8B-B14F-4D97-AF65-F5344CB8AC3E}">
        <p14:creationId xmlns:p14="http://schemas.microsoft.com/office/powerpoint/2010/main" val="3327032135"/>
      </p:ext>
    </p:extLst>
  </p:cSld>
  <p:clrMap bg1="lt1" tx1="dk1" bg2="lt2" tx2="dk2" accent1="accent1" accent2="accent2" accent3="accent3" accent4="accent4" accent5="accent5" accent6="accent6" hlink="hlink" folHlink="folHlink"/>
  <p:sldLayoutIdLst>
    <p:sldLayoutId id="2147483904" r:id="rId1"/>
    <p:sldLayoutId id="2147483905" r:id="rId2"/>
    <p:sldLayoutId id="2147483906" r:id="rId3"/>
    <p:sldLayoutId id="2147483907" r:id="rId4"/>
    <p:sldLayoutId id="2147483908" r:id="rId5"/>
    <p:sldLayoutId id="2147483909" r:id="rId6"/>
    <p:sldLayoutId id="2147483910" r:id="rId7"/>
    <p:sldLayoutId id="2147483911" r:id="rId8"/>
    <p:sldLayoutId id="2147483912" r:id="rId9"/>
    <p:sldLayoutId id="2147483913" r:id="rId10"/>
    <p:sldLayoutId id="2147483914" r:id="rId11"/>
    <p:sldLayoutId id="2147483915" r:id="rId12"/>
    <p:sldLayoutId id="2147483916" r:id="rId13"/>
    <p:sldLayoutId id="2147483917" r:id="rId14"/>
    <p:sldLayoutId id="2147483918" r:id="rId15"/>
    <p:sldLayoutId id="2147483919" r:id="rId16"/>
    <p:sldLayoutId id="2147483920" r:id="rId17"/>
    <p:sldLayoutId id="2147483921" r:id="rId18"/>
    <p:sldLayoutId id="2147483922" r:id="rId19"/>
    <p:sldLayoutId id="2147483923" r:id="rId20"/>
    <p:sldLayoutId id="2147483924" r:id="rId21"/>
    <p:sldLayoutId id="2147483925" r:id="rId22"/>
    <p:sldLayoutId id="2147483926" r:id="rId23"/>
  </p:sldLayoutIdLst>
  <p:hf hdr="0" ftr="0" dt="0"/>
  <p:txStyles>
    <p:titleStyle>
      <a:lvl1pPr algn="l" defTabSz="914400" rtl="0" eaLnBrk="1" latinLnBrk="0" hangingPunct="1">
        <a:lnSpc>
          <a:spcPct val="90000"/>
        </a:lnSpc>
        <a:spcBef>
          <a:spcPct val="0"/>
        </a:spcBef>
        <a:buNone/>
        <a:defRPr sz="3000" kern="1200" spc="-60" baseline="0">
          <a:solidFill>
            <a:srgbClr val="FFFFFF"/>
          </a:solidFill>
          <a:latin typeface="+mj-lt"/>
          <a:ea typeface="+mj-ea"/>
          <a:cs typeface="+mj-cs"/>
        </a:defRPr>
      </a:lvl1pPr>
    </p:titleStyle>
    <p:bodyStyle>
      <a:lvl1pPr marL="182880" indent="-182880" algn="l" defTabSz="914400" rtl="0" eaLnBrk="1" latinLnBrk="0" hangingPunct="1">
        <a:lnSpc>
          <a:spcPct val="90000"/>
        </a:lnSpc>
        <a:spcBef>
          <a:spcPts val="1200"/>
        </a:spcBef>
        <a:buClr>
          <a:schemeClr val="accent1"/>
        </a:buClr>
        <a:buFont typeface="Wingdings 2" pitchFamily="18" charset="2"/>
        <a:buChar char=""/>
        <a:defRPr sz="1900" kern="1200">
          <a:solidFill>
            <a:schemeClr val="tx2"/>
          </a:solidFill>
          <a:latin typeface="+mn-lt"/>
          <a:ea typeface="+mn-ea"/>
          <a:cs typeface="+mn-cs"/>
        </a:defRPr>
      </a:lvl1pPr>
      <a:lvl2pPr marL="685800" indent="-182880" algn="l" defTabSz="914400" rtl="0" eaLnBrk="1" latinLnBrk="0" hangingPunct="1">
        <a:lnSpc>
          <a:spcPct val="90000"/>
        </a:lnSpc>
        <a:spcBef>
          <a:spcPts val="250"/>
        </a:spcBef>
        <a:spcAft>
          <a:spcPts val="250"/>
        </a:spcAft>
        <a:buClr>
          <a:schemeClr val="accent1"/>
        </a:buClr>
        <a:buFont typeface="Wingdings 2" pitchFamily="18" charset="2"/>
        <a:buChar char=""/>
        <a:defRPr sz="1700" kern="1200">
          <a:solidFill>
            <a:schemeClr val="tx1">
              <a:lumMod val="65000"/>
              <a:lumOff val="35000"/>
            </a:schemeClr>
          </a:solidFill>
          <a:latin typeface="+mn-lt"/>
          <a:ea typeface="+mn-ea"/>
          <a:cs typeface="+mn-cs"/>
        </a:defRPr>
      </a:lvl2pPr>
      <a:lvl3pPr marL="1143000" indent="-182880" algn="l" defTabSz="914400" rtl="0" eaLnBrk="1" latinLnBrk="0" hangingPunct="1">
        <a:lnSpc>
          <a:spcPct val="90000"/>
        </a:lnSpc>
        <a:spcBef>
          <a:spcPts val="250"/>
        </a:spcBef>
        <a:spcAft>
          <a:spcPts val="250"/>
        </a:spcAft>
        <a:buClr>
          <a:schemeClr val="accent1"/>
        </a:buClr>
        <a:buFont typeface="Wingdings 2" pitchFamily="18" charset="2"/>
        <a:buChar char=""/>
        <a:defRPr sz="1500" kern="1200">
          <a:solidFill>
            <a:schemeClr val="tx1">
              <a:lumMod val="65000"/>
              <a:lumOff val="35000"/>
            </a:schemeClr>
          </a:solidFill>
          <a:latin typeface="+mn-lt"/>
          <a:ea typeface="+mn-ea"/>
          <a:cs typeface="+mn-cs"/>
        </a:defRPr>
      </a:lvl3pPr>
      <a:lvl4pPr marL="1600200" indent="-182880" algn="l" defTabSz="914400" rtl="0" eaLnBrk="1" latinLnBrk="0" hangingPunct="1">
        <a:lnSpc>
          <a:spcPct val="90000"/>
        </a:lnSpc>
        <a:spcBef>
          <a:spcPts val="250"/>
        </a:spcBef>
        <a:spcAft>
          <a:spcPts val="250"/>
        </a:spcAft>
        <a:buClr>
          <a:schemeClr val="accent1"/>
        </a:buClr>
        <a:buFont typeface="Wingdings 2" pitchFamily="18" charset="2"/>
        <a:buChar char=""/>
        <a:defRPr sz="1300" kern="1200">
          <a:solidFill>
            <a:schemeClr val="tx1">
              <a:lumMod val="65000"/>
              <a:lumOff val="35000"/>
            </a:schemeClr>
          </a:solidFill>
          <a:latin typeface="+mn-lt"/>
          <a:ea typeface="+mn-ea"/>
          <a:cs typeface="+mn-cs"/>
        </a:defRPr>
      </a:lvl4pPr>
      <a:lvl5pPr marL="2057400" indent="-182880" algn="l" defTabSz="914400" rtl="0" eaLnBrk="1" latinLnBrk="0" hangingPunct="1">
        <a:lnSpc>
          <a:spcPct val="90000"/>
        </a:lnSpc>
        <a:spcBef>
          <a:spcPts val="250"/>
        </a:spcBef>
        <a:spcAft>
          <a:spcPts val="250"/>
        </a:spcAft>
        <a:buClr>
          <a:schemeClr val="accent1"/>
        </a:buClr>
        <a:buFont typeface="Wingdings 2" pitchFamily="18" charset="2"/>
        <a:buChar char=""/>
        <a:defRPr sz="1300" kern="1200">
          <a:solidFill>
            <a:schemeClr val="tx1">
              <a:lumMod val="65000"/>
              <a:lumOff val="35000"/>
            </a:schemeClr>
          </a:solidFill>
          <a:latin typeface="+mn-lt"/>
          <a:ea typeface="+mn-ea"/>
          <a:cs typeface="+mn-cs"/>
        </a:defRPr>
      </a:lvl5pPr>
      <a:lvl6pPr marL="2514600" indent="-228600" algn="l" defTabSz="914400" rtl="0" eaLnBrk="1" latinLnBrk="0" hangingPunct="1">
        <a:lnSpc>
          <a:spcPct val="90000"/>
        </a:lnSpc>
        <a:spcBef>
          <a:spcPts val="250"/>
        </a:spcBef>
        <a:spcAft>
          <a:spcPts val="250"/>
        </a:spcAft>
        <a:buClr>
          <a:schemeClr val="accent1"/>
        </a:buClr>
        <a:buFont typeface="Wingdings 2" pitchFamily="18" charset="2"/>
        <a:buChar char=""/>
        <a:defRPr sz="1300" kern="1200">
          <a:solidFill>
            <a:schemeClr val="tx1">
              <a:lumMod val="65000"/>
              <a:lumOff val="35000"/>
            </a:schemeClr>
          </a:solidFill>
          <a:latin typeface="+mn-lt"/>
          <a:ea typeface="+mn-ea"/>
          <a:cs typeface="+mn-cs"/>
        </a:defRPr>
      </a:lvl6pPr>
      <a:lvl7pPr marL="2971800" indent="-228600" algn="l" defTabSz="914400" rtl="0" eaLnBrk="1" latinLnBrk="0" hangingPunct="1">
        <a:lnSpc>
          <a:spcPct val="90000"/>
        </a:lnSpc>
        <a:spcBef>
          <a:spcPts val="250"/>
        </a:spcBef>
        <a:spcAft>
          <a:spcPts val="250"/>
        </a:spcAft>
        <a:buClr>
          <a:schemeClr val="accent1"/>
        </a:buClr>
        <a:buFont typeface="Wingdings 2" pitchFamily="18" charset="2"/>
        <a:buChar char=""/>
        <a:defRPr sz="1300" kern="1200">
          <a:solidFill>
            <a:schemeClr val="tx1">
              <a:lumMod val="65000"/>
              <a:lumOff val="35000"/>
            </a:schemeClr>
          </a:solidFill>
          <a:latin typeface="+mn-lt"/>
          <a:ea typeface="+mn-ea"/>
          <a:cs typeface="+mn-cs"/>
        </a:defRPr>
      </a:lvl7pPr>
      <a:lvl8pPr marL="3429000" indent="-228600" algn="l" defTabSz="914400" rtl="0" eaLnBrk="1" latinLnBrk="0" hangingPunct="1">
        <a:lnSpc>
          <a:spcPct val="90000"/>
        </a:lnSpc>
        <a:spcBef>
          <a:spcPts val="250"/>
        </a:spcBef>
        <a:spcAft>
          <a:spcPts val="250"/>
        </a:spcAft>
        <a:buClr>
          <a:schemeClr val="accent1"/>
        </a:buClr>
        <a:buFont typeface="Wingdings 2" pitchFamily="18" charset="2"/>
        <a:buChar char=""/>
        <a:defRPr sz="1300" kern="1200">
          <a:solidFill>
            <a:schemeClr val="tx1">
              <a:lumMod val="65000"/>
              <a:lumOff val="35000"/>
            </a:schemeClr>
          </a:solidFill>
          <a:latin typeface="+mn-lt"/>
          <a:ea typeface="+mn-ea"/>
          <a:cs typeface="+mn-cs"/>
        </a:defRPr>
      </a:lvl8pPr>
      <a:lvl9pPr marL="3886200" indent="-228600" algn="l" defTabSz="914400" rtl="0" eaLnBrk="1" latinLnBrk="0" hangingPunct="1">
        <a:lnSpc>
          <a:spcPct val="90000"/>
        </a:lnSpc>
        <a:spcBef>
          <a:spcPts val="250"/>
        </a:spcBef>
        <a:spcAft>
          <a:spcPts val="250"/>
        </a:spcAft>
        <a:buClr>
          <a:schemeClr val="accent1"/>
        </a:buClr>
        <a:buFont typeface="Wingdings 2" pitchFamily="18" charset="2"/>
        <a:buChar char=""/>
        <a:defRPr sz="1300" kern="1200">
          <a:solidFill>
            <a:schemeClr val="tx1">
              <a:lumMod val="65000"/>
              <a:lumOff val="35000"/>
            </a:schemeClr>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8" Type="http://schemas.openxmlformats.org/officeDocument/2006/relationships/diagramColors" Target="../diagrams/colors1.xml"/><Relationship Id="rId13" Type="http://schemas.openxmlformats.org/officeDocument/2006/relationships/diagramLayout" Target="../diagrams/layout2.xml"/><Relationship Id="rId18" Type="http://schemas.openxmlformats.org/officeDocument/2006/relationships/image" Target="../media/image12.emf"/><Relationship Id="rId3" Type="http://schemas.openxmlformats.org/officeDocument/2006/relationships/notesSlide" Target="../notesSlides/notesSlide2.xml"/><Relationship Id="rId7" Type="http://schemas.openxmlformats.org/officeDocument/2006/relationships/diagramQuickStyle" Target="../diagrams/quickStyle1.xml"/><Relationship Id="rId12" Type="http://schemas.openxmlformats.org/officeDocument/2006/relationships/diagramData" Target="../diagrams/data2.xml"/><Relationship Id="rId17" Type="http://schemas.openxmlformats.org/officeDocument/2006/relationships/image" Target="../media/image11.emf"/><Relationship Id="rId2" Type="http://schemas.openxmlformats.org/officeDocument/2006/relationships/slideLayout" Target="../slideLayouts/slideLayout101.xml"/><Relationship Id="rId16" Type="http://schemas.microsoft.com/office/2007/relationships/diagramDrawing" Target="../diagrams/drawing2.xml"/><Relationship Id="rId1" Type="http://schemas.openxmlformats.org/officeDocument/2006/relationships/tags" Target="../tags/tag1.xml"/><Relationship Id="rId6" Type="http://schemas.openxmlformats.org/officeDocument/2006/relationships/diagramLayout" Target="../diagrams/layout1.xml"/><Relationship Id="rId11" Type="http://schemas.openxmlformats.org/officeDocument/2006/relationships/image" Target="../media/image10.png"/><Relationship Id="rId5" Type="http://schemas.openxmlformats.org/officeDocument/2006/relationships/diagramData" Target="../diagrams/data1.xml"/><Relationship Id="rId15" Type="http://schemas.openxmlformats.org/officeDocument/2006/relationships/diagramColors" Target="../diagrams/colors2.xml"/><Relationship Id="rId10" Type="http://schemas.openxmlformats.org/officeDocument/2006/relationships/image" Target="../media/image9.png"/><Relationship Id="rId19" Type="http://schemas.openxmlformats.org/officeDocument/2006/relationships/image" Target="../media/image13.emf"/><Relationship Id="rId4" Type="http://schemas.openxmlformats.org/officeDocument/2006/relationships/image" Target="../media/image8.png"/><Relationship Id="rId9" Type="http://schemas.microsoft.com/office/2007/relationships/diagramDrawing" Target="../diagrams/drawing1.xml"/><Relationship Id="rId14" Type="http://schemas.openxmlformats.org/officeDocument/2006/relationships/diagramQuickStyle" Target="../diagrams/quickStyle2.xml"/></Relationships>
</file>

<file path=ppt/slides/_rels/slide3.xml.rels><?xml version="1.0" encoding="UTF-8" standalone="yes"?>
<Relationships xmlns="http://schemas.openxmlformats.org/package/2006/relationships"><Relationship Id="rId3" Type="http://schemas.openxmlformats.org/officeDocument/2006/relationships/image" Target="../media/image14.jpeg"/><Relationship Id="rId2" Type="http://schemas.openxmlformats.org/officeDocument/2006/relationships/notesSlide" Target="../notesSlides/notesSlide3.xml"/><Relationship Id="rId1" Type="http://schemas.openxmlformats.org/officeDocument/2006/relationships/slideLayout" Target="../slideLayouts/slideLayout7.xml"/></Relationships>
</file>

<file path=ppt/slides/_rels/slide4.xml.rels><?xml version="1.0" encoding="UTF-8" standalone="yes"?>
<Relationships xmlns="http://schemas.openxmlformats.org/package/2006/relationships"><Relationship Id="rId3" Type="http://schemas.openxmlformats.org/officeDocument/2006/relationships/image" Target="../media/image15.jpeg"/><Relationship Id="rId2" Type="http://schemas.openxmlformats.org/officeDocument/2006/relationships/notesSlide" Target="../notesSlides/notesSlide4.xml"/><Relationship Id="rId1" Type="http://schemas.openxmlformats.org/officeDocument/2006/relationships/slideLayout" Target="../slideLayouts/slideLayout7.xml"/><Relationship Id="rId5" Type="http://schemas.openxmlformats.org/officeDocument/2006/relationships/image" Target="../media/image17.png"/><Relationship Id="rId4" Type="http://schemas.openxmlformats.org/officeDocument/2006/relationships/image" Target="../media/image16.jpg"/></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7.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1.xml"/></Relationships>
</file>

<file path=ppt/slides/_rels/slide7.xml.rels><?xml version="1.0" encoding="UTF-8" standalone="yes"?>
<Relationships xmlns="http://schemas.openxmlformats.org/package/2006/relationships"><Relationship Id="rId3" Type="http://schemas.openxmlformats.org/officeDocument/2006/relationships/image" Target="../media/image18.jpeg"/><Relationship Id="rId2" Type="http://schemas.openxmlformats.org/officeDocument/2006/relationships/notesSlide" Target="../notesSlides/notesSlide7.xml"/><Relationship Id="rId1" Type="http://schemas.openxmlformats.org/officeDocument/2006/relationships/slideLayout" Target="../slideLayouts/slideLayout23.xml"/><Relationship Id="rId5" Type="http://schemas.openxmlformats.org/officeDocument/2006/relationships/image" Target="../media/image20.jpeg"/><Relationship Id="rId4" Type="http://schemas.openxmlformats.org/officeDocument/2006/relationships/image" Target="../media/image19.jpeg"/></Relationships>
</file>

<file path=ppt/slides/_rels/slide8.xml.rels><?xml version="1.0" encoding="UTF-8" standalone="yes"?>
<Relationships xmlns="http://schemas.openxmlformats.org/package/2006/relationships"><Relationship Id="rId8" Type="http://schemas.openxmlformats.org/officeDocument/2006/relationships/image" Target="../media/image26.jpg"/><Relationship Id="rId3" Type="http://schemas.openxmlformats.org/officeDocument/2006/relationships/image" Target="../media/image21.jpeg"/><Relationship Id="rId7" Type="http://schemas.openxmlformats.org/officeDocument/2006/relationships/image" Target="../media/image25.jpg"/><Relationship Id="rId12" Type="http://schemas.openxmlformats.org/officeDocument/2006/relationships/image" Target="../media/image30.png"/><Relationship Id="rId2" Type="http://schemas.openxmlformats.org/officeDocument/2006/relationships/notesSlide" Target="../notesSlides/notesSlide8.xml"/><Relationship Id="rId1" Type="http://schemas.openxmlformats.org/officeDocument/2006/relationships/slideLayout" Target="../slideLayouts/slideLayout20.xml"/><Relationship Id="rId6" Type="http://schemas.openxmlformats.org/officeDocument/2006/relationships/image" Target="../media/image24.jpg"/><Relationship Id="rId11" Type="http://schemas.openxmlformats.org/officeDocument/2006/relationships/image" Target="../media/image29.jpeg"/><Relationship Id="rId5" Type="http://schemas.openxmlformats.org/officeDocument/2006/relationships/image" Target="../media/image23.jpeg"/><Relationship Id="rId10" Type="http://schemas.openxmlformats.org/officeDocument/2006/relationships/image" Target="../media/image28.jpeg"/><Relationship Id="rId4" Type="http://schemas.openxmlformats.org/officeDocument/2006/relationships/image" Target="../media/image22.jpg"/><Relationship Id="rId9" Type="http://schemas.openxmlformats.org/officeDocument/2006/relationships/image" Target="../media/image27.jpeg"/></Relationships>
</file>

<file path=ppt/slides/_rels/slide9.xml.rels><?xml version="1.0" encoding="UTF-8" standalone="yes"?>
<Relationships xmlns="http://schemas.openxmlformats.org/package/2006/relationships"><Relationship Id="rId3" Type="http://schemas.openxmlformats.org/officeDocument/2006/relationships/diagramData" Target="../diagrams/data3.xml"/><Relationship Id="rId7" Type="http://schemas.microsoft.com/office/2007/relationships/diagramDrawing" Target="../diagrams/drawing3.xml"/><Relationship Id="rId2" Type="http://schemas.openxmlformats.org/officeDocument/2006/relationships/notesSlide" Target="../notesSlides/notesSlide9.xml"/><Relationship Id="rId1" Type="http://schemas.openxmlformats.org/officeDocument/2006/relationships/slideLayout" Target="../slideLayouts/slideLayout18.xml"/><Relationship Id="rId6" Type="http://schemas.openxmlformats.org/officeDocument/2006/relationships/diagramColors" Target="../diagrams/colors3.xml"/><Relationship Id="rId5" Type="http://schemas.openxmlformats.org/officeDocument/2006/relationships/diagramQuickStyle" Target="../diagrams/quickStyle3.xml"/><Relationship Id="rId4" Type="http://schemas.openxmlformats.org/officeDocument/2006/relationships/diagramLayout" Target="../diagrams/layout3.xml"/></Relationships>
</file>

<file path=ppt/slides/_rels/slide10.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notesSlide" Target="../notesSlides/notesSlide10.xml"/><Relationship Id="rId1" Type="http://schemas.openxmlformats.org/officeDocument/2006/relationships/slideLayout" Target="../slideLayouts/slideLayout76.xml"/></Relationships>
</file>

<file path=ppt/slides/_rels/slide11.xml.rels><?xml version="1.0" encoding="UTF-8" standalone="yes"?>
<Relationships xmlns="http://schemas.openxmlformats.org/package/2006/relationships"><Relationship Id="rId3" Type="http://schemas.openxmlformats.org/officeDocument/2006/relationships/image" Target="../media/image31.png"/><Relationship Id="rId2" Type="http://schemas.openxmlformats.org/officeDocument/2006/relationships/notesSlide" Target="../notesSlides/notesSlide11.xml"/><Relationship Id="rId1" Type="http://schemas.openxmlformats.org/officeDocument/2006/relationships/slideLayout" Target="../slideLayouts/slideLayout76.xml"/></Relationships>
</file>

<file path=ppt/slides/_rels/slide12.xml.rels><?xml version="1.0" encoding="UTF-8" standalone="yes"?>
<Relationships xmlns="http://schemas.openxmlformats.org/package/2006/relationships"><Relationship Id="rId3" Type="http://schemas.openxmlformats.org/officeDocument/2006/relationships/diagramData" Target="../diagrams/data4.xml"/><Relationship Id="rId7" Type="http://schemas.microsoft.com/office/2007/relationships/diagramDrawing" Target="../diagrams/drawing4.xml"/><Relationship Id="rId2" Type="http://schemas.openxmlformats.org/officeDocument/2006/relationships/notesSlide" Target="../notesSlides/notesSlide12.xml"/><Relationship Id="rId1" Type="http://schemas.openxmlformats.org/officeDocument/2006/relationships/slideLayout" Target="../slideLayouts/slideLayout3.xml"/><Relationship Id="rId6" Type="http://schemas.openxmlformats.org/officeDocument/2006/relationships/diagramColors" Target="../diagrams/colors4.xml"/><Relationship Id="rId5" Type="http://schemas.openxmlformats.org/officeDocument/2006/relationships/diagramQuickStyle" Target="../diagrams/quickStyle4.xml"/><Relationship Id="rId4" Type="http://schemas.openxmlformats.org/officeDocument/2006/relationships/diagramLayout" Target="../diagrams/layout4.xml"/></Relationships>
</file>

<file path=ppt/slides/_rels/slide13.xml.rels><?xml version="1.0" encoding="UTF-8" standalone="yes"?>
<Relationships xmlns="http://schemas.openxmlformats.org/package/2006/relationships"><Relationship Id="rId3" Type="http://schemas.openxmlformats.org/officeDocument/2006/relationships/image" Target="../media/image32.png"/><Relationship Id="rId2" Type="http://schemas.openxmlformats.org/officeDocument/2006/relationships/notesSlide" Target="../notesSlides/notesSlide13.xml"/><Relationship Id="rId1" Type="http://schemas.openxmlformats.org/officeDocument/2006/relationships/slideLayout" Target="../slideLayouts/slideLayout61.xml"/></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1.xml"/></Relationships>
</file>

<file path=ppt/slides/_rels/slide15.xml.rels><?xml version="1.0" encoding="UTF-8" standalone="yes"?>
<Relationships xmlns="http://schemas.openxmlformats.org/package/2006/relationships"><Relationship Id="rId3" Type="http://schemas.openxmlformats.org/officeDocument/2006/relationships/image" Target="../media/image33.png"/><Relationship Id="rId2" Type="http://schemas.openxmlformats.org/officeDocument/2006/relationships/notesSlide" Target="../notesSlides/notesSlide15.xml"/><Relationship Id="rId1" Type="http://schemas.openxmlformats.org/officeDocument/2006/relationships/slideLayout" Target="../slideLayouts/slideLayout7.xml"/></Relationships>
</file>

<file path=ppt/slides/_rels/slide16.xml.rels><?xml version="1.0" encoding="UTF-8" standalone="yes"?>
<Relationships xmlns="http://schemas.openxmlformats.org/package/2006/relationships"><Relationship Id="rId8" Type="http://schemas.openxmlformats.org/officeDocument/2006/relationships/image" Target="../media/image34.jpeg"/><Relationship Id="rId3" Type="http://schemas.openxmlformats.org/officeDocument/2006/relationships/diagramData" Target="../diagrams/data5.xml"/><Relationship Id="rId7" Type="http://schemas.microsoft.com/office/2007/relationships/diagramDrawing" Target="../diagrams/drawing5.xml"/><Relationship Id="rId2" Type="http://schemas.openxmlformats.org/officeDocument/2006/relationships/notesSlide" Target="../notesSlides/notesSlide16.xml"/><Relationship Id="rId1" Type="http://schemas.openxmlformats.org/officeDocument/2006/relationships/slideLayout" Target="../slideLayouts/slideLayout7.xml"/><Relationship Id="rId6" Type="http://schemas.openxmlformats.org/officeDocument/2006/relationships/diagramColors" Target="../diagrams/colors5.xml"/><Relationship Id="rId5" Type="http://schemas.openxmlformats.org/officeDocument/2006/relationships/diagramQuickStyle" Target="../diagrams/quickStyle5.xml"/><Relationship Id="rId4" Type="http://schemas.openxmlformats.org/officeDocument/2006/relationships/diagramLayout" Target="../diagrams/layout5.xml"/></Relationships>
</file>

<file path=ppt/slides/_rels/slide17.xml.rels><?xml version="1.0" encoding="UTF-8" standalone="yes"?>
<Relationships xmlns="http://schemas.openxmlformats.org/package/2006/relationships"><Relationship Id="rId8" Type="http://schemas.microsoft.com/office/2007/relationships/diagramDrawing" Target="../diagrams/drawing6.xml"/><Relationship Id="rId3" Type="http://schemas.openxmlformats.org/officeDocument/2006/relationships/image" Target="../media/image35.png"/><Relationship Id="rId7" Type="http://schemas.openxmlformats.org/officeDocument/2006/relationships/diagramColors" Target="../diagrams/colors6.xml"/><Relationship Id="rId2" Type="http://schemas.openxmlformats.org/officeDocument/2006/relationships/notesSlide" Target="../notesSlides/notesSlide17.xml"/><Relationship Id="rId1" Type="http://schemas.openxmlformats.org/officeDocument/2006/relationships/slideLayout" Target="../slideLayouts/slideLayout7.xml"/><Relationship Id="rId6" Type="http://schemas.openxmlformats.org/officeDocument/2006/relationships/diagramQuickStyle" Target="../diagrams/quickStyle6.xml"/><Relationship Id="rId5" Type="http://schemas.openxmlformats.org/officeDocument/2006/relationships/diagramLayout" Target="../diagrams/layout6.xml"/><Relationship Id="rId4" Type="http://schemas.openxmlformats.org/officeDocument/2006/relationships/diagramData" Target="../diagrams/data6.xml"/></Relationships>
</file>

<file path=ppt/slides/_rels/slide18.xml.rels><?xml version="1.0" encoding="UTF-8" standalone="yes"?>
<Relationships xmlns="http://schemas.openxmlformats.org/package/2006/relationships"><Relationship Id="rId3" Type="http://schemas.openxmlformats.org/officeDocument/2006/relationships/image" Target="../media/image36.png"/><Relationship Id="rId2" Type="http://schemas.openxmlformats.org/officeDocument/2006/relationships/notesSlide" Target="../notesSlides/notesSlide18.xml"/><Relationship Id="rId1" Type="http://schemas.openxmlformats.org/officeDocument/2006/relationships/slideLayout" Target="../slideLayouts/slideLayout7.xml"/></Relationships>
</file>

<file path=ppt/slides/_rels/slide19.xml.rels><?xml version="1.0" encoding="UTF-8" standalone="yes"?>
<Relationships xmlns="http://schemas.openxmlformats.org/package/2006/relationships"><Relationship Id="rId2" Type="http://schemas.openxmlformats.org/officeDocument/2006/relationships/notesSlide" Target="../notesSlides/notesSlide19.xml"/><Relationship Id="rId1" Type="http://schemas.openxmlformats.org/officeDocument/2006/relationships/slideLayout" Target="../slideLayouts/slideLayout1.xml"/></Relationships>
</file>

<file path=ppt/slides/_rels/slide20.xml.rels><?xml version="1.0" encoding="UTF-8" standalone="yes"?>
<Relationships xmlns="http://schemas.openxmlformats.org/package/2006/relationships"><Relationship Id="rId3" Type="http://schemas.openxmlformats.org/officeDocument/2006/relationships/diagramData" Target="../diagrams/data7.xml"/><Relationship Id="rId7" Type="http://schemas.microsoft.com/office/2007/relationships/diagramDrawing" Target="../diagrams/drawing7.xml"/><Relationship Id="rId2" Type="http://schemas.openxmlformats.org/officeDocument/2006/relationships/notesSlide" Target="../notesSlides/notesSlide20.xml"/><Relationship Id="rId1" Type="http://schemas.openxmlformats.org/officeDocument/2006/relationships/slideLayout" Target="../slideLayouts/slideLayout7.xml"/><Relationship Id="rId6" Type="http://schemas.openxmlformats.org/officeDocument/2006/relationships/diagramColors" Target="../diagrams/colors7.xml"/><Relationship Id="rId5" Type="http://schemas.openxmlformats.org/officeDocument/2006/relationships/diagramQuickStyle" Target="../diagrams/quickStyle7.xml"/><Relationship Id="rId4" Type="http://schemas.openxmlformats.org/officeDocument/2006/relationships/diagramLayout" Target="../diagrams/layout7.xml"/></Relationships>
</file>

<file path=ppt/slides/_rels/slide21.xml.rels><?xml version="1.0" encoding="UTF-8" standalone="yes"?>
<Relationships xmlns="http://schemas.openxmlformats.org/package/2006/relationships"><Relationship Id="rId3" Type="http://schemas.openxmlformats.org/officeDocument/2006/relationships/diagramData" Target="../diagrams/data8.xml"/><Relationship Id="rId7" Type="http://schemas.microsoft.com/office/2007/relationships/diagramDrawing" Target="../diagrams/drawing8.xml"/><Relationship Id="rId2" Type="http://schemas.openxmlformats.org/officeDocument/2006/relationships/notesSlide" Target="../notesSlides/notesSlide21.xml"/><Relationship Id="rId1" Type="http://schemas.openxmlformats.org/officeDocument/2006/relationships/slideLayout" Target="../slideLayouts/slideLayout7.xml"/><Relationship Id="rId6" Type="http://schemas.openxmlformats.org/officeDocument/2006/relationships/diagramColors" Target="../diagrams/colors8.xml"/><Relationship Id="rId5" Type="http://schemas.openxmlformats.org/officeDocument/2006/relationships/diagramQuickStyle" Target="../diagrams/quickStyle8.xml"/><Relationship Id="rId4" Type="http://schemas.openxmlformats.org/officeDocument/2006/relationships/diagramLayout" Target="../diagrams/layout8.xml"/></Relationships>
</file>

<file path=ppt/slides/_rels/slide22.xml.rels><?xml version="1.0" encoding="UTF-8" standalone="yes"?>
<Relationships xmlns="http://schemas.openxmlformats.org/package/2006/relationships"><Relationship Id="rId3" Type="http://schemas.openxmlformats.org/officeDocument/2006/relationships/image" Target="../media/image37.jpeg"/><Relationship Id="rId2" Type="http://schemas.openxmlformats.org/officeDocument/2006/relationships/notesSlide" Target="../notesSlides/notesSlide22.xml"/><Relationship Id="rId1" Type="http://schemas.openxmlformats.org/officeDocument/2006/relationships/slideLayout" Target="../slideLayouts/slideLayout7.xml"/></Relationships>
</file>

<file path=ppt/slides/_rels/slide23.xml.rels><?xml version="1.0" encoding="UTF-8" standalone="yes"?>
<Relationships xmlns="http://schemas.openxmlformats.org/package/2006/relationships"><Relationship Id="rId3" Type="http://schemas.openxmlformats.org/officeDocument/2006/relationships/image" Target="../media/image37.jpeg"/><Relationship Id="rId2" Type="http://schemas.openxmlformats.org/officeDocument/2006/relationships/notesSlide" Target="../notesSlides/notesSlide23.xml"/><Relationship Id="rId1" Type="http://schemas.openxmlformats.org/officeDocument/2006/relationships/slideLayout" Target="../slideLayouts/slideLayout7.xml"/></Relationships>
</file>

<file path=ppt/slides/_rels/slide24.xml.rels><?xml version="1.0" encoding="UTF-8" standalone="yes"?>
<Relationships xmlns="http://schemas.openxmlformats.org/package/2006/relationships"><Relationship Id="rId3" Type="http://schemas.openxmlformats.org/officeDocument/2006/relationships/image" Target="../media/image38.png"/><Relationship Id="rId2" Type="http://schemas.openxmlformats.org/officeDocument/2006/relationships/notesSlide" Target="../notesSlides/notesSlide24.xml"/><Relationship Id="rId1" Type="http://schemas.openxmlformats.org/officeDocument/2006/relationships/slideLayout" Target="../slideLayouts/slideLayout7.xml"/></Relationships>
</file>

<file path=ppt/slides/_rels/slide25.xml.rels><?xml version="1.0" encoding="UTF-8" standalone="yes"?>
<Relationships xmlns="http://schemas.openxmlformats.org/package/2006/relationships"><Relationship Id="rId3" Type="http://schemas.openxmlformats.org/officeDocument/2006/relationships/image" Target="../media/image39.gif"/><Relationship Id="rId2" Type="http://schemas.openxmlformats.org/officeDocument/2006/relationships/notesSlide" Target="../notesSlides/notesSlide25.xml"/><Relationship Id="rId1" Type="http://schemas.openxmlformats.org/officeDocument/2006/relationships/slideLayout" Target="../slideLayouts/slideLayout7.xml"/></Relationships>
</file>

<file path=ppt/slides/_rels/slide26.xml.rels><?xml version="1.0" encoding="UTF-8" standalone="yes"?>
<Relationships xmlns="http://schemas.openxmlformats.org/package/2006/relationships"><Relationship Id="rId2" Type="http://schemas.openxmlformats.org/officeDocument/2006/relationships/notesSlide" Target="../notesSlides/notesSlide26.xml"/><Relationship Id="rId1" Type="http://schemas.openxmlformats.org/officeDocument/2006/relationships/slideLayout" Target="../slideLayouts/slideLayout1.xml"/></Relationships>
</file>

<file path=ppt/slides/_rels/slide27.xml.rels><?xml version="1.0" encoding="UTF-8" standalone="yes"?>
<Relationships xmlns="http://schemas.openxmlformats.org/package/2006/relationships"><Relationship Id="rId3" Type="http://schemas.openxmlformats.org/officeDocument/2006/relationships/image" Target="../media/image40.png"/><Relationship Id="rId2" Type="http://schemas.openxmlformats.org/officeDocument/2006/relationships/notesSlide" Target="../notesSlides/notesSlide27.xml"/><Relationship Id="rId1" Type="http://schemas.openxmlformats.org/officeDocument/2006/relationships/slideLayout" Target="../slideLayouts/slideLayout7.xml"/></Relationships>
</file>

<file path=ppt/slides/_rels/slide28.xml.rels><?xml version="1.0" encoding="UTF-8" standalone="yes"?>
<Relationships xmlns="http://schemas.openxmlformats.org/package/2006/relationships"><Relationship Id="rId3" Type="http://schemas.openxmlformats.org/officeDocument/2006/relationships/diagramData" Target="../diagrams/data9.xml"/><Relationship Id="rId7" Type="http://schemas.microsoft.com/office/2007/relationships/diagramDrawing" Target="../diagrams/drawing9.xml"/><Relationship Id="rId2" Type="http://schemas.openxmlformats.org/officeDocument/2006/relationships/notesSlide" Target="../notesSlides/notesSlide28.xml"/><Relationship Id="rId1" Type="http://schemas.openxmlformats.org/officeDocument/2006/relationships/slideLayout" Target="../slideLayouts/slideLayout7.xml"/><Relationship Id="rId6" Type="http://schemas.openxmlformats.org/officeDocument/2006/relationships/diagramColors" Target="../diagrams/colors9.xml"/><Relationship Id="rId5" Type="http://schemas.openxmlformats.org/officeDocument/2006/relationships/diagramQuickStyle" Target="../diagrams/quickStyle9.xml"/><Relationship Id="rId4" Type="http://schemas.openxmlformats.org/officeDocument/2006/relationships/diagramLayout" Target="../diagrams/layout9.xml"/></Relationships>
</file>

<file path=ppt/slides/_rels/slide29.xml.rels><?xml version="1.0" encoding="UTF-8" standalone="yes"?>
<Relationships xmlns="http://schemas.openxmlformats.org/package/2006/relationships"><Relationship Id="rId3" Type="http://schemas.openxmlformats.org/officeDocument/2006/relationships/diagramData" Target="../diagrams/data10.xml"/><Relationship Id="rId7" Type="http://schemas.microsoft.com/office/2007/relationships/diagramDrawing" Target="../diagrams/drawing10.xml"/><Relationship Id="rId2" Type="http://schemas.openxmlformats.org/officeDocument/2006/relationships/notesSlide" Target="../notesSlides/notesSlide29.xml"/><Relationship Id="rId1" Type="http://schemas.openxmlformats.org/officeDocument/2006/relationships/slideLayout" Target="../slideLayouts/slideLayout7.xml"/><Relationship Id="rId6" Type="http://schemas.openxmlformats.org/officeDocument/2006/relationships/diagramColors" Target="../diagrams/colors10.xml"/><Relationship Id="rId5" Type="http://schemas.openxmlformats.org/officeDocument/2006/relationships/diagramQuickStyle" Target="../diagrams/quickStyle10.xml"/><Relationship Id="rId4" Type="http://schemas.openxmlformats.org/officeDocument/2006/relationships/diagramLayout" Target="../diagrams/layout10.xml"/></Relationships>
</file>

<file path=ppt/slides/_rels/slide30.xml.rels><?xml version="1.0" encoding="UTF-8" standalone="yes"?>
<Relationships xmlns="http://schemas.openxmlformats.org/package/2006/relationships"><Relationship Id="rId3" Type="http://schemas.openxmlformats.org/officeDocument/2006/relationships/diagramData" Target="../diagrams/data11.xml"/><Relationship Id="rId7" Type="http://schemas.microsoft.com/office/2007/relationships/diagramDrawing" Target="../diagrams/drawing11.xml"/><Relationship Id="rId2" Type="http://schemas.openxmlformats.org/officeDocument/2006/relationships/notesSlide" Target="../notesSlides/notesSlide30.xml"/><Relationship Id="rId1" Type="http://schemas.openxmlformats.org/officeDocument/2006/relationships/slideLayout" Target="../slideLayouts/slideLayout7.xml"/><Relationship Id="rId6" Type="http://schemas.openxmlformats.org/officeDocument/2006/relationships/diagramColors" Target="../diagrams/colors11.xml"/><Relationship Id="rId5" Type="http://schemas.openxmlformats.org/officeDocument/2006/relationships/diagramQuickStyle" Target="../diagrams/quickStyle11.xml"/><Relationship Id="rId4" Type="http://schemas.openxmlformats.org/officeDocument/2006/relationships/diagramLayout" Target="../diagrams/layout11.xml"/></Relationships>
</file>

<file path=ppt/slides/_rels/slide31.xml.rels><?xml version="1.0" encoding="UTF-8" standalone="yes"?>
<Relationships xmlns="http://schemas.openxmlformats.org/package/2006/relationships"><Relationship Id="rId3" Type="http://schemas.openxmlformats.org/officeDocument/2006/relationships/image" Target="../media/image49.jpg"/><Relationship Id="rId2" Type="http://schemas.openxmlformats.org/officeDocument/2006/relationships/notesSlide" Target="../notesSlides/notesSlide31.xml"/><Relationship Id="rId1" Type="http://schemas.openxmlformats.org/officeDocument/2006/relationships/slideLayout" Target="../slideLayouts/slideLayout7.xml"/><Relationship Id="rId4" Type="http://schemas.openxmlformats.org/officeDocument/2006/relationships/image" Target="../media/image50.jpg"/></Relationships>
</file>

<file path=ppt/slides/_rels/slide32.xml.rels><?xml version="1.0" encoding="UTF-8" standalone="yes"?>
<Relationships xmlns="http://schemas.openxmlformats.org/package/2006/relationships"><Relationship Id="rId3" Type="http://schemas.openxmlformats.org/officeDocument/2006/relationships/diagramData" Target="../diagrams/data12.xml"/><Relationship Id="rId7" Type="http://schemas.microsoft.com/office/2007/relationships/diagramDrawing" Target="../diagrams/drawing12.xml"/><Relationship Id="rId2" Type="http://schemas.openxmlformats.org/officeDocument/2006/relationships/notesSlide" Target="../notesSlides/notesSlide32.xml"/><Relationship Id="rId1" Type="http://schemas.openxmlformats.org/officeDocument/2006/relationships/slideLayout" Target="../slideLayouts/slideLayout7.xml"/><Relationship Id="rId6" Type="http://schemas.openxmlformats.org/officeDocument/2006/relationships/diagramColors" Target="../diagrams/colors12.xml"/><Relationship Id="rId5" Type="http://schemas.openxmlformats.org/officeDocument/2006/relationships/diagramQuickStyle" Target="../diagrams/quickStyle12.xml"/><Relationship Id="rId4" Type="http://schemas.openxmlformats.org/officeDocument/2006/relationships/diagramLayout" Target="../diagrams/layout12.xml"/></Relationships>
</file>

<file path=ppt/slides/_rels/slide33.xml.rels><?xml version="1.0" encoding="UTF-8" standalone="yes"?>
<Relationships xmlns="http://schemas.openxmlformats.org/package/2006/relationships"><Relationship Id="rId3" Type="http://schemas.openxmlformats.org/officeDocument/2006/relationships/image" Target="../media/image51.png"/><Relationship Id="rId2" Type="http://schemas.openxmlformats.org/officeDocument/2006/relationships/notesSlide" Target="../notesSlides/notesSlide33.xml"/><Relationship Id="rId1" Type="http://schemas.openxmlformats.org/officeDocument/2006/relationships/slideLayout" Target="../slideLayouts/slideLayout7.xml"/></Relationships>
</file>

<file path=ppt/slides/_rels/slide34.xml.rels><?xml version="1.0" encoding="UTF-8" standalone="yes"?>
<Relationships xmlns="http://schemas.openxmlformats.org/package/2006/relationships"><Relationship Id="rId3" Type="http://schemas.openxmlformats.org/officeDocument/2006/relationships/diagramData" Target="../diagrams/data13.xml"/><Relationship Id="rId7" Type="http://schemas.microsoft.com/office/2007/relationships/diagramDrawing" Target="../diagrams/drawing13.xml"/><Relationship Id="rId2" Type="http://schemas.openxmlformats.org/officeDocument/2006/relationships/notesSlide" Target="../notesSlides/notesSlide34.xml"/><Relationship Id="rId1" Type="http://schemas.openxmlformats.org/officeDocument/2006/relationships/slideLayout" Target="../slideLayouts/slideLayout7.xml"/><Relationship Id="rId6" Type="http://schemas.openxmlformats.org/officeDocument/2006/relationships/diagramColors" Target="../diagrams/colors13.xml"/><Relationship Id="rId5" Type="http://schemas.openxmlformats.org/officeDocument/2006/relationships/diagramQuickStyle" Target="../diagrams/quickStyle13.xml"/><Relationship Id="rId4" Type="http://schemas.openxmlformats.org/officeDocument/2006/relationships/diagramLayout" Target="../diagrams/layout13.xml"/></Relationships>
</file>

<file path=ppt/slides/_rels/slide35.xml.rels><?xml version="1.0" encoding="UTF-8" standalone="yes"?>
<Relationships xmlns="http://schemas.openxmlformats.org/package/2006/relationships"><Relationship Id="rId8" Type="http://schemas.microsoft.com/office/2007/relationships/diagramDrawing" Target="../diagrams/drawing14.xml"/><Relationship Id="rId3" Type="http://schemas.openxmlformats.org/officeDocument/2006/relationships/image" Target="../media/image52.png"/><Relationship Id="rId7" Type="http://schemas.openxmlformats.org/officeDocument/2006/relationships/diagramColors" Target="../diagrams/colors14.xml"/><Relationship Id="rId2" Type="http://schemas.openxmlformats.org/officeDocument/2006/relationships/notesSlide" Target="../notesSlides/notesSlide35.xml"/><Relationship Id="rId1" Type="http://schemas.openxmlformats.org/officeDocument/2006/relationships/slideLayout" Target="../slideLayouts/slideLayout7.xml"/><Relationship Id="rId6" Type="http://schemas.openxmlformats.org/officeDocument/2006/relationships/diagramQuickStyle" Target="../diagrams/quickStyle14.xml"/><Relationship Id="rId5" Type="http://schemas.openxmlformats.org/officeDocument/2006/relationships/diagramLayout" Target="../diagrams/layout14.xml"/><Relationship Id="rId4" Type="http://schemas.openxmlformats.org/officeDocument/2006/relationships/diagramData" Target="../diagrams/data14.xml"/></Relationships>
</file>

<file path=ppt/slides/_rels/slide36.xml.rels><?xml version="1.0" encoding="UTF-8" standalone="yes"?>
<Relationships xmlns="http://schemas.openxmlformats.org/package/2006/relationships"><Relationship Id="rId8" Type="http://schemas.microsoft.com/office/2007/relationships/diagramDrawing" Target="../diagrams/drawing15.xml"/><Relationship Id="rId3" Type="http://schemas.openxmlformats.org/officeDocument/2006/relationships/image" Target="../media/image53.png"/><Relationship Id="rId7" Type="http://schemas.openxmlformats.org/officeDocument/2006/relationships/diagramColors" Target="../diagrams/colors15.xml"/><Relationship Id="rId2" Type="http://schemas.openxmlformats.org/officeDocument/2006/relationships/notesSlide" Target="../notesSlides/notesSlide36.xml"/><Relationship Id="rId1" Type="http://schemas.openxmlformats.org/officeDocument/2006/relationships/slideLayout" Target="../slideLayouts/slideLayout7.xml"/><Relationship Id="rId6" Type="http://schemas.openxmlformats.org/officeDocument/2006/relationships/diagramQuickStyle" Target="../diagrams/quickStyle15.xml"/><Relationship Id="rId5" Type="http://schemas.openxmlformats.org/officeDocument/2006/relationships/diagramLayout" Target="../diagrams/layout15.xml"/><Relationship Id="rId4" Type="http://schemas.openxmlformats.org/officeDocument/2006/relationships/diagramData" Target="../diagrams/data15.xml"/></Relationships>
</file>

<file path=ppt/slides/_rels/slide37.xml.rels><?xml version="1.0" encoding="UTF-8" standalone="yes"?>
<Relationships xmlns="http://schemas.openxmlformats.org/package/2006/relationships"><Relationship Id="rId8" Type="http://schemas.microsoft.com/office/2007/relationships/diagramDrawing" Target="../diagrams/drawing16.xml"/><Relationship Id="rId3" Type="http://schemas.openxmlformats.org/officeDocument/2006/relationships/image" Target="../media/image54.jpeg"/><Relationship Id="rId7" Type="http://schemas.openxmlformats.org/officeDocument/2006/relationships/diagramColors" Target="../diagrams/colors16.xml"/><Relationship Id="rId2" Type="http://schemas.openxmlformats.org/officeDocument/2006/relationships/notesSlide" Target="../notesSlides/notesSlide37.xml"/><Relationship Id="rId1" Type="http://schemas.openxmlformats.org/officeDocument/2006/relationships/slideLayout" Target="../slideLayouts/slideLayout7.xml"/><Relationship Id="rId6" Type="http://schemas.openxmlformats.org/officeDocument/2006/relationships/diagramQuickStyle" Target="../diagrams/quickStyle16.xml"/><Relationship Id="rId5" Type="http://schemas.openxmlformats.org/officeDocument/2006/relationships/diagramLayout" Target="../diagrams/layout16.xml"/><Relationship Id="rId4" Type="http://schemas.openxmlformats.org/officeDocument/2006/relationships/diagramData" Target="../diagrams/data16.xml"/></Relationships>
</file>

<file path=ppt/slides/_rels/slide38.xml.rels><?xml version="1.0" encoding="UTF-8" standalone="yes"?>
<Relationships xmlns="http://schemas.openxmlformats.org/package/2006/relationships"><Relationship Id="rId3" Type="http://schemas.openxmlformats.org/officeDocument/2006/relationships/diagramData" Target="../diagrams/data17.xml"/><Relationship Id="rId7" Type="http://schemas.microsoft.com/office/2007/relationships/diagramDrawing" Target="../diagrams/drawing17.xml"/><Relationship Id="rId2" Type="http://schemas.openxmlformats.org/officeDocument/2006/relationships/notesSlide" Target="../notesSlides/notesSlide38.xml"/><Relationship Id="rId1" Type="http://schemas.openxmlformats.org/officeDocument/2006/relationships/slideLayout" Target="../slideLayouts/slideLayout7.xml"/><Relationship Id="rId6" Type="http://schemas.openxmlformats.org/officeDocument/2006/relationships/diagramColors" Target="../diagrams/colors17.xml"/><Relationship Id="rId5" Type="http://schemas.openxmlformats.org/officeDocument/2006/relationships/diagramQuickStyle" Target="../diagrams/quickStyle17.xml"/><Relationship Id="rId4" Type="http://schemas.openxmlformats.org/officeDocument/2006/relationships/diagramLayout" Target="../diagrams/layout17.xml"/></Relationships>
</file>

<file path=ppt/slides/_rels/slide39.xml.rels><?xml version="1.0" encoding="UTF-8" standalone="yes"?>
<Relationships xmlns="http://schemas.openxmlformats.org/package/2006/relationships"><Relationship Id="rId3" Type="http://schemas.openxmlformats.org/officeDocument/2006/relationships/image" Target="../media/image55.jpg"/><Relationship Id="rId2" Type="http://schemas.openxmlformats.org/officeDocument/2006/relationships/notesSlide" Target="../notesSlides/notesSlide39.xml"/><Relationship Id="rId1" Type="http://schemas.openxmlformats.org/officeDocument/2006/relationships/slideLayout" Target="../slideLayouts/slideLayout7.xml"/></Relationships>
</file>

<file path=ppt/slides/_rels/slide40.xml.rels><?xml version="1.0" encoding="UTF-8" standalone="yes"?>
<Relationships xmlns="http://schemas.openxmlformats.org/package/2006/relationships"><Relationship Id="rId3" Type="http://schemas.openxmlformats.org/officeDocument/2006/relationships/image" Target="../media/image56.png"/><Relationship Id="rId2" Type="http://schemas.openxmlformats.org/officeDocument/2006/relationships/notesSlide" Target="../notesSlides/notesSlide40.xml"/><Relationship Id="rId1" Type="http://schemas.openxmlformats.org/officeDocument/2006/relationships/slideLayout" Target="../slideLayouts/slideLayout7.xml"/></Relationships>
</file>

<file path=ppt/slides/_rels/slide41.xml.rels><?xml version="1.0" encoding="UTF-8" standalone="yes"?>
<Relationships xmlns="http://schemas.openxmlformats.org/package/2006/relationships"><Relationship Id="rId3" Type="http://schemas.openxmlformats.org/officeDocument/2006/relationships/image" Target="../media/image57.png"/><Relationship Id="rId2" Type="http://schemas.openxmlformats.org/officeDocument/2006/relationships/notesSlide" Target="../notesSlides/notesSlide41.xml"/><Relationship Id="rId1" Type="http://schemas.openxmlformats.org/officeDocument/2006/relationships/slideLayout" Target="../slideLayouts/slideLayout7.xml"/></Relationships>
</file>

<file path=ppt/slides/_rels/slide42.xml.rels><?xml version="1.0" encoding="UTF-8" standalone="yes"?>
<Relationships xmlns="http://schemas.openxmlformats.org/package/2006/relationships"><Relationship Id="rId3" Type="http://schemas.openxmlformats.org/officeDocument/2006/relationships/image" Target="../media/image58.png"/><Relationship Id="rId2" Type="http://schemas.openxmlformats.org/officeDocument/2006/relationships/notesSlide" Target="../notesSlides/notesSlide42.xml"/><Relationship Id="rId1" Type="http://schemas.openxmlformats.org/officeDocument/2006/relationships/slideLayout" Target="../slideLayouts/slideLayout7.xml"/></Relationships>
</file>

<file path=ppt/slides/_rels/slide43.xml.rels><?xml version="1.0" encoding="UTF-8" standalone="yes"?>
<Relationships xmlns="http://schemas.openxmlformats.org/package/2006/relationships"><Relationship Id="rId3" Type="http://schemas.openxmlformats.org/officeDocument/2006/relationships/image" Target="../media/image59.png"/><Relationship Id="rId2" Type="http://schemas.openxmlformats.org/officeDocument/2006/relationships/notesSlide" Target="../notesSlides/notesSlide43.xml"/><Relationship Id="rId1" Type="http://schemas.openxmlformats.org/officeDocument/2006/relationships/slideLayout" Target="../slideLayouts/slideLayout7.xml"/></Relationships>
</file>

<file path=ppt/slides/_rels/slide44.xml.rels><?xml version="1.0" encoding="UTF-8" standalone="yes"?>
<Relationships xmlns="http://schemas.openxmlformats.org/package/2006/relationships"><Relationship Id="rId2" Type="http://schemas.openxmlformats.org/officeDocument/2006/relationships/notesSlide" Target="../notesSlides/notesSlide44.xml"/><Relationship Id="rId1" Type="http://schemas.openxmlformats.org/officeDocument/2006/relationships/slideLayout" Target="../slideLayouts/slideLayout7.xml"/></Relationships>
</file>

<file path=ppt/slides/_rels/slide45.xml.rels><?xml version="1.0" encoding="UTF-8" standalone="yes"?>
<Relationships xmlns="http://schemas.openxmlformats.org/package/2006/relationships"><Relationship Id="rId3" Type="http://schemas.openxmlformats.org/officeDocument/2006/relationships/image" Target="../media/image60.jpg"/><Relationship Id="rId2" Type="http://schemas.openxmlformats.org/officeDocument/2006/relationships/notesSlide" Target="../notesSlides/notesSlide45.xml"/><Relationship Id="rId1" Type="http://schemas.openxmlformats.org/officeDocument/2006/relationships/slideLayout" Target="../slideLayouts/slideLayout7.xml"/></Relationships>
</file>

<file path=ppt/slides/_rels/slide46.xml.rels><?xml version="1.0" encoding="UTF-8" standalone="yes"?>
<Relationships xmlns="http://schemas.openxmlformats.org/package/2006/relationships"><Relationship Id="rId3" Type="http://schemas.openxmlformats.org/officeDocument/2006/relationships/hyperlink" Target="mailto:a.eldridge@shpa-il.org" TargetMode="External"/><Relationship Id="rId7" Type="http://schemas.openxmlformats.org/officeDocument/2006/relationships/hyperlink" Target="mailto:johnna.lowe@csh.org" TargetMode="External"/><Relationship Id="rId2" Type="http://schemas.openxmlformats.org/officeDocument/2006/relationships/notesSlide" Target="../notesSlides/notesSlide46.xml"/><Relationship Id="rId1" Type="http://schemas.openxmlformats.org/officeDocument/2006/relationships/slideLayout" Target="../slideLayouts/slideLayout9.xml"/><Relationship Id="rId6" Type="http://schemas.openxmlformats.org/officeDocument/2006/relationships/hyperlink" Target="mailto:brett.tucker@csh.org" TargetMode="External"/><Relationship Id="rId5" Type="http://schemas.openxmlformats.org/officeDocument/2006/relationships/hyperlink" Target="mailto:d.Esposito@shpa-il.org" TargetMode="External"/><Relationship Id="rId4" Type="http://schemas.openxmlformats.org/officeDocument/2006/relationships/hyperlink" Target="mailto:j.orban@shpa-il.org" TargetMode="External"/></Relationships>
</file>

<file path=ppt/slides/_rels/slide47.xml.rels><?xml version="1.0" encoding="UTF-8" standalone="yes"?>
<Relationships xmlns="http://schemas.openxmlformats.org/package/2006/relationships"><Relationship Id="rId3" Type="http://schemas.openxmlformats.org/officeDocument/2006/relationships/image" Target="../media/image61.jpg"/><Relationship Id="rId7" Type="http://schemas.openxmlformats.org/officeDocument/2006/relationships/image" Target="../media/image65.png"/><Relationship Id="rId2" Type="http://schemas.openxmlformats.org/officeDocument/2006/relationships/notesSlide" Target="../notesSlides/notesSlide47.xml"/><Relationship Id="rId1" Type="http://schemas.openxmlformats.org/officeDocument/2006/relationships/slideLayout" Target="../slideLayouts/slideLayout16.xml"/><Relationship Id="rId6" Type="http://schemas.openxmlformats.org/officeDocument/2006/relationships/image" Target="../media/image64.jpg"/><Relationship Id="rId5" Type="http://schemas.openxmlformats.org/officeDocument/2006/relationships/image" Target="../media/image63.jpg"/><Relationship Id="rId4" Type="http://schemas.openxmlformats.org/officeDocument/2006/relationships/image" Target="../media/image62.jpg"/></Relationships>
</file>

<file path=ppt/slides/_rels/slide48.xml.rels><?xml version="1.0" encoding="UTF-8" standalone="yes"?>
<Relationships xmlns="http://schemas.openxmlformats.org/package/2006/relationships"><Relationship Id="rId3" Type="http://schemas.openxmlformats.org/officeDocument/2006/relationships/hyperlink" Target="http://www.shpa-il.org/" TargetMode="External"/><Relationship Id="rId2" Type="http://schemas.openxmlformats.org/officeDocument/2006/relationships/notesSlide" Target="../notesSlides/notesSlide48.xml"/><Relationship Id="rId1" Type="http://schemas.openxmlformats.org/officeDocument/2006/relationships/slideLayout" Target="../slideLayouts/slideLayout7.xml"/><Relationship Id="rId4" Type="http://schemas.openxmlformats.org/officeDocument/2006/relationships/image" Target="../media/image66.png"/></Relationships>
</file>

<file path=ppt/slides/_rels/slide49.xml.rels><?xml version="1.0" encoding="UTF-8" standalone="yes"?>
<Relationships xmlns="http://schemas.openxmlformats.org/package/2006/relationships"><Relationship Id="rId3" Type="http://schemas.openxmlformats.org/officeDocument/2006/relationships/image" Target="../media/image67.png"/><Relationship Id="rId2" Type="http://schemas.openxmlformats.org/officeDocument/2006/relationships/notesSlide" Target="../notesSlides/notesSlide49.xml"/><Relationship Id="rId1" Type="http://schemas.openxmlformats.org/officeDocument/2006/relationships/slideLayout" Target="../slideLayouts/slideLayout43.xml"/><Relationship Id="rId4" Type="http://schemas.openxmlformats.org/officeDocument/2006/relationships/image" Target="../media/image1.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339587" y="1298448"/>
            <a:ext cx="6311347" cy="2846169"/>
          </a:xfrm>
        </p:spPr>
        <p:txBody>
          <a:bodyPr>
            <a:normAutofit/>
          </a:bodyPr>
          <a:lstStyle/>
          <a:p>
            <a:r>
              <a:rPr lang="en-US" sz="4000" dirty="0"/>
              <a:t/>
            </a:r>
            <a:br>
              <a:rPr lang="en-US" sz="4000" dirty="0"/>
            </a:br>
            <a:r>
              <a:rPr lang="en-US" sz="4000" dirty="0" smtClean="0"/>
              <a:t>Engaging Residents in Voluntary Services</a:t>
            </a:r>
            <a:r>
              <a:rPr lang="en-US" dirty="0" smtClean="0"/>
              <a:t/>
            </a:r>
            <a:br>
              <a:rPr lang="en-US" dirty="0" smtClean="0"/>
            </a:br>
            <a:r>
              <a:rPr lang="en-US" sz="1400" dirty="0" smtClean="0"/>
              <a:t/>
            </a:r>
            <a:br>
              <a:rPr lang="en-US" sz="1400" dirty="0" smtClean="0"/>
            </a:br>
            <a:r>
              <a:rPr lang="en-US" sz="1400" dirty="0" smtClean="0"/>
              <a:t/>
            </a:r>
            <a:br>
              <a:rPr lang="en-US" sz="1400" dirty="0" smtClean="0"/>
            </a:br>
            <a:endParaRPr lang="en-US" sz="2400" i="1" dirty="0"/>
          </a:p>
        </p:txBody>
      </p:sp>
      <p:sp>
        <p:nvSpPr>
          <p:cNvPr id="4" name="Footer Placeholder 1"/>
          <p:cNvSpPr>
            <a:spLocks noGrp="1"/>
          </p:cNvSpPr>
          <p:nvPr>
            <p:ph type="ftr" sz="quarter" idx="11"/>
          </p:nvPr>
        </p:nvSpPr>
        <p:spPr>
          <a:xfrm>
            <a:off x="189689" y="6199180"/>
            <a:ext cx="7430311" cy="365125"/>
          </a:xfrm>
        </p:spPr>
        <p:txBody>
          <a:bodyPr/>
          <a:lstStyle/>
          <a:p>
            <a:r>
              <a:rPr lang="en-US" dirty="0" smtClean="0"/>
              <a:t>© All rights reserved. No utilization or reproduction of this material is allowed without the written permission of CSH.</a:t>
            </a:r>
            <a:endParaRPr lang="en-US" dirty="0"/>
          </a:p>
        </p:txBody>
      </p:sp>
      <p:sp>
        <p:nvSpPr>
          <p:cNvPr id="3" name="TextBox 2"/>
          <p:cNvSpPr txBox="1"/>
          <p:nvPr/>
        </p:nvSpPr>
        <p:spPr>
          <a:xfrm>
            <a:off x="431800" y="4305300"/>
            <a:ext cx="6235700" cy="830997"/>
          </a:xfrm>
          <a:prstGeom prst="rect">
            <a:avLst/>
          </a:prstGeom>
          <a:noFill/>
        </p:spPr>
        <p:txBody>
          <a:bodyPr wrap="square" rtlCol="0">
            <a:spAutoFit/>
          </a:bodyPr>
          <a:lstStyle/>
          <a:p>
            <a:r>
              <a:rPr lang="en-US" sz="2400" dirty="0" smtClean="0">
                <a:solidFill>
                  <a:schemeClr val="bg1"/>
                </a:solidFill>
              </a:rPr>
              <a:t>Supportive Housing Providers Association </a:t>
            </a:r>
          </a:p>
          <a:p>
            <a:r>
              <a:rPr lang="en-US" sz="2400" dirty="0" smtClean="0">
                <a:solidFill>
                  <a:schemeClr val="bg1"/>
                </a:solidFill>
              </a:rPr>
              <a:t>Webinar January 2020</a:t>
            </a:r>
            <a:endParaRPr lang="en-US" sz="2400" dirty="0">
              <a:solidFill>
                <a:schemeClr val="bg1"/>
              </a:solidFill>
            </a:endParaRPr>
          </a:p>
        </p:txBody>
      </p:sp>
    </p:spTree>
    <p:extLst>
      <p:ext uri="{BB962C8B-B14F-4D97-AF65-F5344CB8AC3E}">
        <p14:creationId xmlns:p14="http://schemas.microsoft.com/office/powerpoint/2010/main" val="1544146657"/>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3" name="Picture 12"/>
          <p:cNvPicPr>
            <a:picLocks noChangeAspect="1"/>
          </p:cNvPicPr>
          <p:nvPr/>
        </p:nvPicPr>
        <p:blipFill rotWithShape="1">
          <a:blip r:embed="rId4"/>
          <a:srcRect r="40541"/>
          <a:stretch/>
        </p:blipFill>
        <p:spPr>
          <a:xfrm>
            <a:off x="459588" y="1995237"/>
            <a:ext cx="3217662" cy="2903108"/>
          </a:xfrm>
          <a:prstGeom prst="rect">
            <a:avLst/>
          </a:prstGeom>
          <a:ln>
            <a:solidFill>
              <a:srgbClr val="000000"/>
            </a:solidFill>
          </a:ln>
        </p:spPr>
      </p:pic>
      <p:sp>
        <p:nvSpPr>
          <p:cNvPr id="2" name="Title 1"/>
          <p:cNvSpPr>
            <a:spLocks noGrp="1"/>
          </p:cNvSpPr>
          <p:nvPr>
            <p:ph type="title" idx="4294967295"/>
          </p:nvPr>
        </p:nvSpPr>
        <p:spPr>
          <a:xfrm>
            <a:off x="-9969" y="93125"/>
            <a:ext cx="9144000" cy="533400"/>
          </a:xfrm>
        </p:spPr>
        <p:txBody>
          <a:bodyPr>
            <a:noAutofit/>
          </a:bodyPr>
          <a:lstStyle/>
          <a:p>
            <a:pPr algn="ctr"/>
            <a:r>
              <a:rPr lang="en-US" sz="3600" b="1">
                <a:solidFill>
                  <a:schemeClr val="tx1"/>
                </a:solidFill>
              </a:rPr>
              <a:t>Session Starting Shortly!</a:t>
            </a:r>
          </a:p>
        </p:txBody>
      </p:sp>
      <p:graphicFrame>
        <p:nvGraphicFramePr>
          <p:cNvPr id="10" name="Diagram 9"/>
          <p:cNvGraphicFramePr/>
          <p:nvPr/>
        </p:nvGraphicFramePr>
        <p:xfrm>
          <a:off x="83215" y="186219"/>
          <a:ext cx="4183985" cy="2568886"/>
        </p:xfrm>
        <a:graphic>
          <a:graphicData uri="http://schemas.openxmlformats.org/drawingml/2006/diagram">
            <dgm:relIds xmlns:dgm="http://schemas.openxmlformats.org/drawingml/2006/diagram" xmlns:r="http://schemas.openxmlformats.org/officeDocument/2006/relationships" r:dm="rId5" r:lo="rId6" r:qs="rId7" r:cs="rId8"/>
          </a:graphicData>
        </a:graphic>
      </p:graphicFrame>
      <p:sp>
        <p:nvSpPr>
          <p:cNvPr id="6" name="Footer Placeholder 5"/>
          <p:cNvSpPr>
            <a:spLocks noGrp="1"/>
          </p:cNvSpPr>
          <p:nvPr>
            <p:ph type="ftr" sz="quarter" idx="4294967295"/>
          </p:nvPr>
        </p:nvSpPr>
        <p:spPr>
          <a:xfrm>
            <a:off x="189688" y="6459915"/>
            <a:ext cx="7430311" cy="398085"/>
          </a:xfrm>
          <a:prstGeom prst="rect">
            <a:avLst/>
          </a:prstGeom>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sz="1050" b="0" i="0" u="none" strike="noStrike" kern="1200" cap="none" spc="0" normalizeH="0" baseline="0" noProof="0">
                <a:ln>
                  <a:noFill/>
                </a:ln>
                <a:solidFill>
                  <a:srgbClr val="9FA1A4">
                    <a:lumMod val="50000"/>
                  </a:srgbClr>
                </a:solidFill>
                <a:effectLst/>
                <a:uLnTx/>
                <a:uFillTx/>
                <a:latin typeface="Times" charset="0"/>
                <a:ea typeface="+mn-ea"/>
                <a:cs typeface="+mn-cs"/>
              </a:rPr>
              <a:t>© All rights reserved. No utilization or reproduction of this material is allowed without the written permission of CSH.</a:t>
            </a:r>
          </a:p>
        </p:txBody>
      </p:sp>
      <p:sp>
        <p:nvSpPr>
          <p:cNvPr id="15" name="Rectangle 14"/>
          <p:cNvSpPr/>
          <p:nvPr/>
        </p:nvSpPr>
        <p:spPr bwMode="auto">
          <a:xfrm>
            <a:off x="1405670" y="3713542"/>
            <a:ext cx="1041336" cy="1206265"/>
          </a:xfrm>
          <a:prstGeom prst="rect">
            <a:avLst/>
          </a:prstGeom>
          <a:noFill/>
          <a:ln w="38100" cap="flat" cmpd="sng" algn="ctr">
            <a:solidFill>
              <a:schemeClr val="accent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lvl="0" indent="0" algn="r" defTabSz="914400" rtl="0" eaLnBrk="0" fontAlgn="base" latinLnBrk="0" hangingPunct="0">
              <a:lnSpc>
                <a:spcPct val="100000"/>
              </a:lnSpc>
              <a:spcBef>
                <a:spcPct val="0"/>
              </a:spcBef>
              <a:spcAft>
                <a:spcPct val="0"/>
              </a:spcAft>
              <a:buClrTx/>
              <a:buSzTx/>
              <a:buFontTx/>
              <a:buNone/>
              <a:tabLst/>
              <a:defRPr/>
            </a:pPr>
            <a:endParaRPr kumimoji="0" lang="en-US" sz="2400" b="0" i="0" u="none" strike="noStrike" kern="1200" cap="none" spc="0" normalizeH="0" baseline="0" noProof="0">
              <a:ln>
                <a:noFill/>
              </a:ln>
              <a:solidFill>
                <a:srgbClr val="F8971D"/>
              </a:solidFill>
              <a:effectLst/>
              <a:uLnTx/>
              <a:uFillTx/>
              <a:latin typeface="Times" charset="0"/>
              <a:ea typeface="+mn-ea"/>
              <a:cs typeface="+mn-cs"/>
            </a:endParaRPr>
          </a:p>
        </p:txBody>
      </p:sp>
      <p:sp>
        <p:nvSpPr>
          <p:cNvPr id="12" name="Title 1"/>
          <p:cNvSpPr txBox="1">
            <a:spLocks/>
          </p:cNvSpPr>
          <p:nvPr/>
        </p:nvSpPr>
        <p:spPr>
          <a:xfrm>
            <a:off x="-38044" y="520698"/>
            <a:ext cx="9144000" cy="704850"/>
          </a:xfrm>
          <a:prstGeom prst="rect">
            <a:avLst/>
          </a:prstGeom>
        </p:spPr>
        <p:txBody>
          <a:bodyPr anchor="ctr">
            <a:normAutofit/>
          </a:bodyPr>
          <a:lstStyle>
            <a:lvl1pPr algn="l" defTabSz="914400" rtl="0" eaLnBrk="1" latinLnBrk="0" hangingPunct="1">
              <a:lnSpc>
                <a:spcPct val="90000"/>
              </a:lnSpc>
              <a:spcBef>
                <a:spcPct val="0"/>
              </a:spcBef>
              <a:buNone/>
              <a:defRPr sz="3000" kern="1200" spc="-60" baseline="0">
                <a:solidFill>
                  <a:srgbClr val="FFFFFF"/>
                </a:solidFill>
                <a:latin typeface="+mj-lt"/>
                <a:ea typeface="+mj-ea"/>
                <a:cs typeface="+mj-cs"/>
              </a:defRPr>
            </a:lvl1pPr>
          </a:lstStyle>
          <a:p>
            <a:pPr marL="0" marR="0" lvl="0" indent="0" algn="ctr" defTabSz="914400" rtl="0" eaLnBrk="1" fontAlgn="base" latinLnBrk="0" hangingPunct="1">
              <a:lnSpc>
                <a:spcPct val="90000"/>
              </a:lnSpc>
              <a:spcBef>
                <a:spcPct val="0"/>
              </a:spcBef>
              <a:spcAft>
                <a:spcPct val="0"/>
              </a:spcAft>
              <a:buClrTx/>
              <a:buSzTx/>
              <a:buFontTx/>
              <a:buNone/>
              <a:tabLst/>
              <a:defRPr/>
            </a:pPr>
            <a:r>
              <a:rPr kumimoji="0" lang="en-US" sz="1800" b="0" i="0" u="none" strike="noStrike" kern="1200" cap="none" spc="-60" normalizeH="0" baseline="0" noProof="0">
                <a:ln>
                  <a:noFill/>
                </a:ln>
                <a:solidFill>
                  <a:srgbClr val="9FA1A4">
                    <a:lumMod val="75000"/>
                  </a:srgbClr>
                </a:solidFill>
                <a:effectLst/>
                <a:uLnTx/>
                <a:uFillTx/>
                <a:latin typeface="Arial" panose="020B0604020202020204"/>
                <a:ea typeface="+mj-ea"/>
                <a:cs typeface="Arial" panose="020B0604020202020204" pitchFamily="34" charset="0"/>
              </a:rPr>
              <a:t>We will be </a:t>
            </a:r>
            <a:r>
              <a:rPr kumimoji="0" lang="en-US" sz="1800" b="1" i="0" u="none" strike="noStrike" kern="1200" cap="none" spc="-60" normalizeH="0" baseline="0" noProof="0">
                <a:ln>
                  <a:noFill/>
                </a:ln>
                <a:solidFill>
                  <a:srgbClr val="9FA1A4">
                    <a:lumMod val="75000"/>
                  </a:srgbClr>
                </a:solidFill>
                <a:effectLst/>
                <a:uLnTx/>
                <a:uFillTx/>
                <a:latin typeface="Arial" panose="020B0604020202020204"/>
                <a:ea typeface="+mj-ea"/>
                <a:cs typeface="Arial" panose="020B0604020202020204" pitchFamily="34" charset="0"/>
              </a:rPr>
              <a:t>recording</a:t>
            </a:r>
            <a:r>
              <a:rPr kumimoji="0" lang="en-US" sz="1800" b="0" i="0" u="none" strike="noStrike" kern="1200" cap="none" spc="-60" normalizeH="0" baseline="0" noProof="0">
                <a:ln>
                  <a:noFill/>
                </a:ln>
                <a:solidFill>
                  <a:srgbClr val="9FA1A4">
                    <a:lumMod val="75000"/>
                  </a:srgbClr>
                </a:solidFill>
                <a:effectLst/>
                <a:uLnTx/>
                <a:uFillTx/>
                <a:latin typeface="Arial" panose="020B0604020202020204"/>
                <a:ea typeface="+mj-ea"/>
                <a:cs typeface="Arial" panose="020B0604020202020204" pitchFamily="34" charset="0"/>
              </a:rPr>
              <a:t> today’s webinar.  </a:t>
            </a:r>
          </a:p>
          <a:p>
            <a:pPr marL="0" marR="0" lvl="0" indent="0" algn="ctr" defTabSz="914400" rtl="0" eaLnBrk="1" fontAlgn="base" latinLnBrk="0" hangingPunct="1">
              <a:lnSpc>
                <a:spcPct val="90000"/>
              </a:lnSpc>
              <a:spcBef>
                <a:spcPct val="0"/>
              </a:spcBef>
              <a:spcAft>
                <a:spcPct val="0"/>
              </a:spcAft>
              <a:buClrTx/>
              <a:buSzTx/>
              <a:buFontTx/>
              <a:buNone/>
              <a:tabLst/>
              <a:defRPr/>
            </a:pPr>
            <a:r>
              <a:rPr kumimoji="0" lang="en-US" sz="1800" b="0" i="0" u="none" strike="noStrike" kern="1200" cap="none" spc="-60" normalizeH="0" baseline="0" noProof="0">
                <a:ln>
                  <a:noFill/>
                </a:ln>
                <a:solidFill>
                  <a:srgbClr val="9FA1A4">
                    <a:lumMod val="75000"/>
                  </a:srgbClr>
                </a:solidFill>
                <a:effectLst/>
                <a:uLnTx/>
                <a:uFillTx/>
                <a:latin typeface="Arial" panose="020B0604020202020204"/>
                <a:ea typeface="+mj-ea"/>
                <a:cs typeface="Arial" panose="020B0604020202020204" pitchFamily="34" charset="0"/>
              </a:rPr>
              <a:t>Everyone is </a:t>
            </a:r>
            <a:r>
              <a:rPr kumimoji="0" lang="en-US" sz="1800" b="1" i="0" u="none" strike="noStrike" kern="1200" cap="none" spc="-60" normalizeH="0" baseline="0" noProof="0">
                <a:ln>
                  <a:noFill/>
                </a:ln>
                <a:solidFill>
                  <a:srgbClr val="9FA1A4">
                    <a:lumMod val="75000"/>
                  </a:srgbClr>
                </a:solidFill>
                <a:effectLst/>
                <a:uLnTx/>
                <a:uFillTx/>
                <a:latin typeface="Arial" panose="020B0604020202020204"/>
                <a:ea typeface="+mj-ea"/>
                <a:cs typeface="Arial" panose="020B0604020202020204" pitchFamily="34" charset="0"/>
              </a:rPr>
              <a:t>muted</a:t>
            </a:r>
            <a:r>
              <a:rPr kumimoji="0" lang="en-US" sz="1800" b="0" i="0" u="none" strike="noStrike" kern="1200" cap="none" spc="-60" normalizeH="0" baseline="0" noProof="0">
                <a:ln>
                  <a:noFill/>
                </a:ln>
                <a:solidFill>
                  <a:srgbClr val="9FA1A4">
                    <a:lumMod val="75000"/>
                  </a:srgbClr>
                </a:solidFill>
                <a:effectLst/>
                <a:uLnTx/>
                <a:uFillTx/>
                <a:latin typeface="Arial" panose="020B0604020202020204"/>
                <a:ea typeface="+mj-ea"/>
                <a:cs typeface="Arial" panose="020B0604020202020204" pitchFamily="34" charset="0"/>
              </a:rPr>
              <a:t> to reduce background noise.</a:t>
            </a:r>
          </a:p>
        </p:txBody>
      </p:sp>
      <p:pic>
        <p:nvPicPr>
          <p:cNvPr id="4" name="Picture 3"/>
          <p:cNvPicPr>
            <a:picLocks noChangeAspect="1"/>
          </p:cNvPicPr>
          <p:nvPr/>
        </p:nvPicPr>
        <p:blipFill rotWithShape="1">
          <a:blip r:embed="rId10" cstate="screen">
            <a:extLst>
              <a:ext uri="{28A0092B-C50C-407E-A947-70E740481C1C}">
                <a14:useLocalDpi xmlns:a14="http://schemas.microsoft.com/office/drawing/2010/main"/>
              </a:ext>
            </a:extLst>
          </a:blip>
          <a:srcRect l="43080" t="47872" r="8656" b="7469"/>
          <a:stretch/>
        </p:blipFill>
        <p:spPr>
          <a:xfrm>
            <a:off x="2434787" y="596110"/>
            <a:ext cx="275307" cy="274320"/>
          </a:xfrm>
          <a:prstGeom prst="rect">
            <a:avLst/>
          </a:prstGeom>
        </p:spPr>
      </p:pic>
      <p:pic>
        <p:nvPicPr>
          <p:cNvPr id="16" name="Picture 2"/>
          <p:cNvPicPr>
            <a:picLocks noChangeAspect="1"/>
          </p:cNvPicPr>
          <p:nvPr/>
        </p:nvPicPr>
        <p:blipFill>
          <a:blip r:embed="rId11">
            <a:extLst>
              <a:ext uri="{28A0092B-C50C-407E-A947-70E740481C1C}">
                <a14:useLocalDpi xmlns:a14="http://schemas.microsoft.com/office/drawing/2010/main" val="0"/>
              </a:ext>
            </a:extLst>
          </a:blip>
          <a:srcRect l="25745" t="34698" r="25581" b="33977"/>
          <a:stretch>
            <a:fillRect/>
          </a:stretch>
        </p:blipFill>
        <p:spPr bwMode="auto">
          <a:xfrm>
            <a:off x="1926338" y="891435"/>
            <a:ext cx="284162" cy="1825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aphicFrame>
        <p:nvGraphicFramePr>
          <p:cNvPr id="11" name="Diagram 10"/>
          <p:cNvGraphicFramePr/>
          <p:nvPr/>
        </p:nvGraphicFramePr>
        <p:xfrm>
          <a:off x="4526779" y="186219"/>
          <a:ext cx="4183985" cy="2568886"/>
        </p:xfrm>
        <a:graphic>
          <a:graphicData uri="http://schemas.openxmlformats.org/drawingml/2006/diagram">
            <dgm:relIds xmlns:dgm="http://schemas.openxmlformats.org/drawingml/2006/diagram" xmlns:r="http://schemas.openxmlformats.org/officeDocument/2006/relationships" r:dm="rId12" r:lo="rId13" r:qs="rId14" r:cs="rId15"/>
          </a:graphicData>
        </a:graphic>
      </p:graphicFrame>
      <p:sp>
        <p:nvSpPr>
          <p:cNvPr id="3" name="TextBox 2"/>
          <p:cNvSpPr txBox="1"/>
          <p:nvPr/>
        </p:nvSpPr>
        <p:spPr>
          <a:xfrm>
            <a:off x="4360384" y="1945639"/>
            <a:ext cx="3123339" cy="4462760"/>
          </a:xfrm>
          <a:prstGeom prst="rect">
            <a:avLst/>
          </a:prstGeom>
          <a:noFill/>
        </p:spPr>
        <p:txBody>
          <a:bodyPr wrap="square" rtlCol="0">
            <a:spAutoFit/>
          </a:bodyPr>
          <a:lstStyle/>
          <a:p>
            <a:pPr marL="342900" marR="0" lvl="0" indent="-342900" algn="l" defTabSz="914400" rtl="0" eaLnBrk="0" fontAlgn="base" latinLnBrk="0" hangingPunct="0">
              <a:lnSpc>
                <a:spcPct val="100000"/>
              </a:lnSpc>
              <a:spcBef>
                <a:spcPct val="0"/>
              </a:spcBef>
              <a:spcAft>
                <a:spcPct val="0"/>
              </a:spcAft>
              <a:buClrTx/>
              <a:buSzTx/>
              <a:buFontTx/>
              <a:buAutoNum type="arabicPeriod"/>
              <a:tabLst/>
              <a:defRPr/>
            </a:pPr>
            <a:r>
              <a:rPr kumimoji="0" lang="en-US" sz="2000" b="0" i="0" u="none" strike="noStrike" kern="1200" cap="none" spc="0" normalizeH="0" baseline="0" noProof="0" dirty="0">
                <a:ln>
                  <a:noFill/>
                </a:ln>
                <a:solidFill>
                  <a:srgbClr val="F8971D"/>
                </a:solidFill>
                <a:effectLst/>
                <a:uLnTx/>
                <a:uFillTx/>
                <a:latin typeface="Times" charset="0"/>
                <a:ea typeface="+mn-ea"/>
                <a:cs typeface="+mn-cs"/>
              </a:rPr>
              <a:t>Make sure chat bubble on bottom is blue (active).</a:t>
            </a:r>
          </a:p>
          <a:p>
            <a:pPr marL="342900" marR="0" lvl="0" indent="-342900" algn="l" defTabSz="914400" rtl="0" eaLnBrk="0" fontAlgn="base" latinLnBrk="0" hangingPunct="0">
              <a:lnSpc>
                <a:spcPct val="100000"/>
              </a:lnSpc>
              <a:spcBef>
                <a:spcPct val="0"/>
              </a:spcBef>
              <a:spcAft>
                <a:spcPct val="0"/>
              </a:spcAft>
              <a:buClrTx/>
              <a:buSzTx/>
              <a:buFontTx/>
              <a:buAutoNum type="arabicPeriod"/>
              <a:tabLst/>
              <a:defRPr/>
            </a:pPr>
            <a:endParaRPr kumimoji="0" lang="en-US" sz="2000" b="0" i="0" u="none" strike="noStrike" kern="1200" cap="none" spc="0" normalizeH="0" baseline="0" noProof="0" dirty="0">
              <a:ln>
                <a:noFill/>
              </a:ln>
              <a:solidFill>
                <a:srgbClr val="F8971D"/>
              </a:solidFill>
              <a:effectLst/>
              <a:uLnTx/>
              <a:uFillTx/>
              <a:latin typeface="Times" charset="0"/>
              <a:ea typeface="+mn-ea"/>
              <a:cs typeface="+mn-cs"/>
            </a:endParaRPr>
          </a:p>
          <a:p>
            <a:pPr marL="342900" marR="0" lvl="0" indent="-342900" algn="l" defTabSz="914400" rtl="0" eaLnBrk="0" fontAlgn="base" latinLnBrk="0" hangingPunct="0">
              <a:lnSpc>
                <a:spcPct val="100000"/>
              </a:lnSpc>
              <a:spcBef>
                <a:spcPct val="0"/>
              </a:spcBef>
              <a:spcAft>
                <a:spcPct val="0"/>
              </a:spcAft>
              <a:buClrTx/>
              <a:buSzTx/>
              <a:buFontTx/>
              <a:buAutoNum type="arabicPeriod"/>
              <a:tabLst/>
              <a:defRPr/>
            </a:pPr>
            <a:r>
              <a:rPr kumimoji="0" lang="en-US" sz="2000" b="0" i="0" u="none" strike="noStrike" kern="1200" cap="none" spc="0" normalizeH="0" baseline="0" noProof="0" dirty="0">
                <a:ln>
                  <a:noFill/>
                </a:ln>
                <a:solidFill>
                  <a:srgbClr val="F8971D"/>
                </a:solidFill>
                <a:effectLst/>
                <a:uLnTx/>
                <a:uFillTx/>
                <a:latin typeface="Times" charset="0"/>
                <a:ea typeface="+mn-ea"/>
                <a:cs typeface="+mn-cs"/>
              </a:rPr>
              <a:t>Make sure your chat box is expanded so you can see chats – click the blue greater than symbol.</a:t>
            </a:r>
          </a:p>
          <a:p>
            <a:pPr marL="342900" marR="0" lvl="0" indent="-342900" algn="l" defTabSz="914400" rtl="0" eaLnBrk="0" fontAlgn="base" latinLnBrk="0" hangingPunct="0">
              <a:lnSpc>
                <a:spcPct val="100000"/>
              </a:lnSpc>
              <a:spcBef>
                <a:spcPct val="0"/>
              </a:spcBef>
              <a:spcAft>
                <a:spcPct val="0"/>
              </a:spcAft>
              <a:buClrTx/>
              <a:buSzTx/>
              <a:buFontTx/>
              <a:buAutoNum type="arabicPeriod"/>
              <a:tabLst/>
              <a:defRPr/>
            </a:pPr>
            <a:endParaRPr kumimoji="0" lang="en-US" sz="2000" b="0" i="0" u="none" strike="noStrike" kern="1200" cap="none" spc="0" normalizeH="0" baseline="0" noProof="0" dirty="0">
              <a:ln>
                <a:noFill/>
              </a:ln>
              <a:solidFill>
                <a:srgbClr val="F8971D"/>
              </a:solidFill>
              <a:effectLst/>
              <a:uLnTx/>
              <a:uFillTx/>
              <a:latin typeface="Times" charset="0"/>
              <a:ea typeface="+mn-ea"/>
              <a:cs typeface="+mn-cs"/>
            </a:endParaRPr>
          </a:p>
          <a:p>
            <a:pPr marL="342900" marR="0" lvl="0" indent="-342900" algn="l" defTabSz="914400" rtl="0" eaLnBrk="0" fontAlgn="base" latinLnBrk="0" hangingPunct="0">
              <a:lnSpc>
                <a:spcPct val="100000"/>
              </a:lnSpc>
              <a:spcBef>
                <a:spcPct val="0"/>
              </a:spcBef>
              <a:spcAft>
                <a:spcPct val="0"/>
              </a:spcAft>
              <a:buClrTx/>
              <a:buSzTx/>
              <a:buFontTx/>
              <a:buAutoNum type="arabicPeriod"/>
              <a:tabLst/>
              <a:defRPr/>
            </a:pPr>
            <a:endParaRPr kumimoji="0" lang="en-US" sz="2000" b="0" i="0" u="none" strike="noStrike" kern="1200" cap="none" spc="0" normalizeH="0" baseline="0" noProof="0" dirty="0">
              <a:ln>
                <a:noFill/>
              </a:ln>
              <a:solidFill>
                <a:srgbClr val="F8971D"/>
              </a:solidFill>
              <a:effectLst/>
              <a:uLnTx/>
              <a:uFillTx/>
              <a:latin typeface="Times" charset="0"/>
              <a:ea typeface="+mn-ea"/>
              <a:cs typeface="+mn-cs"/>
            </a:endParaRPr>
          </a:p>
          <a:p>
            <a:pPr marL="342900" marR="0" lvl="0" indent="-342900" algn="l" defTabSz="914400" rtl="0" eaLnBrk="0" fontAlgn="base" latinLnBrk="0" hangingPunct="0">
              <a:lnSpc>
                <a:spcPct val="100000"/>
              </a:lnSpc>
              <a:spcBef>
                <a:spcPct val="0"/>
              </a:spcBef>
              <a:spcAft>
                <a:spcPct val="0"/>
              </a:spcAft>
              <a:buClrTx/>
              <a:buSzTx/>
              <a:buFontTx/>
              <a:buAutoNum type="arabicPeriod"/>
              <a:tabLst/>
              <a:defRPr/>
            </a:pPr>
            <a:r>
              <a:rPr kumimoji="0" lang="en-US" sz="2000" b="0" i="0" u="none" strike="noStrike" kern="1200" cap="none" spc="0" normalizeH="0" baseline="0" noProof="0" dirty="0">
                <a:ln>
                  <a:noFill/>
                </a:ln>
                <a:solidFill>
                  <a:srgbClr val="F8971D"/>
                </a:solidFill>
                <a:effectLst/>
                <a:uLnTx/>
                <a:uFillTx/>
                <a:latin typeface="Times" charset="0"/>
                <a:ea typeface="+mn-ea"/>
                <a:cs typeface="+mn-cs"/>
              </a:rPr>
              <a:t>Make sure your chat “To” is set to “Everyone.”</a:t>
            </a:r>
          </a:p>
          <a:p>
            <a:pPr marL="342900" marR="0" lvl="0" indent="-342900" algn="r" defTabSz="914400" rtl="0" eaLnBrk="0" fontAlgn="base" latinLnBrk="0" hangingPunct="0">
              <a:lnSpc>
                <a:spcPct val="100000"/>
              </a:lnSpc>
              <a:spcBef>
                <a:spcPct val="0"/>
              </a:spcBef>
              <a:spcAft>
                <a:spcPct val="0"/>
              </a:spcAft>
              <a:buClrTx/>
              <a:buSzTx/>
              <a:buFontTx/>
              <a:buAutoNum type="arabicPeriod"/>
              <a:tabLst/>
              <a:defRPr/>
            </a:pPr>
            <a:endParaRPr kumimoji="0" lang="en-US" sz="2400" b="0" i="0" u="none" strike="noStrike" kern="1200" cap="none" spc="0" normalizeH="0" baseline="0" noProof="0" dirty="0">
              <a:ln>
                <a:noFill/>
              </a:ln>
              <a:solidFill>
                <a:srgbClr val="F8971D"/>
              </a:solidFill>
              <a:effectLst/>
              <a:uLnTx/>
              <a:uFillTx/>
              <a:latin typeface="Times" charset="0"/>
              <a:ea typeface="+mn-ea"/>
              <a:cs typeface="+mn-cs"/>
            </a:endParaRPr>
          </a:p>
        </p:txBody>
      </p:sp>
      <p:pic>
        <p:nvPicPr>
          <p:cNvPr id="5" name="Picture 4"/>
          <p:cNvPicPr>
            <a:picLocks noChangeAspect="1"/>
          </p:cNvPicPr>
          <p:nvPr/>
        </p:nvPicPr>
        <p:blipFill>
          <a:blip r:embed="rId17"/>
          <a:stretch>
            <a:fillRect/>
          </a:stretch>
        </p:blipFill>
        <p:spPr>
          <a:xfrm>
            <a:off x="7531294" y="1945639"/>
            <a:ext cx="609385" cy="809466"/>
          </a:xfrm>
          <a:prstGeom prst="rect">
            <a:avLst/>
          </a:prstGeom>
          <a:ln>
            <a:solidFill>
              <a:srgbClr val="0081C6"/>
            </a:solidFill>
          </a:ln>
        </p:spPr>
      </p:pic>
      <p:pic>
        <p:nvPicPr>
          <p:cNvPr id="7" name="Picture 6"/>
          <p:cNvPicPr>
            <a:picLocks noChangeAspect="1"/>
          </p:cNvPicPr>
          <p:nvPr/>
        </p:nvPicPr>
        <p:blipFill>
          <a:blip r:embed="rId18"/>
          <a:stretch>
            <a:fillRect/>
          </a:stretch>
        </p:blipFill>
        <p:spPr>
          <a:xfrm>
            <a:off x="7737549" y="3324479"/>
            <a:ext cx="866469" cy="323786"/>
          </a:xfrm>
          <a:prstGeom prst="rect">
            <a:avLst/>
          </a:prstGeom>
          <a:ln>
            <a:solidFill>
              <a:srgbClr val="0081C6"/>
            </a:solidFill>
          </a:ln>
        </p:spPr>
      </p:pic>
      <p:pic>
        <p:nvPicPr>
          <p:cNvPr id="8" name="Picture 7"/>
          <p:cNvPicPr>
            <a:picLocks noChangeAspect="1"/>
          </p:cNvPicPr>
          <p:nvPr/>
        </p:nvPicPr>
        <p:blipFill rotWithShape="1">
          <a:blip r:embed="rId19"/>
          <a:srcRect l="2364" r="46189"/>
          <a:stretch/>
        </p:blipFill>
        <p:spPr>
          <a:xfrm>
            <a:off x="7525545" y="4217639"/>
            <a:ext cx="1537787" cy="1779496"/>
          </a:xfrm>
          <a:prstGeom prst="rect">
            <a:avLst/>
          </a:prstGeom>
          <a:ln>
            <a:solidFill>
              <a:srgbClr val="0081C6"/>
            </a:solidFill>
          </a:ln>
        </p:spPr>
      </p:pic>
    </p:spTree>
    <p:custDataLst>
      <p:tags r:id="rId1"/>
    </p:custDataLst>
    <p:extLst>
      <p:ext uri="{BB962C8B-B14F-4D97-AF65-F5344CB8AC3E}">
        <p14:creationId xmlns:p14="http://schemas.microsoft.com/office/powerpoint/2010/main" val="1862176637"/>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2" descr="C:\Users\diana.maciel\AppData\Local\Microsoft\Windows\Temporary Internet Files\Content.IE5\06AVV19Z\question_1[1].jpg"/>
          <p:cNvPicPr>
            <a:picLocks noChangeAspect="1" noChangeArrowheads="1"/>
          </p:cNvPicPr>
          <p:nvPr/>
        </p:nvPicPr>
        <p:blipFill rotWithShape="1">
          <a:blip r:embed="rId3">
            <a:grayscl/>
            <a:extLst>
              <a:ext uri="{28A0092B-C50C-407E-A947-70E740481C1C}">
                <a14:useLocalDpi xmlns:a14="http://schemas.microsoft.com/office/drawing/2010/main"/>
              </a:ext>
            </a:extLst>
          </a:blip>
          <a:srcRect l="13363" r="17611" b="6427"/>
          <a:stretch/>
        </p:blipFill>
        <p:spPr bwMode="auto">
          <a:xfrm>
            <a:off x="4466630" y="2354057"/>
            <a:ext cx="2695233" cy="3653683"/>
          </a:xfrm>
          <a:prstGeom prst="rect">
            <a:avLst/>
          </a:prstGeom>
          <a:noFill/>
          <a:ln>
            <a:noFill/>
          </a:ln>
          <a:extLst>
            <a:ext uri="{909E8E84-426E-40DD-AFC4-6F175D3DCCD1}">
              <a14:hiddenFill xmlns:a14="http://schemas.microsoft.com/office/drawing/2010/main">
                <a:solidFill>
                  <a:srgbClr val="FFFFFF"/>
                </a:solidFill>
              </a14:hiddenFill>
            </a:ext>
          </a:extLst>
        </p:spPr>
      </p:pic>
      <p:sp>
        <p:nvSpPr>
          <p:cNvPr id="2" name="Title 1"/>
          <p:cNvSpPr>
            <a:spLocks noGrp="1"/>
          </p:cNvSpPr>
          <p:nvPr>
            <p:ph type="title"/>
          </p:nvPr>
        </p:nvSpPr>
        <p:spPr/>
        <p:txBody>
          <a:bodyPr/>
          <a:lstStyle/>
          <a:p>
            <a:r>
              <a:rPr lang="en-US" dirty="0"/>
              <a:t>The Most Common Question….</a:t>
            </a:r>
          </a:p>
        </p:txBody>
      </p:sp>
      <p:sp>
        <p:nvSpPr>
          <p:cNvPr id="5" name="Oval Callout 4"/>
          <p:cNvSpPr/>
          <p:nvPr/>
        </p:nvSpPr>
        <p:spPr bwMode="auto">
          <a:xfrm flipH="1">
            <a:off x="2644138" y="186139"/>
            <a:ext cx="2743200" cy="2468880"/>
          </a:xfrm>
          <a:prstGeom prst="wedgeEllipseCallout">
            <a:avLst/>
          </a:prstGeom>
          <a:ln>
            <a:headEnd type="none" w="med" len="med"/>
            <a:tailEnd type="none" w="med" len="med"/>
          </a:ln>
        </p:spPr>
        <p:style>
          <a:lnRef idx="1">
            <a:schemeClr val="accent5"/>
          </a:lnRef>
          <a:fillRef idx="3">
            <a:schemeClr val="accent5"/>
          </a:fillRef>
          <a:effectRef idx="2">
            <a:schemeClr val="accent5"/>
          </a:effectRef>
          <a:fontRef idx="minor">
            <a:schemeClr val="lt1"/>
          </a:fontRef>
        </p:style>
        <p:txBody>
          <a:bodyPr vert="horz" wrap="square" lIns="0" tIns="0" rIns="0" bIns="0" numCol="1" rtlCol="0" anchor="ctr" anchorCtr="0" compatLnSpc="1">
            <a:prstTxWarp prst="textNoShape">
              <a:avLst/>
            </a:prstTxWarp>
          </a:bodyPr>
          <a:lstStyle/>
          <a:p>
            <a:pPr algn="ctr" eaLnBrk="0" fontAlgn="base" hangingPunct="0">
              <a:spcBef>
                <a:spcPct val="0"/>
              </a:spcBef>
              <a:spcAft>
                <a:spcPct val="0"/>
              </a:spcAft>
            </a:pPr>
            <a:r>
              <a:rPr lang="en-US" dirty="0">
                <a:solidFill>
                  <a:srgbClr val="FFFFFF"/>
                </a:solidFill>
                <a:latin typeface="Century Schoolbook" panose="02040604050505020304" pitchFamily="18" charset="0"/>
              </a:rPr>
              <a:t>Will we receive the slides and access to the recording after today's session?</a:t>
            </a:r>
          </a:p>
        </p:txBody>
      </p:sp>
      <p:sp>
        <p:nvSpPr>
          <p:cNvPr id="7" name="Oval Callout 6"/>
          <p:cNvSpPr/>
          <p:nvPr/>
        </p:nvSpPr>
        <p:spPr bwMode="auto">
          <a:xfrm>
            <a:off x="5966647" y="75677"/>
            <a:ext cx="2834640" cy="2468880"/>
          </a:xfrm>
          <a:prstGeom prst="wedgeEllipseCallout">
            <a:avLst/>
          </a:prstGeom>
          <a:ln>
            <a:headEnd type="none" w="med" len="med"/>
            <a:tailEnd type="none" w="med" len="med"/>
          </a:ln>
        </p:spPr>
        <p:style>
          <a:lnRef idx="1">
            <a:schemeClr val="accent3"/>
          </a:lnRef>
          <a:fillRef idx="3">
            <a:schemeClr val="accent3"/>
          </a:fillRef>
          <a:effectRef idx="2">
            <a:schemeClr val="accent3"/>
          </a:effectRef>
          <a:fontRef idx="minor">
            <a:schemeClr val="lt1"/>
          </a:fontRef>
        </p:style>
        <p:txBody>
          <a:bodyPr vert="horz" wrap="square" lIns="0" tIns="0" rIns="0" bIns="0" numCol="1" rtlCol="0" anchor="ctr" anchorCtr="0" compatLnSpc="1">
            <a:prstTxWarp prst="textNoShape">
              <a:avLst/>
            </a:prstTxWarp>
          </a:bodyPr>
          <a:lstStyle/>
          <a:p>
            <a:pPr algn="ctr" eaLnBrk="0" fontAlgn="base" hangingPunct="0">
              <a:spcBef>
                <a:spcPct val="0"/>
              </a:spcBef>
              <a:spcAft>
                <a:spcPct val="0"/>
              </a:spcAft>
            </a:pPr>
            <a:r>
              <a:rPr lang="en-US" sz="1600" dirty="0">
                <a:solidFill>
                  <a:srgbClr val="FFFFFF"/>
                </a:solidFill>
                <a:latin typeface="Century Schoolbook" panose="02040604050505020304" pitchFamily="18" charset="0"/>
              </a:rPr>
              <a:t>Yes! </a:t>
            </a:r>
          </a:p>
          <a:p>
            <a:pPr algn="ctr" eaLnBrk="0" fontAlgn="base" hangingPunct="0">
              <a:spcBef>
                <a:spcPct val="0"/>
              </a:spcBef>
              <a:spcAft>
                <a:spcPct val="0"/>
              </a:spcAft>
            </a:pPr>
            <a:r>
              <a:rPr lang="en-US" sz="1600" dirty="0">
                <a:solidFill>
                  <a:srgbClr val="FFFFFF"/>
                </a:solidFill>
                <a:latin typeface="Century Schoolbook" panose="02040604050505020304" pitchFamily="18" charset="0"/>
              </a:rPr>
              <a:t>As soon as the recording is available in your transcript, you’ll receive an email. This slide deck will be attached to the recording. </a:t>
            </a:r>
          </a:p>
        </p:txBody>
      </p:sp>
      <p:sp>
        <p:nvSpPr>
          <p:cNvPr id="3" name="Slide Number Placeholder 2"/>
          <p:cNvSpPr>
            <a:spLocks noGrp="1"/>
          </p:cNvSpPr>
          <p:nvPr>
            <p:ph type="sldNum" sz="quarter" idx="4294967295"/>
          </p:nvPr>
        </p:nvSpPr>
        <p:spPr/>
        <p:txBody>
          <a:bodyPr/>
          <a:lstStyle/>
          <a:p>
            <a:pPr eaLnBrk="1" fontAlgn="auto" hangingPunct="1">
              <a:spcBef>
                <a:spcPts val="0"/>
              </a:spcBef>
              <a:spcAft>
                <a:spcPts val="0"/>
              </a:spcAft>
            </a:pPr>
            <a:fld id="{A4D7F136-25FA-8F40-9E57-32C6A506F6F4}" type="slidenum">
              <a:rPr lang="en-US" smtClean="0">
                <a:solidFill>
                  <a:prstClr val="black">
                    <a:tint val="75000"/>
                  </a:prstClr>
                </a:solidFill>
                <a:latin typeface="Calibri" panose="020F0502020204030204"/>
              </a:rPr>
              <a:pPr eaLnBrk="1" fontAlgn="auto" hangingPunct="1">
                <a:spcBef>
                  <a:spcPts val="0"/>
                </a:spcBef>
                <a:spcAft>
                  <a:spcPts val="0"/>
                </a:spcAft>
              </a:pPr>
              <a:t>3</a:t>
            </a:fld>
            <a:endParaRPr lang="en-US" dirty="0">
              <a:solidFill>
                <a:prstClr val="black">
                  <a:tint val="75000"/>
                </a:prstClr>
              </a:solidFill>
              <a:latin typeface="Calibri" panose="020F0502020204030204"/>
            </a:endParaRPr>
          </a:p>
        </p:txBody>
      </p:sp>
    </p:spTree>
    <p:extLst>
      <p:ext uri="{BB962C8B-B14F-4D97-AF65-F5344CB8AC3E}">
        <p14:creationId xmlns:p14="http://schemas.microsoft.com/office/powerpoint/2010/main" val="2242862107"/>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p:cNvSpPr>
            <a:spLocks noGrp="1"/>
          </p:cNvSpPr>
          <p:nvPr>
            <p:ph type="title"/>
          </p:nvPr>
        </p:nvSpPr>
        <p:spPr/>
        <p:txBody>
          <a:bodyPr/>
          <a:lstStyle/>
          <a:p>
            <a:r>
              <a:rPr lang="en-US" dirty="0"/>
              <a:t>Welcome!</a:t>
            </a:r>
          </a:p>
        </p:txBody>
      </p:sp>
      <p:sp>
        <p:nvSpPr>
          <p:cNvPr id="7" name="Content Placeholder 6"/>
          <p:cNvSpPr>
            <a:spLocks noGrp="1"/>
          </p:cNvSpPr>
          <p:nvPr>
            <p:ph idx="1"/>
          </p:nvPr>
        </p:nvSpPr>
        <p:spPr/>
        <p:txBody>
          <a:bodyPr/>
          <a:lstStyle/>
          <a:p>
            <a:pPr marL="119063" indent="0">
              <a:buNone/>
            </a:pPr>
            <a:endParaRPr lang="en-US" sz="2400" dirty="0"/>
          </a:p>
          <a:p>
            <a:endParaRPr lang="en-US" sz="2400" dirty="0"/>
          </a:p>
          <a:p>
            <a:pPr lvl="1"/>
            <a:endParaRPr lang="en-US" sz="2400" dirty="0"/>
          </a:p>
        </p:txBody>
      </p:sp>
      <p:pic>
        <p:nvPicPr>
          <p:cNvPr id="4" name="Picture 3"/>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2604051" y="449892"/>
            <a:ext cx="2975893" cy="1477124"/>
          </a:xfrm>
          <a:prstGeom prst="rect">
            <a:avLst/>
          </a:prstGeom>
        </p:spPr>
      </p:pic>
      <p:pic>
        <p:nvPicPr>
          <p:cNvPr id="5" name="Picture 4"/>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165120" y="2975228"/>
            <a:ext cx="2829649" cy="2694318"/>
          </a:xfrm>
          <a:prstGeom prst="rect">
            <a:avLst/>
          </a:prstGeom>
        </p:spPr>
      </p:pic>
      <p:sp>
        <p:nvSpPr>
          <p:cNvPr id="3" name="Slide Number Placeholder 2"/>
          <p:cNvSpPr>
            <a:spLocks noGrp="1"/>
          </p:cNvSpPr>
          <p:nvPr>
            <p:ph type="sldNum" sz="quarter" idx="4294967295"/>
          </p:nvPr>
        </p:nvSpPr>
        <p:spPr/>
        <p:txBody>
          <a:bodyPr/>
          <a:lstStyle/>
          <a:p>
            <a:pPr eaLnBrk="1" fontAlgn="auto" hangingPunct="1">
              <a:spcBef>
                <a:spcPts val="0"/>
              </a:spcBef>
              <a:spcAft>
                <a:spcPts val="0"/>
              </a:spcAft>
            </a:pPr>
            <a:fld id="{A4D7F136-25FA-8F40-9E57-32C6A506F6F4}" type="slidenum">
              <a:rPr lang="en-US" smtClean="0">
                <a:solidFill>
                  <a:prstClr val="black">
                    <a:tint val="75000"/>
                  </a:prstClr>
                </a:solidFill>
                <a:latin typeface="Calibri" panose="020F0502020204030204"/>
              </a:rPr>
              <a:pPr eaLnBrk="1" fontAlgn="auto" hangingPunct="1">
                <a:spcBef>
                  <a:spcPts val="0"/>
                </a:spcBef>
                <a:spcAft>
                  <a:spcPts val="0"/>
                </a:spcAft>
              </a:pPr>
              <a:t>4</a:t>
            </a:fld>
            <a:endParaRPr lang="en-US" dirty="0">
              <a:solidFill>
                <a:prstClr val="black">
                  <a:tint val="75000"/>
                </a:prstClr>
              </a:solidFill>
              <a:latin typeface="Calibri" panose="020F0502020204030204"/>
            </a:endParaRPr>
          </a:p>
        </p:txBody>
      </p:sp>
      <p:pic>
        <p:nvPicPr>
          <p:cNvPr id="8" name="Picture 7"/>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5212741" y="1558423"/>
            <a:ext cx="3564056" cy="1169400"/>
          </a:xfrm>
          <a:prstGeom prst="rect">
            <a:avLst/>
          </a:prstGeom>
        </p:spPr>
      </p:pic>
    </p:spTree>
    <p:extLst>
      <p:ext uri="{BB962C8B-B14F-4D97-AF65-F5344CB8AC3E}">
        <p14:creationId xmlns:p14="http://schemas.microsoft.com/office/powerpoint/2010/main" val="3329772198"/>
      </p:ext>
    </p:extLst>
  </p:cSld>
  <p:clrMapOvr>
    <a:masterClrMapping/>
  </p:clrMapOvr>
  <mc:AlternateContent xmlns:mc="http://schemas.openxmlformats.org/markup-compatibility/2006" xmlns:p14="http://schemas.microsoft.com/office/powerpoint/2010/main">
    <mc:Choice Requires="p14">
      <p:transition spd="slow" p14:dur="2000" advTm="10000"/>
    </mc:Choice>
    <mc:Fallback xmlns="">
      <p:transition spd="slow" advTm="10000"/>
    </mc:Fallback>
  </mc:AlternateContent>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dirty="0"/>
              <a:t>Today’s Trainers</a:t>
            </a:r>
          </a:p>
        </p:txBody>
      </p:sp>
      <p:sp>
        <p:nvSpPr>
          <p:cNvPr id="9" name="Slide Number Placeholder 8"/>
          <p:cNvSpPr>
            <a:spLocks noGrp="1"/>
          </p:cNvSpPr>
          <p:nvPr>
            <p:ph type="sldNum" sz="quarter" idx="4294967295"/>
          </p:nvPr>
        </p:nvSpPr>
        <p:spPr/>
        <p:txBody>
          <a:bodyPr/>
          <a:lstStyle/>
          <a:p>
            <a:pPr eaLnBrk="1" fontAlgn="auto" hangingPunct="1">
              <a:spcBef>
                <a:spcPts val="0"/>
              </a:spcBef>
              <a:spcAft>
                <a:spcPts val="0"/>
              </a:spcAft>
            </a:pPr>
            <a:fld id="{A4D7F136-25FA-8F40-9E57-32C6A506F6F4}" type="slidenum">
              <a:rPr lang="en-US" smtClean="0">
                <a:solidFill>
                  <a:prstClr val="black">
                    <a:tint val="75000"/>
                  </a:prstClr>
                </a:solidFill>
                <a:latin typeface="Calibri" panose="020F0502020204030204"/>
              </a:rPr>
              <a:pPr eaLnBrk="1" fontAlgn="auto" hangingPunct="1">
                <a:spcBef>
                  <a:spcPts val="0"/>
                </a:spcBef>
                <a:spcAft>
                  <a:spcPts val="0"/>
                </a:spcAft>
              </a:pPr>
              <a:t>5</a:t>
            </a:fld>
            <a:endParaRPr lang="en-US" dirty="0">
              <a:solidFill>
                <a:prstClr val="black">
                  <a:tint val="75000"/>
                </a:prstClr>
              </a:solidFill>
              <a:latin typeface="Calibri" panose="020F0502020204030204"/>
            </a:endParaRPr>
          </a:p>
        </p:txBody>
      </p:sp>
      <p:sp>
        <p:nvSpPr>
          <p:cNvPr id="3" name="Content Placeholder 2"/>
          <p:cNvSpPr>
            <a:spLocks noGrp="1"/>
          </p:cNvSpPr>
          <p:nvPr>
            <p:ph idx="1"/>
          </p:nvPr>
        </p:nvSpPr>
        <p:spPr>
          <a:xfrm>
            <a:off x="2763928" y="854128"/>
            <a:ext cx="6380072" cy="5120640"/>
          </a:xfrm>
        </p:spPr>
        <p:txBody>
          <a:bodyPr numCol="1" anchor="t">
            <a:normAutofit fontScale="85000" lnSpcReduction="20000"/>
          </a:bodyPr>
          <a:lstStyle/>
          <a:p>
            <a:endParaRPr lang="en-US" dirty="0"/>
          </a:p>
          <a:p>
            <a:pPr marL="0" indent="0">
              <a:buNone/>
            </a:pPr>
            <a:r>
              <a:rPr lang="en-US" sz="4000" dirty="0"/>
              <a:t>CSH Staff</a:t>
            </a:r>
          </a:p>
          <a:p>
            <a:r>
              <a:rPr lang="en-US" sz="3000" dirty="0"/>
              <a:t>Brett Penner, Associate Program Manager</a:t>
            </a:r>
          </a:p>
          <a:p>
            <a:r>
              <a:rPr lang="en-US" sz="3000" dirty="0"/>
              <a:t>Johnna Lowe, </a:t>
            </a:r>
            <a:r>
              <a:rPr lang="en-US" sz="3000" dirty="0" smtClean="0"/>
              <a:t>Senior Program </a:t>
            </a:r>
            <a:r>
              <a:rPr lang="en-US" sz="3000" dirty="0"/>
              <a:t>Manager</a:t>
            </a:r>
          </a:p>
          <a:p>
            <a:pPr marL="0" indent="0">
              <a:buNone/>
            </a:pPr>
            <a:endParaRPr lang="en-US" sz="3000" dirty="0"/>
          </a:p>
          <a:p>
            <a:pPr marL="0" indent="0">
              <a:buNone/>
            </a:pPr>
            <a:r>
              <a:rPr lang="en-US" sz="4000" dirty="0"/>
              <a:t>SHPA Staff</a:t>
            </a:r>
          </a:p>
          <a:p>
            <a:r>
              <a:rPr lang="en-US" sz="3000" dirty="0"/>
              <a:t>David Esposito, Executive Director</a:t>
            </a:r>
          </a:p>
          <a:p>
            <a:r>
              <a:rPr lang="en-US" sz="3000" dirty="0"/>
              <a:t>Aaron Eldridge, Illinois </a:t>
            </a:r>
            <a:r>
              <a:rPr lang="en-US" sz="3000" dirty="0" smtClean="0"/>
              <a:t>Coordinator -  </a:t>
            </a:r>
            <a:r>
              <a:rPr lang="en-US" sz="3000" dirty="0"/>
              <a:t>Northern Region</a:t>
            </a:r>
          </a:p>
          <a:p>
            <a:r>
              <a:rPr lang="en-US" sz="3000" dirty="0"/>
              <a:t>Jennifer Orban, Illinois </a:t>
            </a:r>
            <a:r>
              <a:rPr lang="en-US" sz="3000" dirty="0" smtClean="0"/>
              <a:t>Coordinator - Central </a:t>
            </a:r>
            <a:r>
              <a:rPr lang="en-US" sz="3000" dirty="0"/>
              <a:t>&amp; Southern Region </a:t>
            </a:r>
          </a:p>
        </p:txBody>
      </p:sp>
    </p:spTree>
    <p:extLst>
      <p:ext uri="{BB962C8B-B14F-4D97-AF65-F5344CB8AC3E}">
        <p14:creationId xmlns:p14="http://schemas.microsoft.com/office/powerpoint/2010/main" val="2641238295"/>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itle 7"/>
          <p:cNvSpPr>
            <a:spLocks noGrp="1"/>
          </p:cNvSpPr>
          <p:nvPr>
            <p:ph type="ctrTitle"/>
          </p:nvPr>
        </p:nvSpPr>
        <p:spPr/>
        <p:txBody>
          <a:bodyPr anchor="ctr"/>
          <a:lstStyle/>
          <a:p>
            <a:r>
              <a:rPr lang="en-US" b="1" dirty="0"/>
              <a:t>About CSH</a:t>
            </a:r>
          </a:p>
        </p:txBody>
      </p:sp>
      <p:sp>
        <p:nvSpPr>
          <p:cNvPr id="2" name="Subtitle 1"/>
          <p:cNvSpPr>
            <a:spLocks noGrp="1"/>
          </p:cNvSpPr>
          <p:nvPr>
            <p:ph type="subTitle" idx="1"/>
          </p:nvPr>
        </p:nvSpPr>
        <p:spPr/>
        <p:txBody>
          <a:bodyPr/>
          <a:lstStyle/>
          <a:p>
            <a:endParaRPr lang="en-US" dirty="0"/>
          </a:p>
        </p:txBody>
      </p:sp>
    </p:spTree>
    <p:extLst>
      <p:ext uri="{BB962C8B-B14F-4D97-AF65-F5344CB8AC3E}">
        <p14:creationId xmlns:p14="http://schemas.microsoft.com/office/powerpoint/2010/main" val="1191402151"/>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p:cNvSpPr>
            <a:spLocks noGrp="1"/>
          </p:cNvSpPr>
          <p:nvPr>
            <p:ph type="title"/>
          </p:nvPr>
        </p:nvSpPr>
        <p:spPr>
          <a:xfrm>
            <a:off x="720036" y="177558"/>
            <a:ext cx="7762874" cy="651118"/>
          </a:xfrm>
        </p:spPr>
        <p:txBody>
          <a:bodyPr>
            <a:normAutofit/>
          </a:bodyPr>
          <a:lstStyle/>
          <a:p>
            <a:r>
              <a:rPr lang="en-US" spc="-150" dirty="0" smtClean="0"/>
              <a:t>Advancing Housing Solutions that…</a:t>
            </a:r>
            <a:endParaRPr lang="en-US" spc="-150" dirty="0"/>
          </a:p>
        </p:txBody>
      </p:sp>
      <p:pic>
        <p:nvPicPr>
          <p:cNvPr id="10" name="Picture Placeholder 9"/>
          <p:cNvPicPr>
            <a:picLocks noGrp="1" noChangeAspect="1"/>
          </p:cNvPicPr>
          <p:nvPr>
            <p:ph type="pic" sz="quarter" idx="10"/>
          </p:nvPr>
        </p:nvPicPr>
        <p:blipFill>
          <a:blip r:embed="rId3" cstate="email">
            <a:extLst>
              <a:ext uri="{28A0092B-C50C-407E-A947-70E740481C1C}">
                <a14:useLocalDpi xmlns:a14="http://schemas.microsoft.com/office/drawing/2010/main"/>
              </a:ext>
            </a:extLst>
          </a:blip>
          <a:srcRect l="4698" r="4698"/>
          <a:stretch>
            <a:fillRect/>
          </a:stretch>
        </p:blipFill>
        <p:spPr/>
      </p:pic>
      <p:pic>
        <p:nvPicPr>
          <p:cNvPr id="15" name="Picture Placeholder 14"/>
          <p:cNvPicPr>
            <a:picLocks noGrp="1" noChangeAspect="1"/>
          </p:cNvPicPr>
          <p:nvPr>
            <p:ph type="pic" sz="quarter" idx="11"/>
          </p:nvPr>
        </p:nvPicPr>
        <p:blipFill>
          <a:blip r:embed="rId4" cstate="email">
            <a:extLst>
              <a:ext uri="{28A0092B-C50C-407E-A947-70E740481C1C}">
                <a14:useLocalDpi xmlns:a14="http://schemas.microsoft.com/office/drawing/2010/main"/>
              </a:ext>
            </a:extLst>
          </a:blip>
          <a:srcRect l="29769" r="29769"/>
          <a:stretch>
            <a:fillRect/>
          </a:stretch>
        </p:blipFill>
        <p:spPr/>
      </p:pic>
      <p:pic>
        <p:nvPicPr>
          <p:cNvPr id="18" name="Picture Placeholder 17"/>
          <p:cNvPicPr>
            <a:picLocks noGrp="1" noChangeAspect="1"/>
          </p:cNvPicPr>
          <p:nvPr>
            <p:ph type="pic" sz="quarter" idx="12"/>
          </p:nvPr>
        </p:nvPicPr>
        <p:blipFill>
          <a:blip r:embed="rId5" cstate="email">
            <a:extLst>
              <a:ext uri="{28A0092B-C50C-407E-A947-70E740481C1C}">
                <a14:useLocalDpi xmlns:a14="http://schemas.microsoft.com/office/drawing/2010/main"/>
              </a:ext>
            </a:extLst>
          </a:blip>
          <a:srcRect l="30299" r="30299"/>
          <a:stretch>
            <a:fillRect/>
          </a:stretch>
        </p:blipFill>
        <p:spPr/>
      </p:pic>
      <p:sp>
        <p:nvSpPr>
          <p:cNvPr id="19" name="TextBox 18"/>
          <p:cNvSpPr txBox="1"/>
          <p:nvPr/>
        </p:nvSpPr>
        <p:spPr>
          <a:xfrm>
            <a:off x="448896" y="5048250"/>
            <a:ext cx="2514600" cy="646331"/>
          </a:xfrm>
          <a:prstGeom prst="rect">
            <a:avLst/>
          </a:prstGeom>
          <a:noFill/>
        </p:spPr>
        <p:txBody>
          <a:bodyPr wrap="square" rtlCol="0">
            <a:spAutoFit/>
          </a:bodyPr>
          <a:lstStyle/>
          <a:p>
            <a:pPr algn="ctr"/>
            <a:r>
              <a:rPr lang="en-US" dirty="0" smtClean="0">
                <a:solidFill>
                  <a:srgbClr val="FFFFFF"/>
                </a:solidFill>
              </a:rPr>
              <a:t>Improve the lives of vulnerable people.</a:t>
            </a:r>
            <a:endParaRPr lang="en-US" dirty="0">
              <a:solidFill>
                <a:srgbClr val="FFFFFF"/>
              </a:solidFill>
            </a:endParaRPr>
          </a:p>
        </p:txBody>
      </p:sp>
      <p:sp>
        <p:nvSpPr>
          <p:cNvPr id="20" name="TextBox 19"/>
          <p:cNvSpPr txBox="1"/>
          <p:nvPr/>
        </p:nvSpPr>
        <p:spPr>
          <a:xfrm>
            <a:off x="3344173" y="5048250"/>
            <a:ext cx="2514600" cy="646331"/>
          </a:xfrm>
          <a:prstGeom prst="rect">
            <a:avLst/>
          </a:prstGeom>
          <a:noFill/>
        </p:spPr>
        <p:txBody>
          <a:bodyPr wrap="square" rtlCol="0">
            <a:spAutoFit/>
          </a:bodyPr>
          <a:lstStyle/>
          <a:p>
            <a:pPr algn="ctr"/>
            <a:r>
              <a:rPr lang="en-US" dirty="0" smtClean="0">
                <a:solidFill>
                  <a:srgbClr val="FFFFFF"/>
                </a:solidFill>
              </a:rPr>
              <a:t>Maximize</a:t>
            </a:r>
            <a:br>
              <a:rPr lang="en-US" dirty="0" smtClean="0">
                <a:solidFill>
                  <a:srgbClr val="FFFFFF"/>
                </a:solidFill>
              </a:rPr>
            </a:br>
            <a:r>
              <a:rPr lang="en-US" dirty="0" smtClean="0">
                <a:solidFill>
                  <a:srgbClr val="FFFFFF"/>
                </a:solidFill>
              </a:rPr>
              <a:t>public resources.</a:t>
            </a:r>
            <a:endParaRPr lang="en-US" dirty="0">
              <a:solidFill>
                <a:srgbClr val="FFFFFF"/>
              </a:solidFill>
            </a:endParaRPr>
          </a:p>
        </p:txBody>
      </p:sp>
      <p:sp>
        <p:nvSpPr>
          <p:cNvPr id="21" name="TextBox 20"/>
          <p:cNvSpPr txBox="1"/>
          <p:nvPr/>
        </p:nvSpPr>
        <p:spPr>
          <a:xfrm>
            <a:off x="6315973" y="5048250"/>
            <a:ext cx="2514600" cy="646331"/>
          </a:xfrm>
          <a:prstGeom prst="rect">
            <a:avLst/>
          </a:prstGeom>
          <a:noFill/>
        </p:spPr>
        <p:txBody>
          <a:bodyPr wrap="square" rtlCol="0">
            <a:spAutoFit/>
          </a:bodyPr>
          <a:lstStyle/>
          <a:p>
            <a:pPr algn="ctr"/>
            <a:r>
              <a:rPr lang="en-US" dirty="0" smtClean="0">
                <a:solidFill>
                  <a:srgbClr val="FFFFFF"/>
                </a:solidFill>
              </a:rPr>
              <a:t>Build strong,</a:t>
            </a:r>
            <a:br>
              <a:rPr lang="en-US" dirty="0" smtClean="0">
                <a:solidFill>
                  <a:srgbClr val="FFFFFF"/>
                </a:solidFill>
              </a:rPr>
            </a:br>
            <a:r>
              <a:rPr lang="en-US" dirty="0" smtClean="0">
                <a:solidFill>
                  <a:srgbClr val="FFFFFF"/>
                </a:solidFill>
              </a:rPr>
              <a:t>healthy communities.</a:t>
            </a:r>
            <a:endParaRPr lang="en-US" dirty="0">
              <a:solidFill>
                <a:srgbClr val="FFFFFF"/>
              </a:solidFill>
            </a:endParaRPr>
          </a:p>
        </p:txBody>
      </p:sp>
      <p:sp>
        <p:nvSpPr>
          <p:cNvPr id="11" name="Footer Placeholder 1"/>
          <p:cNvSpPr txBox="1">
            <a:spLocks/>
          </p:cNvSpPr>
          <p:nvPr/>
        </p:nvSpPr>
        <p:spPr>
          <a:xfrm>
            <a:off x="189689" y="6199180"/>
            <a:ext cx="7430311" cy="365125"/>
          </a:xfrm>
          <a:prstGeom prst="rect">
            <a:avLst/>
          </a:prstGeom>
        </p:spPr>
        <p:txBody>
          <a:bodyPr vert="horz" lIns="91440" tIns="45720" rIns="91440" bIns="45720" rtlCol="0" anchor="ctr"/>
          <a:lstStyle>
            <a:defPPr>
              <a:defRPr lang="en-US"/>
            </a:defPPr>
            <a:lvl1pPr marL="0" algn="l" defTabSz="914400" rtl="0" eaLnBrk="1" latinLnBrk="0" hangingPunct="1">
              <a:defRPr sz="800" kern="1200">
                <a:solidFill>
                  <a:schemeClr val="accent6">
                    <a:lumMod val="50000"/>
                  </a:schemeClr>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800" b="0" i="0" u="none" strike="noStrike" kern="1200" cap="none" spc="0" normalizeH="0" baseline="0" noProof="0" dirty="0" smtClean="0">
                <a:ln>
                  <a:noFill/>
                </a:ln>
                <a:solidFill>
                  <a:srgbClr val="9FA1A4">
                    <a:lumMod val="50000"/>
                  </a:srgbClr>
                </a:solidFill>
                <a:effectLst/>
                <a:uLnTx/>
                <a:uFillTx/>
                <a:latin typeface="Arial" panose="020B0604020202020204"/>
                <a:ea typeface="+mn-ea"/>
                <a:cs typeface="+mn-cs"/>
              </a:rPr>
              <a:t>© All rights reserved. No utilization or reproduction of this material is allowed without the written permission of CSH.</a:t>
            </a:r>
            <a:endParaRPr kumimoji="0" lang="en-US" sz="800" b="0" i="0" u="none" strike="noStrike" kern="1200" cap="none" spc="0" normalizeH="0" baseline="0" noProof="0" dirty="0">
              <a:ln>
                <a:noFill/>
              </a:ln>
              <a:solidFill>
                <a:srgbClr val="9FA1A4">
                  <a:lumMod val="50000"/>
                </a:srgbClr>
              </a:solidFill>
              <a:effectLst/>
              <a:uLnTx/>
              <a:uFillTx/>
              <a:latin typeface="Arial" panose="020B0604020202020204"/>
              <a:ea typeface="+mn-ea"/>
              <a:cs typeface="+mn-cs"/>
            </a:endParaRPr>
          </a:p>
        </p:txBody>
      </p:sp>
    </p:spTree>
    <p:extLst>
      <p:ext uri="{BB962C8B-B14F-4D97-AF65-F5344CB8AC3E}">
        <p14:creationId xmlns:p14="http://schemas.microsoft.com/office/powerpoint/2010/main" val="1995537799"/>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81000" y="228600"/>
            <a:ext cx="6019800" cy="533400"/>
          </a:xfrm>
        </p:spPr>
        <p:txBody>
          <a:bodyPr>
            <a:normAutofit fontScale="90000"/>
          </a:bodyPr>
          <a:lstStyle/>
          <a:p>
            <a:r>
              <a:rPr lang="en-US" b="1" dirty="0"/>
              <a:t>Improving Lives </a:t>
            </a:r>
          </a:p>
        </p:txBody>
      </p:sp>
      <p:pic>
        <p:nvPicPr>
          <p:cNvPr id="10" name="Content Placeholder 3" descr="100kphoto2.jpg"/>
          <p:cNvPicPr>
            <a:picLocks noGrp="1" noChangeAspect="1"/>
          </p:cNvPicPr>
          <p:nvPr>
            <p:ph idx="4294967295"/>
          </p:nvPr>
        </p:nvPicPr>
        <p:blipFill>
          <a:blip r:embed="rId3" cstate="print"/>
          <a:srcRect l="7649" t="133" r="3926"/>
          <a:stretch>
            <a:fillRect/>
          </a:stretch>
        </p:blipFill>
        <p:spPr>
          <a:xfrm>
            <a:off x="2575323" y="4630572"/>
            <a:ext cx="2655895" cy="1908347"/>
          </a:xfrm>
        </p:spPr>
      </p:pic>
      <p:pic>
        <p:nvPicPr>
          <p:cNvPr id="9" name="Picture 8" descr="MayraWilber01-300x292.jpg"/>
          <p:cNvPicPr>
            <a:picLocks noChangeAspect="1"/>
          </p:cNvPicPr>
          <p:nvPr/>
        </p:nvPicPr>
        <p:blipFill rotWithShape="1">
          <a:blip r:embed="rId4">
            <a:extLst>
              <a:ext uri="{28A0092B-C50C-407E-A947-70E740481C1C}">
                <a14:useLocalDpi xmlns:a14="http://schemas.microsoft.com/office/drawing/2010/main" val="0"/>
              </a:ext>
            </a:extLst>
          </a:blip>
          <a:srcRect l="6311" t="1" b="19904"/>
          <a:stretch/>
        </p:blipFill>
        <p:spPr>
          <a:xfrm>
            <a:off x="6536674" y="2804308"/>
            <a:ext cx="2512341" cy="2090512"/>
          </a:xfrm>
          <a:prstGeom prst="rect">
            <a:avLst/>
          </a:prstGeom>
        </p:spPr>
      </p:pic>
      <p:pic>
        <p:nvPicPr>
          <p:cNvPr id="1026" name="Picture 2" descr="C:\Users\jessica.robinson\Dropbox\Keeping families together\Keepingfamiliestogether\RWJF_KFT_100519_2985.jpg"/>
          <p:cNvPicPr>
            <a:picLocks noChangeAspect="1" noChangeArrowheads="1"/>
          </p:cNvPicPr>
          <p:nvPr/>
        </p:nvPicPr>
        <p:blipFill rotWithShape="1">
          <a:blip r:embed="rId5" cstate="print">
            <a:extLst>
              <a:ext uri="{28A0092B-C50C-407E-A947-70E740481C1C}">
                <a14:useLocalDpi xmlns:a14="http://schemas.microsoft.com/office/drawing/2010/main" val="0"/>
              </a:ext>
            </a:extLst>
          </a:blip>
          <a:srcRect l="14093" t="1818" r="9742" b="6501"/>
          <a:stretch/>
        </p:blipFill>
        <p:spPr bwMode="auto">
          <a:xfrm>
            <a:off x="212593" y="4631126"/>
            <a:ext cx="2381751" cy="1907793"/>
          </a:xfrm>
          <a:prstGeom prst="rect">
            <a:avLst/>
          </a:prstGeom>
          <a:noFill/>
          <a:extLst>
            <a:ext uri="{909E8E84-426E-40DD-AFC4-6F175D3DCCD1}">
              <a14:hiddenFill xmlns:a14="http://schemas.microsoft.com/office/drawing/2010/main">
                <a:solidFill>
                  <a:srgbClr val="FFFFFF"/>
                </a:solidFill>
              </a14:hiddenFill>
            </a:ext>
          </a:extLst>
        </p:spPr>
      </p:pic>
      <p:pic>
        <p:nvPicPr>
          <p:cNvPr id="4" name="Picture 3"/>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5148186" y="4631126"/>
            <a:ext cx="3877474" cy="1918772"/>
          </a:xfrm>
          <a:prstGeom prst="rect">
            <a:avLst/>
          </a:prstGeom>
        </p:spPr>
      </p:pic>
      <p:pic>
        <p:nvPicPr>
          <p:cNvPr id="11" name="Picture 10" descr="236_Senior_Nov12.jpg"/>
          <p:cNvPicPr>
            <a:picLocks noChangeAspect="1"/>
          </p:cNvPicPr>
          <p:nvPr/>
        </p:nvPicPr>
        <p:blipFill rotWithShape="1">
          <a:blip r:embed="rId7">
            <a:extLst>
              <a:ext uri="{28A0092B-C50C-407E-A947-70E740481C1C}">
                <a14:useLocalDpi xmlns:a14="http://schemas.microsoft.com/office/drawing/2010/main" val="0"/>
              </a:ext>
            </a:extLst>
          </a:blip>
          <a:srcRect l="15610"/>
          <a:stretch/>
        </p:blipFill>
        <p:spPr>
          <a:xfrm>
            <a:off x="5095241" y="1160556"/>
            <a:ext cx="2110314" cy="1674190"/>
          </a:xfrm>
          <a:prstGeom prst="rect">
            <a:avLst/>
          </a:prstGeom>
        </p:spPr>
      </p:pic>
      <p:pic>
        <p:nvPicPr>
          <p:cNvPr id="13" name="Picture 12"/>
          <p:cNvPicPr>
            <a:picLocks noChangeAspect="1"/>
          </p:cNvPicPr>
          <p:nvPr/>
        </p:nvPicPr>
        <p:blipFill>
          <a:blip r:embed="rId8">
            <a:extLst>
              <a:ext uri="{28A0092B-C50C-407E-A947-70E740481C1C}">
                <a14:useLocalDpi xmlns:a14="http://schemas.microsoft.com/office/drawing/2010/main" val="0"/>
              </a:ext>
            </a:extLst>
          </a:blip>
          <a:stretch>
            <a:fillRect/>
          </a:stretch>
        </p:blipFill>
        <p:spPr>
          <a:xfrm>
            <a:off x="212593" y="2786949"/>
            <a:ext cx="2381751" cy="1844177"/>
          </a:xfrm>
          <a:prstGeom prst="rect">
            <a:avLst/>
          </a:prstGeom>
        </p:spPr>
      </p:pic>
      <p:pic>
        <p:nvPicPr>
          <p:cNvPr id="1027" name="Picture 3"/>
          <p:cNvPicPr>
            <a:picLocks noChangeAspect="1" noChangeArrowheads="1"/>
          </p:cNvPicPr>
          <p:nvPr/>
        </p:nvPicPr>
        <p:blipFill>
          <a:blip r:embed="rId9" cstate="print">
            <a:extLst>
              <a:ext uri="{28A0092B-C50C-407E-A947-70E740481C1C}">
                <a14:useLocalDpi xmlns:a14="http://schemas.microsoft.com/office/drawing/2010/main" val="0"/>
              </a:ext>
            </a:extLst>
          </a:blip>
          <a:srcRect/>
          <a:stretch>
            <a:fillRect/>
          </a:stretch>
        </p:blipFill>
        <p:spPr bwMode="auto">
          <a:xfrm>
            <a:off x="212593" y="1160555"/>
            <a:ext cx="2498512" cy="167272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3" name="Picture 2"/>
          <p:cNvPicPr>
            <a:picLocks noChangeAspect="1"/>
          </p:cNvPicPr>
          <p:nvPr/>
        </p:nvPicPr>
        <p:blipFill rotWithShape="1">
          <a:blip r:embed="rId10" cstate="print">
            <a:extLst>
              <a:ext uri="{28A0092B-C50C-407E-A947-70E740481C1C}">
                <a14:useLocalDpi xmlns:a14="http://schemas.microsoft.com/office/drawing/2010/main" val="0"/>
              </a:ext>
            </a:extLst>
          </a:blip>
          <a:srcRect t="23948" r="18005" b="29533"/>
          <a:stretch/>
        </p:blipFill>
        <p:spPr>
          <a:xfrm>
            <a:off x="7029458" y="1160556"/>
            <a:ext cx="1996202" cy="1674190"/>
          </a:xfrm>
          <a:prstGeom prst="rect">
            <a:avLst/>
          </a:prstGeom>
        </p:spPr>
      </p:pic>
      <p:pic>
        <p:nvPicPr>
          <p:cNvPr id="8" name="Picture 7"/>
          <p:cNvPicPr>
            <a:picLocks noChangeAspect="1"/>
          </p:cNvPicPr>
          <p:nvPr/>
        </p:nvPicPr>
        <p:blipFill>
          <a:blip r:embed="rId11" cstate="print">
            <a:extLst>
              <a:ext uri="{28A0092B-C50C-407E-A947-70E740481C1C}">
                <a14:useLocalDpi xmlns:a14="http://schemas.microsoft.com/office/drawing/2010/main" val="0"/>
              </a:ext>
            </a:extLst>
          </a:blip>
          <a:stretch>
            <a:fillRect/>
          </a:stretch>
        </p:blipFill>
        <p:spPr>
          <a:xfrm>
            <a:off x="2596484" y="1160555"/>
            <a:ext cx="2498757" cy="1672723"/>
          </a:xfrm>
          <a:prstGeom prst="rect">
            <a:avLst/>
          </a:prstGeom>
        </p:spPr>
      </p:pic>
      <p:pic>
        <p:nvPicPr>
          <p:cNvPr id="5" name="Picture 4"/>
          <p:cNvPicPr>
            <a:picLocks noChangeAspect="1"/>
          </p:cNvPicPr>
          <p:nvPr/>
        </p:nvPicPr>
        <p:blipFill>
          <a:blip r:embed="rId12">
            <a:extLst>
              <a:ext uri="{28A0092B-C50C-407E-A947-70E740481C1C}">
                <a14:useLocalDpi xmlns:a14="http://schemas.microsoft.com/office/drawing/2010/main" val="0"/>
              </a:ext>
            </a:extLst>
          </a:blip>
          <a:stretch>
            <a:fillRect/>
          </a:stretch>
        </p:blipFill>
        <p:spPr>
          <a:xfrm>
            <a:off x="2564416" y="2786949"/>
            <a:ext cx="3890957" cy="1972210"/>
          </a:xfrm>
          <a:prstGeom prst="rect">
            <a:avLst/>
          </a:prstGeom>
        </p:spPr>
      </p:pic>
    </p:spTree>
    <p:extLst>
      <p:ext uri="{BB962C8B-B14F-4D97-AF65-F5344CB8AC3E}">
        <p14:creationId xmlns:p14="http://schemas.microsoft.com/office/powerpoint/2010/main" val="75915245"/>
      </p:ext>
    </p:extLst>
  </p:cSld>
  <p:clrMapOvr>
    <a:masterClrMapping/>
  </p:clrMapOvr>
  <mc:AlternateContent xmlns:mc="http://schemas.openxmlformats.org/markup-compatibility/2006" xmlns:p14="http://schemas.microsoft.com/office/powerpoint/2010/main">
    <mc:Choice Requires="p14">
      <p:transition spd="slow" p14:dur="2000" advTm="10000"/>
    </mc:Choice>
    <mc:Fallback xmlns="">
      <p:transition spd="slow" advTm="10000"/>
    </mc:Fallback>
  </mc:AlternateContent>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61327" y="64382"/>
            <a:ext cx="7886700" cy="1325563"/>
          </a:xfrm>
        </p:spPr>
        <p:txBody>
          <a:bodyPr/>
          <a:lstStyle/>
          <a:p>
            <a:r>
              <a:rPr lang="en-US" b="1" dirty="0"/>
              <a:t>What We Do</a:t>
            </a:r>
          </a:p>
        </p:txBody>
      </p:sp>
      <p:sp>
        <p:nvSpPr>
          <p:cNvPr id="3" name="Content Placeholder 2"/>
          <p:cNvSpPr>
            <a:spLocks noGrp="1"/>
          </p:cNvSpPr>
          <p:nvPr>
            <p:ph idx="1"/>
          </p:nvPr>
        </p:nvSpPr>
        <p:spPr>
          <a:xfrm>
            <a:off x="183662" y="1130279"/>
            <a:ext cx="8483600" cy="1104900"/>
          </a:xfrm>
        </p:spPr>
        <p:txBody>
          <a:bodyPr/>
          <a:lstStyle/>
          <a:p>
            <a:pPr marL="119063" indent="0">
              <a:buNone/>
            </a:pPr>
            <a:r>
              <a:rPr lang="en-US" sz="2000" dirty="0"/>
              <a:t>CSH is a touchstone for new ideas and best practices, a collaborative and pragmatic community partner, and an influential advocate for supportive housing.</a:t>
            </a:r>
          </a:p>
          <a:p>
            <a:endParaRPr lang="en-US" dirty="0"/>
          </a:p>
        </p:txBody>
      </p:sp>
      <p:graphicFrame>
        <p:nvGraphicFramePr>
          <p:cNvPr id="5" name="Diagram 4"/>
          <p:cNvGraphicFramePr/>
          <p:nvPr>
            <p:extLst/>
          </p:nvPr>
        </p:nvGraphicFramePr>
        <p:xfrm>
          <a:off x="1600200" y="2425700"/>
          <a:ext cx="6007100" cy="3835400"/>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
        <p:nvSpPr>
          <p:cNvPr id="8" name="Rectangle 7"/>
          <p:cNvSpPr/>
          <p:nvPr/>
        </p:nvSpPr>
        <p:spPr>
          <a:xfrm>
            <a:off x="5943600" y="2689135"/>
            <a:ext cx="3327400" cy="830997"/>
          </a:xfrm>
          <a:prstGeom prst="rect">
            <a:avLst/>
          </a:prstGeom>
        </p:spPr>
        <p:txBody>
          <a:bodyPr wrap="square">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600" b="1" i="0" u="none" strike="noStrike" kern="1200" cap="none" spc="0" normalizeH="0" baseline="0" noProof="0" dirty="0">
                <a:ln>
                  <a:noFill/>
                </a:ln>
                <a:solidFill>
                  <a:srgbClr val="848584"/>
                </a:solidFill>
                <a:effectLst/>
                <a:uLnTx/>
                <a:uFillTx/>
                <a:latin typeface="Arial" panose="020B0604020202020204"/>
                <a:ea typeface="+mn-ea"/>
                <a:cs typeface="Century Schoolbook"/>
              </a:rPr>
              <a:t>Research-backed tools, trainings and knowledge sharing </a:t>
            </a:r>
          </a:p>
        </p:txBody>
      </p:sp>
      <p:sp>
        <p:nvSpPr>
          <p:cNvPr id="9" name="Rectangle 8"/>
          <p:cNvSpPr/>
          <p:nvPr/>
        </p:nvSpPr>
        <p:spPr>
          <a:xfrm>
            <a:off x="152400" y="2689136"/>
            <a:ext cx="3251200" cy="830997"/>
          </a:xfrm>
          <a:prstGeom prst="rect">
            <a:avLst/>
          </a:prstGeom>
        </p:spPr>
        <p:txBody>
          <a:bodyPr wrap="square">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600" b="1" i="0" u="none" strike="noStrike" kern="1200" cap="none" spc="0" normalizeH="0" baseline="0" noProof="0" dirty="0">
                <a:ln>
                  <a:noFill/>
                </a:ln>
                <a:solidFill>
                  <a:srgbClr val="848584"/>
                </a:solidFill>
                <a:effectLst/>
                <a:uLnTx/>
                <a:uFillTx/>
                <a:latin typeface="Arial" panose="020B0604020202020204"/>
                <a:ea typeface="+mn-ea"/>
                <a:cs typeface="Century Schoolbook"/>
              </a:rPr>
              <a:t>Powerful capital funds, specialty loan products and development expertise</a:t>
            </a:r>
          </a:p>
        </p:txBody>
      </p:sp>
      <p:sp>
        <p:nvSpPr>
          <p:cNvPr id="10" name="Rectangle 9"/>
          <p:cNvSpPr/>
          <p:nvPr/>
        </p:nvSpPr>
        <p:spPr>
          <a:xfrm>
            <a:off x="177800" y="5210602"/>
            <a:ext cx="3048000" cy="584776"/>
          </a:xfrm>
          <a:prstGeom prst="rect">
            <a:avLst/>
          </a:prstGeom>
        </p:spPr>
        <p:txBody>
          <a:bodyPr wrap="square">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600" b="1" i="0" u="none" strike="noStrike" kern="1200" cap="none" spc="0" normalizeH="0" baseline="0" noProof="0" dirty="0">
                <a:ln>
                  <a:noFill/>
                </a:ln>
                <a:solidFill>
                  <a:srgbClr val="848584"/>
                </a:solidFill>
                <a:effectLst/>
                <a:uLnTx/>
                <a:uFillTx/>
                <a:latin typeface="Arial" panose="020B0604020202020204"/>
                <a:ea typeface="+mn-ea"/>
                <a:cs typeface="Century Schoolbook"/>
              </a:rPr>
              <a:t>Custom community planning and cutting-edge innovations </a:t>
            </a:r>
          </a:p>
        </p:txBody>
      </p:sp>
      <p:sp>
        <p:nvSpPr>
          <p:cNvPr id="11" name="Rectangle 10"/>
          <p:cNvSpPr/>
          <p:nvPr/>
        </p:nvSpPr>
        <p:spPr>
          <a:xfrm>
            <a:off x="5956300" y="5210601"/>
            <a:ext cx="3314700" cy="584776"/>
          </a:xfrm>
          <a:prstGeom prst="rect">
            <a:avLst/>
          </a:prstGeom>
        </p:spPr>
        <p:txBody>
          <a:bodyPr wrap="square">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600" b="1" i="0" u="none" strike="noStrike" kern="1200" cap="none" spc="0" normalizeH="0" baseline="0" noProof="0" dirty="0">
                <a:ln>
                  <a:noFill/>
                </a:ln>
                <a:solidFill>
                  <a:srgbClr val="848584"/>
                </a:solidFill>
                <a:effectLst/>
                <a:uLnTx/>
                <a:uFillTx/>
                <a:latin typeface="Arial" panose="020B0604020202020204"/>
                <a:ea typeface="+mn-ea"/>
                <a:cs typeface="Century Schoolbook"/>
              </a:rPr>
              <a:t>Systems reform, policy collaboration and advocacy </a:t>
            </a:r>
          </a:p>
        </p:txBody>
      </p:sp>
    </p:spTree>
    <p:extLst>
      <p:ext uri="{BB962C8B-B14F-4D97-AF65-F5344CB8AC3E}">
        <p14:creationId xmlns:p14="http://schemas.microsoft.com/office/powerpoint/2010/main" val="3830624687"/>
      </p:ext>
    </p:extLst>
  </p:cSld>
  <p:clrMapOvr>
    <a:masterClrMapping/>
  </p:clrMapOvr>
  <mc:AlternateContent xmlns:mc="http://schemas.openxmlformats.org/markup-compatibility/2006" xmlns:p14="http://schemas.microsoft.com/office/powerpoint/2010/main">
    <mc:Choice Requires="p14">
      <p:transition spd="slow" p14:dur="2000" advTm="10000"/>
    </mc:Choice>
    <mc:Fallback xmlns="">
      <p:transition spd="slow" advTm="10000"/>
    </mc:Fallback>
  </mc:AlternateContent>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Who Is  SHPA ?</a:t>
            </a:r>
          </a:p>
        </p:txBody>
      </p:sp>
      <p:sp>
        <p:nvSpPr>
          <p:cNvPr id="3" name="Content Placeholder 2"/>
          <p:cNvSpPr>
            <a:spLocks noGrp="1"/>
          </p:cNvSpPr>
          <p:nvPr>
            <p:ph idx="1"/>
          </p:nvPr>
        </p:nvSpPr>
        <p:spPr/>
        <p:txBody>
          <a:bodyPr anchor="t">
            <a:normAutofit lnSpcReduction="10000"/>
          </a:bodyPr>
          <a:lstStyle/>
          <a:p>
            <a:pPr marL="0" indent="0">
              <a:lnSpc>
                <a:spcPct val="150000"/>
              </a:lnSpc>
              <a:spcBef>
                <a:spcPts val="0"/>
              </a:spcBef>
              <a:buNone/>
            </a:pPr>
            <a:endParaRPr lang="en-US" sz="1800" dirty="0"/>
          </a:p>
          <a:p>
            <a:pPr marL="0" indent="0">
              <a:lnSpc>
                <a:spcPct val="150000"/>
              </a:lnSpc>
              <a:spcBef>
                <a:spcPts val="0"/>
              </a:spcBef>
              <a:buNone/>
            </a:pPr>
            <a:r>
              <a:rPr lang="en-US" sz="1800" dirty="0"/>
              <a:t>SHPA’s mission is to strengthen the supportive housing industry, to enable the increased development of supportive housing, and to support non-profit organizations to develop the capacity for providing permanent supportive housing.  We are dedicated to securing additional resources for supportive housing and to streamlining the process of developing and operating supportive housing.  Members network with one another, access the latest information, and advocate at the state and federal levels, with the aid of Springfield lobbyists.</a:t>
            </a:r>
          </a:p>
        </p:txBody>
      </p:sp>
      <p:sp>
        <p:nvSpPr>
          <p:cNvPr id="6" name="Slide Number Placeholder 5"/>
          <p:cNvSpPr>
            <a:spLocks noGrp="1"/>
          </p:cNvSpPr>
          <p:nvPr>
            <p:ph type="sldNum" sz="quarter" idx="4294967295"/>
          </p:nvPr>
        </p:nvSpPr>
        <p:spPr/>
        <p:txBody>
          <a:bodyPr/>
          <a:lstStyle/>
          <a:p>
            <a:pPr eaLnBrk="1" fontAlgn="auto" hangingPunct="1">
              <a:spcBef>
                <a:spcPts val="0"/>
              </a:spcBef>
              <a:spcAft>
                <a:spcPts val="0"/>
              </a:spcAft>
            </a:pPr>
            <a:fld id="{A4D7F136-25FA-8F40-9E57-32C6A506F6F4}" type="slidenum">
              <a:rPr lang="en-US" smtClean="0">
                <a:solidFill>
                  <a:prstClr val="black">
                    <a:tint val="75000"/>
                  </a:prstClr>
                </a:solidFill>
                <a:latin typeface="Calibri" panose="020F0502020204030204"/>
              </a:rPr>
              <a:pPr eaLnBrk="1" fontAlgn="auto" hangingPunct="1">
                <a:spcBef>
                  <a:spcPts val="0"/>
                </a:spcBef>
                <a:spcAft>
                  <a:spcPts val="0"/>
                </a:spcAft>
              </a:pPr>
              <a:t>10</a:t>
            </a:fld>
            <a:endParaRPr lang="en-US" dirty="0">
              <a:solidFill>
                <a:prstClr val="black">
                  <a:tint val="75000"/>
                </a:prstClr>
              </a:solidFill>
              <a:latin typeface="Calibri" panose="020F0502020204030204"/>
            </a:endParaRPr>
          </a:p>
        </p:txBody>
      </p:sp>
      <p:pic>
        <p:nvPicPr>
          <p:cNvPr id="7" name="Picture 6">
            <a:extLst>
              <a:ext uri="{FF2B5EF4-FFF2-40B4-BE49-F238E27FC236}">
                <a16:creationId xmlns:a16="http://schemas.microsoft.com/office/drawing/2014/main" id="{A0CA8E1F-3B28-430C-9ADD-E304703DC780}"/>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4840601" y="126999"/>
            <a:ext cx="3564056" cy="1169400"/>
          </a:xfrm>
          <a:prstGeom prst="rect">
            <a:avLst/>
          </a:prstGeom>
        </p:spPr>
      </p:pic>
    </p:spTree>
    <p:extLst>
      <p:ext uri="{BB962C8B-B14F-4D97-AF65-F5344CB8AC3E}">
        <p14:creationId xmlns:p14="http://schemas.microsoft.com/office/powerpoint/2010/main" val="1821643241"/>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What SHPA Does</a:t>
            </a:r>
          </a:p>
        </p:txBody>
      </p:sp>
      <p:sp>
        <p:nvSpPr>
          <p:cNvPr id="3" name="Content Placeholder 2"/>
          <p:cNvSpPr>
            <a:spLocks noGrp="1"/>
          </p:cNvSpPr>
          <p:nvPr>
            <p:ph idx="1"/>
          </p:nvPr>
        </p:nvSpPr>
        <p:spPr/>
        <p:txBody>
          <a:bodyPr>
            <a:normAutofit fontScale="92500" lnSpcReduction="10000"/>
          </a:bodyPr>
          <a:lstStyle/>
          <a:p>
            <a:endParaRPr lang="en-US" sz="1800" dirty="0">
              <a:solidFill>
                <a:srgbClr val="747474"/>
              </a:solidFill>
            </a:endParaRPr>
          </a:p>
          <a:p>
            <a:r>
              <a:rPr lang="en-US" sz="1800" dirty="0"/>
              <a:t>SHPA is a statewide (Illinois) membership association of non-profit providers of supportive housing (affordable housing plus services for individuals and </a:t>
            </a:r>
            <a:r>
              <a:rPr lang="en-US" sz="1800" dirty="0" smtClean="0"/>
              <a:t>Residents </a:t>
            </a:r>
            <a:r>
              <a:rPr lang="en-US" sz="1800" dirty="0"/>
              <a:t>who have been homeless and/or have special needs).  </a:t>
            </a:r>
          </a:p>
          <a:p>
            <a:r>
              <a:rPr lang="en-US" sz="1800" dirty="0"/>
              <a:t>SHPA knits its members together into a strong state and federal advocacy voice for supportive housing resources and policies.   </a:t>
            </a:r>
          </a:p>
          <a:p>
            <a:r>
              <a:rPr lang="en-US" sz="1800" dirty="0"/>
              <a:t>We provide advocacy updates and connect supportive housing staff and residents to federal and statewide advocacy campaigns.  </a:t>
            </a:r>
          </a:p>
          <a:p>
            <a:r>
              <a:rPr lang="en-US" sz="1800" dirty="0"/>
              <a:t>We help our members achieve and sustain quality supportive housing by connecting them with training and technical assistance.   </a:t>
            </a:r>
          </a:p>
          <a:p>
            <a:r>
              <a:rPr lang="en-US" sz="1800" dirty="0"/>
              <a:t>For supportive housing residents, we provide training and opportunities to participate in advocacy and in the association.  We connect members with each other and with national leaders at membership meetings.</a:t>
            </a:r>
          </a:p>
        </p:txBody>
      </p:sp>
      <p:sp>
        <p:nvSpPr>
          <p:cNvPr id="6" name="Slide Number Placeholder 5"/>
          <p:cNvSpPr>
            <a:spLocks noGrp="1"/>
          </p:cNvSpPr>
          <p:nvPr>
            <p:ph type="sldNum" sz="quarter" idx="4294967295"/>
          </p:nvPr>
        </p:nvSpPr>
        <p:spPr/>
        <p:txBody>
          <a:bodyPr/>
          <a:lstStyle/>
          <a:p>
            <a:pPr eaLnBrk="1" fontAlgn="auto" hangingPunct="1">
              <a:spcBef>
                <a:spcPts val="0"/>
              </a:spcBef>
              <a:spcAft>
                <a:spcPts val="0"/>
              </a:spcAft>
            </a:pPr>
            <a:fld id="{A4D7F136-25FA-8F40-9E57-32C6A506F6F4}" type="slidenum">
              <a:rPr lang="en-US" smtClean="0">
                <a:solidFill>
                  <a:prstClr val="black">
                    <a:tint val="75000"/>
                  </a:prstClr>
                </a:solidFill>
                <a:latin typeface="Calibri" panose="020F0502020204030204"/>
              </a:rPr>
              <a:pPr eaLnBrk="1" fontAlgn="auto" hangingPunct="1">
                <a:spcBef>
                  <a:spcPts val="0"/>
                </a:spcBef>
                <a:spcAft>
                  <a:spcPts val="0"/>
                </a:spcAft>
              </a:pPr>
              <a:t>11</a:t>
            </a:fld>
            <a:endParaRPr lang="en-US" dirty="0">
              <a:solidFill>
                <a:prstClr val="black">
                  <a:tint val="75000"/>
                </a:prstClr>
              </a:solidFill>
              <a:latin typeface="Calibri" panose="020F0502020204030204"/>
            </a:endParaRPr>
          </a:p>
        </p:txBody>
      </p:sp>
      <p:pic>
        <p:nvPicPr>
          <p:cNvPr id="7" name="Picture 6">
            <a:extLst>
              <a:ext uri="{FF2B5EF4-FFF2-40B4-BE49-F238E27FC236}">
                <a16:creationId xmlns:a16="http://schemas.microsoft.com/office/drawing/2014/main" id="{C8E89C51-7CF7-4C00-B6B1-B2CEC55C2919}"/>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4915030" y="101973"/>
            <a:ext cx="3564056" cy="1021865"/>
          </a:xfrm>
          <a:prstGeom prst="rect">
            <a:avLst/>
          </a:prstGeom>
        </p:spPr>
      </p:pic>
    </p:spTree>
    <p:extLst>
      <p:ext uri="{BB962C8B-B14F-4D97-AF65-F5344CB8AC3E}">
        <p14:creationId xmlns:p14="http://schemas.microsoft.com/office/powerpoint/2010/main" val="2929677780"/>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3"/>
          <p:cNvSpPr>
            <a:spLocks noGrp="1"/>
          </p:cNvSpPr>
          <p:nvPr>
            <p:ph type="ftr" sz="quarter" idx="11"/>
          </p:nvPr>
        </p:nvSpPr>
        <p:spPr/>
        <p:txBody>
          <a:bodyPr/>
          <a:lstStyle/>
          <a:p>
            <a:r>
              <a:rPr lang="en-US" dirty="0" smtClean="0"/>
              <a:t>© All rights reserved. No utilization or reproduction of this material is allowed without the written permission of CSH.</a:t>
            </a:r>
            <a:endParaRPr lang="en-US" dirty="0"/>
          </a:p>
        </p:txBody>
      </p:sp>
      <p:sp>
        <p:nvSpPr>
          <p:cNvPr id="2" name="Title 1"/>
          <p:cNvSpPr>
            <a:spLocks noGrp="1"/>
          </p:cNvSpPr>
          <p:nvPr>
            <p:ph type="title"/>
          </p:nvPr>
        </p:nvSpPr>
        <p:spPr>
          <a:xfrm>
            <a:off x="459319" y="499069"/>
            <a:ext cx="7277100" cy="704962"/>
          </a:xfrm>
        </p:spPr>
        <p:txBody>
          <a:bodyPr>
            <a:normAutofit/>
          </a:bodyPr>
          <a:lstStyle/>
          <a:p>
            <a:r>
              <a:rPr lang="en-US" sz="4000" b="1" dirty="0" smtClean="0"/>
              <a:t>Agenda</a:t>
            </a:r>
            <a:endParaRPr lang="en-US" sz="4000" b="1" dirty="0"/>
          </a:p>
        </p:txBody>
      </p:sp>
      <p:graphicFrame>
        <p:nvGraphicFramePr>
          <p:cNvPr id="5" name="Content Placeholder 4"/>
          <p:cNvGraphicFramePr>
            <a:graphicFrameLocks noGrp="1"/>
          </p:cNvGraphicFramePr>
          <p:nvPr>
            <p:ph idx="4294967295"/>
            <p:extLst>
              <p:ext uri="{D42A27DB-BD31-4B8C-83A1-F6EECF244321}">
                <p14:modId xmlns:p14="http://schemas.microsoft.com/office/powerpoint/2010/main" val="33946730"/>
              </p:ext>
            </p:extLst>
          </p:nvPr>
        </p:nvGraphicFramePr>
        <p:xfrm>
          <a:off x="459319" y="0"/>
          <a:ext cx="8679992" cy="5570585"/>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
        <p:nvSpPr>
          <p:cNvPr id="3" name="TextBox 2"/>
          <p:cNvSpPr txBox="1"/>
          <p:nvPr/>
        </p:nvSpPr>
        <p:spPr>
          <a:xfrm>
            <a:off x="7311743" y="2018912"/>
            <a:ext cx="1682496" cy="1785104"/>
          </a:xfrm>
          <a:prstGeom prst="rect">
            <a:avLst/>
          </a:prstGeom>
          <a:noFill/>
        </p:spPr>
        <p:txBody>
          <a:bodyPr wrap="square" rtlCol="0">
            <a:spAutoFit/>
          </a:bodyPr>
          <a:lstStyle/>
          <a:p>
            <a:pPr algn="ctr"/>
            <a:r>
              <a:rPr lang="en-US" sz="2200" u="sng" dirty="0" smtClean="0">
                <a:solidFill>
                  <a:schemeClr val="bg1"/>
                </a:solidFill>
              </a:rPr>
              <a:t>What:</a:t>
            </a:r>
          </a:p>
          <a:p>
            <a:pPr algn="ctr"/>
            <a:r>
              <a:rPr lang="en-US" sz="2200" dirty="0" smtClean="0">
                <a:solidFill>
                  <a:schemeClr val="bg1"/>
                </a:solidFill>
              </a:rPr>
              <a:t>Practical steps on how to engage</a:t>
            </a:r>
            <a:endParaRPr lang="en-US" sz="2200" dirty="0">
              <a:solidFill>
                <a:schemeClr val="bg1"/>
              </a:solidFill>
            </a:endParaRPr>
          </a:p>
        </p:txBody>
      </p:sp>
    </p:spTree>
    <p:extLst>
      <p:ext uri="{BB962C8B-B14F-4D97-AF65-F5344CB8AC3E}">
        <p14:creationId xmlns:p14="http://schemas.microsoft.com/office/powerpoint/2010/main" val="3645588364"/>
      </p:ext>
    </p:extLst>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The Power of Outreach</a:t>
            </a:r>
            <a:endParaRPr lang="en-US" dirty="0"/>
          </a:p>
        </p:txBody>
      </p:sp>
      <p:sp>
        <p:nvSpPr>
          <p:cNvPr id="4" name="Footer Placeholder 3"/>
          <p:cNvSpPr>
            <a:spLocks noGrp="1"/>
          </p:cNvSpPr>
          <p:nvPr>
            <p:ph type="ftr" sz="quarter" idx="11"/>
          </p:nvPr>
        </p:nvSpPr>
        <p:spPr/>
        <p:txBody>
          <a:bodyPr/>
          <a:lstStyle/>
          <a:p>
            <a:r>
              <a:rPr lang="en-US" dirty="0" smtClean="0">
                <a:solidFill>
                  <a:srgbClr val="9FA1A4">
                    <a:lumMod val="50000"/>
                  </a:srgbClr>
                </a:solidFill>
              </a:rPr>
              <a:t>© All rights reserved. No utilization or reproduction of this material is allowed without the written permission of CSH.</a:t>
            </a:r>
            <a:endParaRPr lang="en-US" dirty="0">
              <a:solidFill>
                <a:srgbClr val="9FA1A4">
                  <a:lumMod val="50000"/>
                </a:srgbClr>
              </a:solidFill>
            </a:endParaRPr>
          </a:p>
        </p:txBody>
      </p:sp>
      <p:pic>
        <p:nvPicPr>
          <p:cNvPr id="6" name="Picture 5"/>
          <p:cNvPicPr>
            <a:picLocks noChangeAspect="1"/>
          </p:cNvPicPr>
          <p:nvPr/>
        </p:nvPicPr>
        <p:blipFill>
          <a:blip r:embed="rId3">
            <a:extLst>
              <a:ext uri="{28A0092B-C50C-407E-A947-70E740481C1C}">
                <a14:useLocalDpi xmlns:a14="http://schemas.microsoft.com/office/drawing/2010/main"/>
              </a:ext>
            </a:extLst>
          </a:blip>
          <a:stretch>
            <a:fillRect/>
          </a:stretch>
        </p:blipFill>
        <p:spPr>
          <a:xfrm>
            <a:off x="2681817" y="1447075"/>
            <a:ext cx="5926668" cy="3954705"/>
          </a:xfrm>
          <a:prstGeom prst="rect">
            <a:avLst/>
          </a:prstGeom>
        </p:spPr>
      </p:pic>
    </p:spTree>
    <p:extLst>
      <p:ext uri="{BB962C8B-B14F-4D97-AF65-F5344CB8AC3E}">
        <p14:creationId xmlns:p14="http://schemas.microsoft.com/office/powerpoint/2010/main" val="2604524341"/>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US" dirty="0">
                <a:solidFill>
                  <a:schemeClr val="bg1"/>
                </a:solidFill>
              </a:rPr>
              <a:t>Who:</a:t>
            </a:r>
            <a:br>
              <a:rPr lang="en-US" dirty="0">
                <a:solidFill>
                  <a:schemeClr val="bg1"/>
                </a:solidFill>
              </a:rPr>
            </a:br>
            <a:r>
              <a:rPr lang="en-US" dirty="0">
                <a:solidFill>
                  <a:schemeClr val="bg1"/>
                </a:solidFill>
              </a:rPr>
              <a:t>The Role of the Service Provider</a:t>
            </a:r>
            <a:br>
              <a:rPr lang="en-US" dirty="0">
                <a:solidFill>
                  <a:schemeClr val="bg1"/>
                </a:solidFill>
              </a:rPr>
            </a:br>
            <a:endParaRPr lang="en-US" dirty="0"/>
          </a:p>
        </p:txBody>
      </p:sp>
      <p:sp>
        <p:nvSpPr>
          <p:cNvPr id="4" name="Footer Placeholder 3"/>
          <p:cNvSpPr>
            <a:spLocks noGrp="1"/>
          </p:cNvSpPr>
          <p:nvPr>
            <p:ph type="ftr" sz="quarter" idx="11"/>
          </p:nvPr>
        </p:nvSpPr>
        <p:spPr/>
        <p:txBody>
          <a:bodyPr/>
          <a:lstStyle/>
          <a:p>
            <a:r>
              <a:rPr lang="en-US" dirty="0" smtClean="0"/>
              <a:t>© All rights reserved. No utilization or reproduction of this material is allowed without the written permission of CSH.</a:t>
            </a:r>
            <a:endParaRPr lang="en-US" dirty="0"/>
          </a:p>
        </p:txBody>
      </p:sp>
    </p:spTree>
    <p:extLst>
      <p:ext uri="{BB962C8B-B14F-4D97-AF65-F5344CB8AC3E}">
        <p14:creationId xmlns:p14="http://schemas.microsoft.com/office/powerpoint/2010/main" val="2347184564"/>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r"/>
            <a:r>
              <a:rPr lang="en-US" sz="2800" dirty="0" smtClean="0"/>
              <a:t>Who We Are</a:t>
            </a:r>
            <a:endParaRPr lang="en-US" sz="2800" dirty="0"/>
          </a:p>
        </p:txBody>
      </p:sp>
      <p:sp>
        <p:nvSpPr>
          <p:cNvPr id="4" name="Footer Placeholder 3"/>
          <p:cNvSpPr>
            <a:spLocks noGrp="1"/>
          </p:cNvSpPr>
          <p:nvPr>
            <p:ph type="ftr" sz="quarter" idx="11"/>
          </p:nvPr>
        </p:nvSpPr>
        <p:spPr/>
        <p:txBody>
          <a:bodyPr/>
          <a:lstStyle/>
          <a:p>
            <a:r>
              <a:rPr lang="en-US" dirty="0" smtClean="0"/>
              <a:t>© All rights reserved. No utilization or reproduction of this material is allowed without the written permission of CSH.</a:t>
            </a:r>
            <a:endParaRPr lang="en-US" dirty="0"/>
          </a:p>
        </p:txBody>
      </p:sp>
      <p:sp>
        <p:nvSpPr>
          <p:cNvPr id="6" name="Rectangle 5"/>
          <p:cNvSpPr/>
          <p:nvPr/>
        </p:nvSpPr>
        <p:spPr bwMode="auto">
          <a:xfrm>
            <a:off x="2587336" y="759771"/>
            <a:ext cx="6276109" cy="728133"/>
          </a:xfrm>
          <a:prstGeom prst="rect">
            <a:avLst/>
          </a:prstGeom>
          <a:solidFill>
            <a:schemeClr val="accent4"/>
          </a:solid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r" defTabSz="914400" rtl="0" eaLnBrk="0" fontAlgn="base" latinLnBrk="0" hangingPunct="0">
              <a:lnSpc>
                <a:spcPct val="100000"/>
              </a:lnSpc>
              <a:spcBef>
                <a:spcPct val="0"/>
              </a:spcBef>
              <a:spcAft>
                <a:spcPct val="0"/>
              </a:spcAft>
              <a:buClrTx/>
              <a:buSzTx/>
              <a:buFontTx/>
              <a:buNone/>
              <a:tabLst/>
            </a:pPr>
            <a:endParaRPr kumimoji="0" lang="en-US" sz="2400" b="0" i="0" u="none" strike="noStrike" cap="none" normalizeH="0" baseline="0" dirty="0" smtClean="0">
              <a:ln>
                <a:noFill/>
              </a:ln>
              <a:solidFill>
                <a:schemeClr val="tx1"/>
              </a:solidFill>
              <a:effectLst/>
              <a:latin typeface="Times" charset="0"/>
            </a:endParaRPr>
          </a:p>
        </p:txBody>
      </p:sp>
      <p:sp>
        <p:nvSpPr>
          <p:cNvPr id="7" name="TextBox 6"/>
          <p:cNvSpPr txBox="1"/>
          <p:nvPr/>
        </p:nvSpPr>
        <p:spPr>
          <a:xfrm>
            <a:off x="2670462" y="893004"/>
            <a:ext cx="6109855" cy="461665"/>
          </a:xfrm>
          <a:prstGeom prst="rect">
            <a:avLst/>
          </a:prstGeom>
          <a:noFill/>
        </p:spPr>
        <p:txBody>
          <a:bodyPr wrap="square" rtlCol="0">
            <a:spAutoFit/>
          </a:bodyPr>
          <a:lstStyle/>
          <a:p>
            <a:pPr algn="ctr"/>
            <a:r>
              <a:rPr lang="en-US" sz="2400" dirty="0" smtClean="0">
                <a:solidFill>
                  <a:schemeClr val="bg1"/>
                </a:solidFill>
              </a:rPr>
              <a:t>The Role of the Service Provider</a:t>
            </a:r>
            <a:endParaRPr lang="en-US" sz="2400" dirty="0">
              <a:solidFill>
                <a:schemeClr val="bg1"/>
              </a:solidFill>
            </a:endParaRPr>
          </a:p>
        </p:txBody>
      </p:sp>
      <p:pic>
        <p:nvPicPr>
          <p:cNvPr id="8" name="Content Placeholder 6"/>
          <p:cNvPicPr>
            <a:picLocks noGrp="1" noChangeAspect="1"/>
          </p:cNvPicPr>
          <p:nvPr>
            <p:ph sz="half" idx="4294967295"/>
          </p:nvPr>
        </p:nvPicPr>
        <p:blipFill>
          <a:blip r:embed="rId3" cstate="email">
            <a:extLst>
              <a:ext uri="{28A0092B-C50C-407E-A947-70E740481C1C}">
                <a14:useLocalDpi xmlns:a14="http://schemas.microsoft.com/office/drawing/2010/main"/>
              </a:ext>
            </a:extLst>
          </a:blip>
          <a:stretch>
            <a:fillRect/>
          </a:stretch>
        </p:blipFill>
        <p:spPr>
          <a:xfrm>
            <a:off x="6101085" y="2015067"/>
            <a:ext cx="2467182" cy="3699933"/>
          </a:xfrm>
          <a:prstGeom prst="rect">
            <a:avLst/>
          </a:prstGeom>
        </p:spPr>
      </p:pic>
      <p:sp>
        <p:nvSpPr>
          <p:cNvPr id="9" name="Content Placeholder 4"/>
          <p:cNvSpPr>
            <a:spLocks noGrp="1"/>
          </p:cNvSpPr>
          <p:nvPr>
            <p:ph sz="half" idx="1"/>
          </p:nvPr>
        </p:nvSpPr>
        <p:spPr>
          <a:xfrm>
            <a:off x="2587336" y="2012840"/>
            <a:ext cx="3513749" cy="4368902"/>
          </a:xfrm>
        </p:spPr>
        <p:txBody>
          <a:bodyPr>
            <a:normAutofit/>
          </a:bodyPr>
          <a:lstStyle/>
          <a:p>
            <a:r>
              <a:rPr lang="en-US" sz="1700" b="1" dirty="0" smtClean="0">
                <a:solidFill>
                  <a:srgbClr val="0081C6"/>
                </a:solidFill>
              </a:rPr>
              <a:t>We have the knowledge</a:t>
            </a:r>
          </a:p>
          <a:p>
            <a:pPr lvl="1"/>
            <a:r>
              <a:rPr lang="en-US" dirty="0" smtClean="0">
                <a:solidFill>
                  <a:srgbClr val="0081C6"/>
                </a:solidFill>
              </a:rPr>
              <a:t>Learn the lay of the land</a:t>
            </a:r>
          </a:p>
          <a:p>
            <a:pPr lvl="1"/>
            <a:endParaRPr lang="en-US" dirty="0" smtClean="0">
              <a:solidFill>
                <a:srgbClr val="0081C6"/>
              </a:solidFill>
            </a:endParaRPr>
          </a:p>
          <a:p>
            <a:pPr lvl="1"/>
            <a:r>
              <a:rPr lang="en-US" dirty="0" smtClean="0">
                <a:solidFill>
                  <a:srgbClr val="0081C6"/>
                </a:solidFill>
              </a:rPr>
              <a:t>Know what you don’t know</a:t>
            </a:r>
          </a:p>
          <a:p>
            <a:pPr lvl="1"/>
            <a:endParaRPr lang="en-US" dirty="0">
              <a:solidFill>
                <a:srgbClr val="0081C6"/>
              </a:solidFill>
            </a:endParaRPr>
          </a:p>
          <a:p>
            <a:r>
              <a:rPr lang="en-US" sz="1700" b="1" dirty="0" smtClean="0">
                <a:solidFill>
                  <a:srgbClr val="0081C6"/>
                </a:solidFill>
              </a:rPr>
              <a:t>We have the follow through </a:t>
            </a:r>
          </a:p>
          <a:p>
            <a:pPr lvl="1"/>
            <a:r>
              <a:rPr lang="en-US" dirty="0" smtClean="0">
                <a:solidFill>
                  <a:srgbClr val="0081C6"/>
                </a:solidFill>
              </a:rPr>
              <a:t>Do what you say and say what you do!</a:t>
            </a:r>
          </a:p>
          <a:p>
            <a:pPr lvl="1"/>
            <a:endParaRPr lang="en-US" dirty="0">
              <a:solidFill>
                <a:srgbClr val="0081C6"/>
              </a:solidFill>
            </a:endParaRPr>
          </a:p>
          <a:p>
            <a:pPr lvl="1"/>
            <a:r>
              <a:rPr lang="en-US" dirty="0" smtClean="0">
                <a:solidFill>
                  <a:srgbClr val="0081C6"/>
                </a:solidFill>
              </a:rPr>
              <a:t>Build and model this skill for our residents</a:t>
            </a:r>
            <a:endParaRPr lang="en-US" sz="1700" dirty="0">
              <a:solidFill>
                <a:srgbClr val="0081C6"/>
              </a:solidFill>
            </a:endParaRPr>
          </a:p>
          <a:p>
            <a:endParaRPr lang="en-US" sz="1700" dirty="0">
              <a:solidFill>
                <a:srgbClr val="0081C6"/>
              </a:solidFill>
            </a:endParaRPr>
          </a:p>
        </p:txBody>
      </p:sp>
    </p:spTree>
    <p:extLst>
      <p:ext uri="{BB962C8B-B14F-4D97-AF65-F5344CB8AC3E}">
        <p14:creationId xmlns:p14="http://schemas.microsoft.com/office/powerpoint/2010/main" val="3834797362"/>
      </p:ext>
    </p:extLst>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r"/>
            <a:r>
              <a:rPr lang="en-US" sz="2800" dirty="0" smtClean="0"/>
              <a:t>Who We Are</a:t>
            </a:r>
            <a:endParaRPr lang="en-US" sz="2800" dirty="0"/>
          </a:p>
        </p:txBody>
      </p:sp>
      <p:sp>
        <p:nvSpPr>
          <p:cNvPr id="4" name="Footer Placeholder 3"/>
          <p:cNvSpPr>
            <a:spLocks noGrp="1"/>
          </p:cNvSpPr>
          <p:nvPr>
            <p:ph type="ftr" sz="quarter" idx="11"/>
          </p:nvPr>
        </p:nvSpPr>
        <p:spPr/>
        <p:txBody>
          <a:bodyPr/>
          <a:lstStyle/>
          <a:p>
            <a:r>
              <a:rPr lang="en-US" dirty="0" smtClean="0"/>
              <a:t>© All rights reserved. No utilization or reproduction of this material is allowed without the written permission of CSH.</a:t>
            </a:r>
            <a:endParaRPr lang="en-US" dirty="0"/>
          </a:p>
        </p:txBody>
      </p:sp>
      <p:sp>
        <p:nvSpPr>
          <p:cNvPr id="6" name="Rectangle 5"/>
          <p:cNvSpPr/>
          <p:nvPr/>
        </p:nvSpPr>
        <p:spPr bwMode="auto">
          <a:xfrm>
            <a:off x="2587336" y="759771"/>
            <a:ext cx="6276109" cy="728133"/>
          </a:xfrm>
          <a:prstGeom prst="rect">
            <a:avLst/>
          </a:prstGeom>
          <a:solidFill>
            <a:schemeClr val="accent4"/>
          </a:solid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r" defTabSz="914400" rtl="0" eaLnBrk="0" fontAlgn="base" latinLnBrk="0" hangingPunct="0">
              <a:lnSpc>
                <a:spcPct val="100000"/>
              </a:lnSpc>
              <a:spcBef>
                <a:spcPct val="0"/>
              </a:spcBef>
              <a:spcAft>
                <a:spcPct val="0"/>
              </a:spcAft>
              <a:buClrTx/>
              <a:buSzTx/>
              <a:buFontTx/>
              <a:buNone/>
              <a:tabLst/>
            </a:pPr>
            <a:endParaRPr kumimoji="0" lang="en-US" sz="2400" b="0" i="0" u="none" strike="noStrike" cap="none" normalizeH="0" baseline="0" dirty="0" smtClean="0">
              <a:ln>
                <a:noFill/>
              </a:ln>
              <a:solidFill>
                <a:schemeClr val="tx1"/>
              </a:solidFill>
              <a:effectLst/>
              <a:latin typeface="Times" charset="0"/>
            </a:endParaRPr>
          </a:p>
        </p:txBody>
      </p:sp>
      <p:sp>
        <p:nvSpPr>
          <p:cNvPr id="7" name="TextBox 6"/>
          <p:cNvSpPr txBox="1"/>
          <p:nvPr/>
        </p:nvSpPr>
        <p:spPr>
          <a:xfrm>
            <a:off x="2670462" y="893004"/>
            <a:ext cx="6109855" cy="461665"/>
          </a:xfrm>
          <a:prstGeom prst="rect">
            <a:avLst/>
          </a:prstGeom>
          <a:noFill/>
        </p:spPr>
        <p:txBody>
          <a:bodyPr wrap="square" rtlCol="0">
            <a:spAutoFit/>
          </a:bodyPr>
          <a:lstStyle/>
          <a:p>
            <a:pPr algn="ctr"/>
            <a:r>
              <a:rPr lang="en-US" sz="2400" dirty="0" smtClean="0">
                <a:solidFill>
                  <a:schemeClr val="bg1"/>
                </a:solidFill>
              </a:rPr>
              <a:t>The Role of the Service Provider</a:t>
            </a:r>
            <a:endParaRPr lang="en-US" sz="2400" dirty="0">
              <a:solidFill>
                <a:schemeClr val="bg1"/>
              </a:solidFill>
            </a:endParaRPr>
          </a:p>
        </p:txBody>
      </p:sp>
      <p:graphicFrame>
        <p:nvGraphicFramePr>
          <p:cNvPr id="12" name="Diagram 11"/>
          <p:cNvGraphicFramePr/>
          <p:nvPr>
            <p:extLst>
              <p:ext uri="{D42A27DB-BD31-4B8C-83A1-F6EECF244321}">
                <p14:modId xmlns:p14="http://schemas.microsoft.com/office/powerpoint/2010/main" val="1073661973"/>
              </p:ext>
            </p:extLst>
          </p:nvPr>
        </p:nvGraphicFramePr>
        <p:xfrm>
          <a:off x="2161310" y="1887682"/>
          <a:ext cx="6019800" cy="3920067"/>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pic>
        <p:nvPicPr>
          <p:cNvPr id="10" name="Picture 9"/>
          <p:cNvPicPr>
            <a:picLocks noChangeAspect="1"/>
          </p:cNvPicPr>
          <p:nvPr/>
        </p:nvPicPr>
        <p:blipFill rotWithShape="1">
          <a:blip r:embed="rId8" cstate="email">
            <a:extLst>
              <a:ext uri="{28A0092B-C50C-407E-A947-70E740481C1C}">
                <a14:useLocalDpi xmlns:a14="http://schemas.microsoft.com/office/drawing/2010/main"/>
              </a:ext>
            </a:extLst>
          </a:blip>
          <a:srcRect l="32500" t="26193" r="30282" b="1"/>
          <a:stretch/>
        </p:blipFill>
        <p:spPr>
          <a:xfrm>
            <a:off x="5927256" y="2042823"/>
            <a:ext cx="2551724" cy="3373495"/>
          </a:xfrm>
          <a:prstGeom prst="rect">
            <a:avLst/>
          </a:prstGeom>
        </p:spPr>
      </p:pic>
    </p:spTree>
    <p:extLst>
      <p:ext uri="{BB962C8B-B14F-4D97-AF65-F5344CB8AC3E}">
        <p14:creationId xmlns:p14="http://schemas.microsoft.com/office/powerpoint/2010/main" val="106941521"/>
      </p:ext>
    </p:extLst>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r"/>
            <a:r>
              <a:rPr lang="en-US" sz="2800" dirty="0" smtClean="0"/>
              <a:t>Who We Are</a:t>
            </a:r>
            <a:endParaRPr lang="en-US" sz="2800" dirty="0"/>
          </a:p>
        </p:txBody>
      </p:sp>
      <p:sp>
        <p:nvSpPr>
          <p:cNvPr id="4" name="Footer Placeholder 3"/>
          <p:cNvSpPr>
            <a:spLocks noGrp="1"/>
          </p:cNvSpPr>
          <p:nvPr>
            <p:ph type="ftr" sz="quarter" idx="11"/>
          </p:nvPr>
        </p:nvSpPr>
        <p:spPr/>
        <p:txBody>
          <a:bodyPr/>
          <a:lstStyle/>
          <a:p>
            <a:r>
              <a:rPr lang="en-US" dirty="0" smtClean="0"/>
              <a:t>© All rights reserved. No utilization or reproduction of this material is allowed without the written permission of CSH.</a:t>
            </a:r>
            <a:endParaRPr lang="en-US" dirty="0"/>
          </a:p>
        </p:txBody>
      </p:sp>
      <p:sp>
        <p:nvSpPr>
          <p:cNvPr id="6" name="Rectangle 5"/>
          <p:cNvSpPr/>
          <p:nvPr/>
        </p:nvSpPr>
        <p:spPr bwMode="auto">
          <a:xfrm>
            <a:off x="2587336" y="759771"/>
            <a:ext cx="6276109" cy="728133"/>
          </a:xfrm>
          <a:prstGeom prst="rect">
            <a:avLst/>
          </a:prstGeom>
          <a:solidFill>
            <a:schemeClr val="accent4"/>
          </a:solid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r" defTabSz="914400" rtl="0" eaLnBrk="0" fontAlgn="base" latinLnBrk="0" hangingPunct="0">
              <a:lnSpc>
                <a:spcPct val="100000"/>
              </a:lnSpc>
              <a:spcBef>
                <a:spcPct val="0"/>
              </a:spcBef>
              <a:spcAft>
                <a:spcPct val="0"/>
              </a:spcAft>
              <a:buClrTx/>
              <a:buSzTx/>
              <a:buFontTx/>
              <a:buNone/>
              <a:tabLst/>
            </a:pPr>
            <a:endParaRPr kumimoji="0" lang="en-US" sz="2400" b="0" i="0" u="none" strike="noStrike" cap="none" normalizeH="0" baseline="0" dirty="0" smtClean="0">
              <a:ln>
                <a:noFill/>
              </a:ln>
              <a:solidFill>
                <a:schemeClr val="tx1"/>
              </a:solidFill>
              <a:effectLst/>
              <a:latin typeface="Times" charset="0"/>
            </a:endParaRPr>
          </a:p>
        </p:txBody>
      </p:sp>
      <p:sp>
        <p:nvSpPr>
          <p:cNvPr id="7" name="TextBox 6"/>
          <p:cNvSpPr txBox="1"/>
          <p:nvPr/>
        </p:nvSpPr>
        <p:spPr>
          <a:xfrm>
            <a:off x="2670462" y="893004"/>
            <a:ext cx="6109855" cy="461665"/>
          </a:xfrm>
          <a:prstGeom prst="rect">
            <a:avLst/>
          </a:prstGeom>
          <a:noFill/>
        </p:spPr>
        <p:txBody>
          <a:bodyPr wrap="square" rtlCol="0">
            <a:spAutoFit/>
          </a:bodyPr>
          <a:lstStyle/>
          <a:p>
            <a:pPr algn="ctr"/>
            <a:r>
              <a:rPr lang="en-US" sz="2400" dirty="0" smtClean="0">
                <a:solidFill>
                  <a:schemeClr val="bg1"/>
                </a:solidFill>
              </a:rPr>
              <a:t>The Role of the Service Provider</a:t>
            </a:r>
            <a:endParaRPr lang="en-US" sz="2400" dirty="0">
              <a:solidFill>
                <a:schemeClr val="bg1"/>
              </a:solidFill>
            </a:endParaRPr>
          </a:p>
        </p:txBody>
      </p:sp>
      <p:pic>
        <p:nvPicPr>
          <p:cNvPr id="9" name="Content Placeholder 8"/>
          <p:cNvPicPr>
            <a:picLocks noGrp="1" noChangeAspect="1"/>
          </p:cNvPicPr>
          <p:nvPr>
            <p:ph idx="1"/>
          </p:nvPr>
        </p:nvPicPr>
        <p:blipFill>
          <a:blip r:embed="rId3">
            <a:extLst>
              <a:ext uri="{28A0092B-C50C-407E-A947-70E740481C1C}">
                <a14:useLocalDpi xmlns:a14="http://schemas.microsoft.com/office/drawing/2010/main"/>
              </a:ext>
            </a:extLst>
          </a:blip>
          <a:stretch>
            <a:fillRect/>
          </a:stretch>
        </p:blipFill>
        <p:spPr>
          <a:xfrm>
            <a:off x="6669258" y="1962063"/>
            <a:ext cx="2474742" cy="3438798"/>
          </a:xfrm>
        </p:spPr>
      </p:pic>
      <p:graphicFrame>
        <p:nvGraphicFramePr>
          <p:cNvPr id="8" name="Diagram 7"/>
          <p:cNvGraphicFramePr/>
          <p:nvPr>
            <p:extLst>
              <p:ext uri="{D42A27DB-BD31-4B8C-83A1-F6EECF244321}">
                <p14:modId xmlns:p14="http://schemas.microsoft.com/office/powerpoint/2010/main" val="388322979"/>
              </p:ext>
            </p:extLst>
          </p:nvPr>
        </p:nvGraphicFramePr>
        <p:xfrm>
          <a:off x="2587336" y="2021045"/>
          <a:ext cx="4968879" cy="3526760"/>
        </p:xfrm>
        <a:graphic>
          <a:graphicData uri="http://schemas.openxmlformats.org/drawingml/2006/diagram">
            <dgm:relIds xmlns:dgm="http://schemas.openxmlformats.org/drawingml/2006/diagram" xmlns:r="http://schemas.openxmlformats.org/officeDocument/2006/relationships" r:dm="rId4" r:lo="rId5" r:qs="rId6" r:cs="rId7"/>
          </a:graphicData>
        </a:graphic>
      </p:graphicFrame>
    </p:spTree>
    <p:extLst>
      <p:ext uri="{BB962C8B-B14F-4D97-AF65-F5344CB8AC3E}">
        <p14:creationId xmlns:p14="http://schemas.microsoft.com/office/powerpoint/2010/main" val="1233849902"/>
      </p:ext>
    </p:extLst>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Who We Are</a:t>
            </a:r>
            <a:endParaRPr lang="en-US" dirty="0"/>
          </a:p>
        </p:txBody>
      </p:sp>
      <p:pic>
        <p:nvPicPr>
          <p:cNvPr id="5" name="Content Placeholder 4"/>
          <p:cNvPicPr>
            <a:picLocks noGrp="1" noChangeAspect="1"/>
          </p:cNvPicPr>
          <p:nvPr>
            <p:ph idx="1"/>
          </p:nvPr>
        </p:nvPicPr>
        <p:blipFill>
          <a:blip r:embed="rId3" cstate="email">
            <a:extLst>
              <a:ext uri="{28A0092B-C50C-407E-A947-70E740481C1C}">
                <a14:useLocalDpi xmlns:a14="http://schemas.microsoft.com/office/drawing/2010/main"/>
              </a:ext>
            </a:extLst>
          </a:blip>
          <a:stretch>
            <a:fillRect/>
          </a:stretch>
        </p:blipFill>
        <p:spPr>
          <a:xfrm>
            <a:off x="2901950" y="1698515"/>
            <a:ext cx="5486400" cy="3451444"/>
          </a:xfrm>
        </p:spPr>
      </p:pic>
      <p:sp>
        <p:nvSpPr>
          <p:cNvPr id="4" name="Footer Placeholder 3"/>
          <p:cNvSpPr>
            <a:spLocks noGrp="1"/>
          </p:cNvSpPr>
          <p:nvPr>
            <p:ph type="ftr" sz="quarter" idx="11"/>
          </p:nvPr>
        </p:nvSpPr>
        <p:spPr/>
        <p:txBody>
          <a:bodyPr/>
          <a:lstStyle/>
          <a:p>
            <a:r>
              <a:rPr lang="en-US" dirty="0" smtClean="0"/>
              <a:t>© All rights reserved. No utilization or reproduction of this material is allowed without the written permission of CSH.</a:t>
            </a:r>
            <a:endParaRPr lang="en-US" dirty="0"/>
          </a:p>
        </p:txBody>
      </p:sp>
      <p:sp>
        <p:nvSpPr>
          <p:cNvPr id="7" name="Rectangle 6"/>
          <p:cNvSpPr/>
          <p:nvPr/>
        </p:nvSpPr>
        <p:spPr>
          <a:xfrm>
            <a:off x="2578608" y="767292"/>
            <a:ext cx="6327648" cy="622596"/>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8" name="TextBox 7"/>
          <p:cNvSpPr txBox="1"/>
          <p:nvPr/>
        </p:nvSpPr>
        <p:spPr>
          <a:xfrm>
            <a:off x="2798064" y="816980"/>
            <a:ext cx="6108192" cy="523220"/>
          </a:xfrm>
          <a:prstGeom prst="rect">
            <a:avLst/>
          </a:prstGeom>
          <a:noFill/>
        </p:spPr>
        <p:txBody>
          <a:bodyPr wrap="square" rtlCol="0">
            <a:spAutoFit/>
          </a:bodyPr>
          <a:lstStyle/>
          <a:p>
            <a:r>
              <a:rPr lang="en-US" sz="2800" dirty="0" smtClean="0">
                <a:solidFill>
                  <a:schemeClr val="bg1"/>
                </a:solidFill>
              </a:rPr>
              <a:t>We’re part of a team!</a:t>
            </a:r>
            <a:endParaRPr lang="en-US" sz="2800" dirty="0">
              <a:solidFill>
                <a:schemeClr val="bg1"/>
              </a:solidFill>
            </a:endParaRPr>
          </a:p>
        </p:txBody>
      </p:sp>
    </p:spTree>
    <p:extLst>
      <p:ext uri="{BB962C8B-B14F-4D97-AF65-F5344CB8AC3E}">
        <p14:creationId xmlns:p14="http://schemas.microsoft.com/office/powerpoint/2010/main" val="2538926891"/>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US" dirty="0">
                <a:solidFill>
                  <a:schemeClr val="bg1"/>
                </a:solidFill>
              </a:rPr>
              <a:t>Why Use Assertive Engagement?</a:t>
            </a:r>
            <a:br>
              <a:rPr lang="en-US" dirty="0">
                <a:solidFill>
                  <a:schemeClr val="bg1"/>
                </a:solidFill>
              </a:rPr>
            </a:br>
            <a:endParaRPr lang="en-US" dirty="0"/>
          </a:p>
        </p:txBody>
      </p:sp>
      <p:sp>
        <p:nvSpPr>
          <p:cNvPr id="3" name="Subtitle 2"/>
          <p:cNvSpPr>
            <a:spLocks noGrp="1"/>
          </p:cNvSpPr>
          <p:nvPr>
            <p:ph type="subTitle" idx="1"/>
          </p:nvPr>
        </p:nvSpPr>
        <p:spPr/>
        <p:txBody>
          <a:bodyPr/>
          <a:lstStyle/>
          <a:p>
            <a:endParaRPr lang="en-US" dirty="0"/>
          </a:p>
        </p:txBody>
      </p:sp>
      <p:sp>
        <p:nvSpPr>
          <p:cNvPr id="4" name="Footer Placeholder 3"/>
          <p:cNvSpPr>
            <a:spLocks noGrp="1"/>
          </p:cNvSpPr>
          <p:nvPr>
            <p:ph type="ftr" sz="quarter" idx="11"/>
          </p:nvPr>
        </p:nvSpPr>
        <p:spPr/>
        <p:txBody>
          <a:bodyPr/>
          <a:lstStyle/>
          <a:p>
            <a:r>
              <a:rPr lang="en-US" dirty="0" smtClean="0"/>
              <a:t>© All rights reserved. No utilization or reproduction of this material is allowed without the written permission of CSH.</a:t>
            </a:r>
            <a:endParaRPr lang="en-US" dirty="0"/>
          </a:p>
        </p:txBody>
      </p:sp>
    </p:spTree>
    <p:extLst>
      <p:ext uri="{BB962C8B-B14F-4D97-AF65-F5344CB8AC3E}">
        <p14:creationId xmlns:p14="http://schemas.microsoft.com/office/powerpoint/2010/main" val="1662925697"/>
      </p:ext>
    </p:extLst>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89688" y="1123838"/>
            <a:ext cx="2314519" cy="4601183"/>
          </a:xfrm>
        </p:spPr>
        <p:txBody>
          <a:bodyPr>
            <a:normAutofit/>
          </a:bodyPr>
          <a:lstStyle/>
          <a:p>
            <a:r>
              <a:rPr lang="en-US" sz="2400" dirty="0" smtClean="0"/>
              <a:t>Why:</a:t>
            </a:r>
            <a:r>
              <a:rPr lang="en-US" sz="2800" dirty="0" smtClean="0"/>
              <a:t/>
            </a:r>
            <a:br>
              <a:rPr lang="en-US" sz="2800" dirty="0" smtClean="0"/>
            </a:br>
            <a:r>
              <a:rPr lang="en-US" sz="2400" dirty="0" smtClean="0"/>
              <a:t>Voluntary Services Model</a:t>
            </a:r>
            <a:endParaRPr lang="en-US" sz="2400" dirty="0"/>
          </a:p>
        </p:txBody>
      </p:sp>
      <p:sp>
        <p:nvSpPr>
          <p:cNvPr id="4" name="Footer Placeholder 3"/>
          <p:cNvSpPr>
            <a:spLocks noGrp="1"/>
          </p:cNvSpPr>
          <p:nvPr>
            <p:ph type="ftr" sz="quarter" idx="11"/>
          </p:nvPr>
        </p:nvSpPr>
        <p:spPr/>
        <p:txBody>
          <a:bodyPr/>
          <a:lstStyle/>
          <a:p>
            <a:r>
              <a:rPr lang="en-US" dirty="0" smtClean="0"/>
              <a:t>© All rights reserved. No utilization or reproduction of this material is allowed without the written permission of CSH.</a:t>
            </a:r>
            <a:endParaRPr lang="en-US" dirty="0"/>
          </a:p>
        </p:txBody>
      </p:sp>
      <p:graphicFrame>
        <p:nvGraphicFramePr>
          <p:cNvPr id="13" name="Content Placeholder 1"/>
          <p:cNvGraphicFramePr>
            <a:graphicFrameLocks noGrp="1"/>
          </p:cNvGraphicFramePr>
          <p:nvPr>
            <p:ph idx="1"/>
            <p:extLst>
              <p:ext uri="{D42A27DB-BD31-4B8C-83A1-F6EECF244321}">
                <p14:modId xmlns:p14="http://schemas.microsoft.com/office/powerpoint/2010/main" val="4083350865"/>
              </p:ext>
            </p:extLst>
          </p:nvPr>
        </p:nvGraphicFramePr>
        <p:xfrm>
          <a:off x="2763981" y="1227746"/>
          <a:ext cx="5922820" cy="4217091"/>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extLst>
      <p:ext uri="{BB962C8B-B14F-4D97-AF65-F5344CB8AC3E}">
        <p14:creationId xmlns:p14="http://schemas.microsoft.com/office/powerpoint/2010/main" val="4092920803"/>
      </p:ext>
    </p:extLst>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89688" y="1123838"/>
            <a:ext cx="2314519" cy="4601183"/>
          </a:xfrm>
        </p:spPr>
        <p:txBody>
          <a:bodyPr>
            <a:normAutofit/>
          </a:bodyPr>
          <a:lstStyle/>
          <a:p>
            <a:r>
              <a:rPr lang="en-US" sz="2400" dirty="0" smtClean="0"/>
              <a:t>Why:</a:t>
            </a:r>
            <a:r>
              <a:rPr lang="en-US" sz="2800" dirty="0" smtClean="0"/>
              <a:t/>
            </a:r>
            <a:br>
              <a:rPr lang="en-US" sz="2800" dirty="0" smtClean="0"/>
            </a:br>
            <a:r>
              <a:rPr lang="en-US" sz="2400" dirty="0" smtClean="0"/>
              <a:t>Voluntary Services Model</a:t>
            </a:r>
            <a:endParaRPr lang="en-US" sz="2400" dirty="0"/>
          </a:p>
        </p:txBody>
      </p:sp>
      <p:sp>
        <p:nvSpPr>
          <p:cNvPr id="4" name="Footer Placeholder 3"/>
          <p:cNvSpPr>
            <a:spLocks noGrp="1"/>
          </p:cNvSpPr>
          <p:nvPr>
            <p:ph type="ftr" sz="quarter" idx="11"/>
          </p:nvPr>
        </p:nvSpPr>
        <p:spPr/>
        <p:txBody>
          <a:bodyPr/>
          <a:lstStyle/>
          <a:p>
            <a:r>
              <a:rPr lang="en-US" dirty="0" smtClean="0"/>
              <a:t>© All rights reserved. No utilization or reproduction of this material is allowed without the written permission of CSH.</a:t>
            </a:r>
            <a:endParaRPr lang="en-US" dirty="0"/>
          </a:p>
        </p:txBody>
      </p:sp>
      <p:sp>
        <p:nvSpPr>
          <p:cNvPr id="6" name="Rectangle 5"/>
          <p:cNvSpPr/>
          <p:nvPr/>
        </p:nvSpPr>
        <p:spPr bwMode="auto">
          <a:xfrm>
            <a:off x="2587336" y="759771"/>
            <a:ext cx="6276109" cy="728133"/>
          </a:xfrm>
          <a:prstGeom prst="rect">
            <a:avLst/>
          </a:prstGeom>
          <a:solidFill>
            <a:srgbClr val="671E75"/>
          </a:solid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r" defTabSz="914400" rtl="0" eaLnBrk="0" fontAlgn="base" latinLnBrk="0" hangingPunct="0">
              <a:lnSpc>
                <a:spcPct val="100000"/>
              </a:lnSpc>
              <a:spcBef>
                <a:spcPct val="0"/>
              </a:spcBef>
              <a:spcAft>
                <a:spcPct val="0"/>
              </a:spcAft>
              <a:buClrTx/>
              <a:buSzTx/>
              <a:buFontTx/>
              <a:buNone/>
              <a:tabLst/>
            </a:pPr>
            <a:endParaRPr kumimoji="0" lang="en-US" sz="2400" b="0" i="0" u="none" strike="noStrike" cap="none" normalizeH="0" baseline="0" dirty="0" smtClean="0">
              <a:ln>
                <a:noFill/>
              </a:ln>
              <a:solidFill>
                <a:schemeClr val="tx1"/>
              </a:solidFill>
              <a:effectLst/>
              <a:latin typeface="Times" charset="0"/>
            </a:endParaRPr>
          </a:p>
        </p:txBody>
      </p:sp>
      <p:sp>
        <p:nvSpPr>
          <p:cNvPr id="7" name="TextBox 6"/>
          <p:cNvSpPr txBox="1"/>
          <p:nvPr/>
        </p:nvSpPr>
        <p:spPr>
          <a:xfrm>
            <a:off x="2670462" y="893004"/>
            <a:ext cx="6109855" cy="461665"/>
          </a:xfrm>
          <a:prstGeom prst="rect">
            <a:avLst/>
          </a:prstGeom>
          <a:noFill/>
        </p:spPr>
        <p:txBody>
          <a:bodyPr wrap="square" rtlCol="0">
            <a:spAutoFit/>
          </a:bodyPr>
          <a:lstStyle/>
          <a:p>
            <a:pPr algn="ctr"/>
            <a:r>
              <a:rPr lang="en-US" sz="2400" dirty="0" smtClean="0">
                <a:solidFill>
                  <a:schemeClr val="bg1"/>
                </a:solidFill>
              </a:rPr>
              <a:t>Who Are Services Voluntary For?</a:t>
            </a:r>
            <a:endParaRPr lang="en-US" sz="2400" dirty="0">
              <a:solidFill>
                <a:schemeClr val="bg1"/>
              </a:solidFill>
            </a:endParaRPr>
          </a:p>
        </p:txBody>
      </p:sp>
      <p:graphicFrame>
        <p:nvGraphicFramePr>
          <p:cNvPr id="8" name="Diagram 7"/>
          <p:cNvGraphicFramePr/>
          <p:nvPr>
            <p:extLst>
              <p:ext uri="{D42A27DB-BD31-4B8C-83A1-F6EECF244321}">
                <p14:modId xmlns:p14="http://schemas.microsoft.com/office/powerpoint/2010/main" val="3661963097"/>
              </p:ext>
            </p:extLst>
          </p:nvPr>
        </p:nvGraphicFramePr>
        <p:xfrm>
          <a:off x="2677389" y="1661021"/>
          <a:ext cx="6096000" cy="4064000"/>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extLst>
      <p:ext uri="{BB962C8B-B14F-4D97-AF65-F5344CB8AC3E}">
        <p14:creationId xmlns:p14="http://schemas.microsoft.com/office/powerpoint/2010/main" val="826071646"/>
      </p:ext>
    </p:extLst>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89688" y="1123838"/>
            <a:ext cx="2314519" cy="4601183"/>
          </a:xfrm>
        </p:spPr>
        <p:txBody>
          <a:bodyPr>
            <a:normAutofit/>
          </a:bodyPr>
          <a:lstStyle/>
          <a:p>
            <a:r>
              <a:rPr lang="en-US" sz="2400" dirty="0" smtClean="0"/>
              <a:t>Why is Assertive Engagement Needed?</a:t>
            </a:r>
            <a:endParaRPr lang="en-US" sz="2400" dirty="0"/>
          </a:p>
        </p:txBody>
      </p:sp>
      <p:sp>
        <p:nvSpPr>
          <p:cNvPr id="4" name="Footer Placeholder 3"/>
          <p:cNvSpPr>
            <a:spLocks noGrp="1"/>
          </p:cNvSpPr>
          <p:nvPr>
            <p:ph type="ftr" sz="quarter" idx="11"/>
          </p:nvPr>
        </p:nvSpPr>
        <p:spPr/>
        <p:txBody>
          <a:bodyPr/>
          <a:lstStyle/>
          <a:p>
            <a:r>
              <a:rPr lang="en-US" dirty="0" smtClean="0"/>
              <a:t>© All rights reserved. No utilization or reproduction of this material is allowed without the written permission of CSH.</a:t>
            </a:r>
            <a:endParaRPr lang="en-US" dirty="0"/>
          </a:p>
        </p:txBody>
      </p:sp>
      <p:pic>
        <p:nvPicPr>
          <p:cNvPr id="9" name="Picture 2"/>
          <p:cNvPicPr>
            <a:picLocks noGrp="1" noChangeAspect="1" noChangeArrowheads="1"/>
          </p:cNvPicPr>
          <p:nvPr>
            <p:ph sz="half" idx="4294967295"/>
          </p:nvPr>
        </p:nvPicPr>
        <p:blipFill>
          <a:blip r:embed="rId3" cstate="email">
            <a:extLst>
              <a:ext uri="{28A0092B-C50C-407E-A947-70E740481C1C}">
                <a14:useLocalDpi xmlns:a14="http://schemas.microsoft.com/office/drawing/2010/main"/>
              </a:ext>
            </a:extLst>
          </a:blip>
          <a:srcRect/>
          <a:stretch>
            <a:fillRect/>
          </a:stretch>
        </p:blipFill>
        <p:spPr bwMode="auto">
          <a:xfrm>
            <a:off x="6277696" y="1421352"/>
            <a:ext cx="2535085" cy="354912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10" name="Content Placeholder 2"/>
          <p:cNvSpPr>
            <a:spLocks noGrp="1"/>
          </p:cNvSpPr>
          <p:nvPr>
            <p:ph sz="half" idx="1"/>
          </p:nvPr>
        </p:nvSpPr>
        <p:spPr>
          <a:xfrm>
            <a:off x="2572751" y="1123838"/>
            <a:ext cx="3704945" cy="4595071"/>
          </a:xfrm>
        </p:spPr>
        <p:txBody>
          <a:bodyPr>
            <a:normAutofit lnSpcReduction="10000"/>
          </a:bodyPr>
          <a:lstStyle/>
          <a:p>
            <a:r>
              <a:rPr lang="en-US" sz="2400" dirty="0" smtClean="0">
                <a:solidFill>
                  <a:srgbClr val="0081C6"/>
                </a:solidFill>
              </a:rPr>
              <a:t>“I made an appointment with my client and she didn’t show”</a:t>
            </a:r>
          </a:p>
          <a:p>
            <a:r>
              <a:rPr lang="en-US" sz="2400" dirty="0" smtClean="0">
                <a:solidFill>
                  <a:srgbClr val="0081C6"/>
                </a:solidFill>
              </a:rPr>
              <a:t>“He said he doesn’t have any goals he wants to work on.”</a:t>
            </a:r>
          </a:p>
          <a:p>
            <a:r>
              <a:rPr lang="en-US" sz="2400" dirty="0" smtClean="0">
                <a:solidFill>
                  <a:srgbClr val="0081C6"/>
                </a:solidFill>
              </a:rPr>
              <a:t>“She’s always drunk when I try to meet”</a:t>
            </a:r>
          </a:p>
          <a:p>
            <a:r>
              <a:rPr lang="en-US" sz="2400" dirty="0" smtClean="0">
                <a:solidFill>
                  <a:srgbClr val="0081C6"/>
                </a:solidFill>
              </a:rPr>
              <a:t>“He wants to look for a job and I’m not an Employment Specialist.”</a:t>
            </a:r>
          </a:p>
          <a:p>
            <a:r>
              <a:rPr lang="en-US" sz="2400" dirty="0" smtClean="0">
                <a:solidFill>
                  <a:srgbClr val="0081C6"/>
                </a:solidFill>
              </a:rPr>
              <a:t>“She has my phone number.”</a:t>
            </a:r>
          </a:p>
          <a:p>
            <a:endParaRPr lang="en-US" dirty="0" smtClean="0">
              <a:solidFill>
                <a:srgbClr val="0081C6"/>
              </a:solidFill>
            </a:endParaRPr>
          </a:p>
          <a:p>
            <a:endParaRPr lang="en-US" dirty="0">
              <a:solidFill>
                <a:srgbClr val="0081C6"/>
              </a:solidFill>
            </a:endParaRPr>
          </a:p>
        </p:txBody>
      </p:sp>
    </p:spTree>
    <p:extLst>
      <p:ext uri="{BB962C8B-B14F-4D97-AF65-F5344CB8AC3E}">
        <p14:creationId xmlns:p14="http://schemas.microsoft.com/office/powerpoint/2010/main" val="278428155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10">
                                            <p:txEl>
                                              <p:pRg st="0" end="0"/>
                                            </p:txEl>
                                          </p:spTgt>
                                        </p:tgtEl>
                                        <p:attrNameLst>
                                          <p:attrName>style.visibility</p:attrName>
                                        </p:attrNameLst>
                                      </p:cBhvr>
                                      <p:to>
                                        <p:strVal val="visible"/>
                                      </p:to>
                                    </p:set>
                                    <p:anim calcmode="lin" valueType="num">
                                      <p:cBhvr additive="base">
                                        <p:cTn id="7" dur="500" fill="hold"/>
                                        <p:tgtEl>
                                          <p:spTgt spid="10">
                                            <p:txEl>
                                              <p:pRg st="0" end="0"/>
                                            </p:txEl>
                                          </p:spTgt>
                                        </p:tgtEl>
                                        <p:attrNameLst>
                                          <p:attrName>ppt_x</p:attrName>
                                        </p:attrNameLst>
                                      </p:cBhvr>
                                      <p:tavLst>
                                        <p:tav tm="0">
                                          <p:val>
                                            <p:strVal val="#ppt_x"/>
                                          </p:val>
                                        </p:tav>
                                        <p:tav tm="100000">
                                          <p:val>
                                            <p:strVal val="#ppt_x"/>
                                          </p:val>
                                        </p:tav>
                                      </p:tavLst>
                                    </p:anim>
                                    <p:anim calcmode="lin" valueType="num">
                                      <p:cBhvr additive="base">
                                        <p:cTn id="8" dur="500" fill="hold"/>
                                        <p:tgtEl>
                                          <p:spTgt spid="10">
                                            <p:txEl>
                                              <p:pRg st="0" end="0"/>
                                            </p:txEl>
                                          </p:spTgt>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10">
                                            <p:txEl>
                                              <p:pRg st="1" end="1"/>
                                            </p:txEl>
                                          </p:spTgt>
                                        </p:tgtEl>
                                        <p:attrNameLst>
                                          <p:attrName>style.visibility</p:attrName>
                                        </p:attrNameLst>
                                      </p:cBhvr>
                                      <p:to>
                                        <p:strVal val="visible"/>
                                      </p:to>
                                    </p:set>
                                    <p:anim calcmode="lin" valueType="num">
                                      <p:cBhvr additive="base">
                                        <p:cTn id="13" dur="500" fill="hold"/>
                                        <p:tgtEl>
                                          <p:spTgt spid="10">
                                            <p:txEl>
                                              <p:pRg st="1" end="1"/>
                                            </p:txEl>
                                          </p:spTgt>
                                        </p:tgtEl>
                                        <p:attrNameLst>
                                          <p:attrName>ppt_x</p:attrName>
                                        </p:attrNameLst>
                                      </p:cBhvr>
                                      <p:tavLst>
                                        <p:tav tm="0">
                                          <p:val>
                                            <p:strVal val="#ppt_x"/>
                                          </p:val>
                                        </p:tav>
                                        <p:tav tm="100000">
                                          <p:val>
                                            <p:strVal val="#ppt_x"/>
                                          </p:val>
                                        </p:tav>
                                      </p:tavLst>
                                    </p:anim>
                                    <p:anim calcmode="lin" valueType="num">
                                      <p:cBhvr additive="base">
                                        <p:cTn id="14" dur="500" fill="hold"/>
                                        <p:tgtEl>
                                          <p:spTgt spid="10">
                                            <p:txEl>
                                              <p:pRg st="1" end="1"/>
                                            </p:txEl>
                                          </p:spTgt>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grpId="0" nodeType="clickEffect">
                                  <p:stCondLst>
                                    <p:cond delay="0"/>
                                  </p:stCondLst>
                                  <p:childTnLst>
                                    <p:set>
                                      <p:cBhvr>
                                        <p:cTn id="18" dur="1" fill="hold">
                                          <p:stCondLst>
                                            <p:cond delay="0"/>
                                          </p:stCondLst>
                                        </p:cTn>
                                        <p:tgtEl>
                                          <p:spTgt spid="10">
                                            <p:txEl>
                                              <p:pRg st="2" end="2"/>
                                            </p:txEl>
                                          </p:spTgt>
                                        </p:tgtEl>
                                        <p:attrNameLst>
                                          <p:attrName>style.visibility</p:attrName>
                                        </p:attrNameLst>
                                      </p:cBhvr>
                                      <p:to>
                                        <p:strVal val="visible"/>
                                      </p:to>
                                    </p:set>
                                    <p:anim calcmode="lin" valueType="num">
                                      <p:cBhvr additive="base">
                                        <p:cTn id="19" dur="500" fill="hold"/>
                                        <p:tgtEl>
                                          <p:spTgt spid="10">
                                            <p:txEl>
                                              <p:pRg st="2" end="2"/>
                                            </p:txEl>
                                          </p:spTgt>
                                        </p:tgtEl>
                                        <p:attrNameLst>
                                          <p:attrName>ppt_x</p:attrName>
                                        </p:attrNameLst>
                                      </p:cBhvr>
                                      <p:tavLst>
                                        <p:tav tm="0">
                                          <p:val>
                                            <p:strVal val="#ppt_x"/>
                                          </p:val>
                                        </p:tav>
                                        <p:tav tm="100000">
                                          <p:val>
                                            <p:strVal val="#ppt_x"/>
                                          </p:val>
                                        </p:tav>
                                      </p:tavLst>
                                    </p:anim>
                                    <p:anim calcmode="lin" valueType="num">
                                      <p:cBhvr additive="base">
                                        <p:cTn id="20" dur="500" fill="hold"/>
                                        <p:tgtEl>
                                          <p:spTgt spid="10">
                                            <p:txEl>
                                              <p:pRg st="2" end="2"/>
                                            </p:txEl>
                                          </p:spTgt>
                                        </p:tgtEl>
                                        <p:attrNameLst>
                                          <p:attrName>ppt_y</p:attrName>
                                        </p:attrNameLst>
                                      </p:cBhvr>
                                      <p:tavLst>
                                        <p:tav tm="0">
                                          <p:val>
                                            <p:strVal val="1+#ppt_h/2"/>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2" presetClass="entr" presetSubtype="4" fill="hold" grpId="0" nodeType="clickEffect">
                                  <p:stCondLst>
                                    <p:cond delay="0"/>
                                  </p:stCondLst>
                                  <p:childTnLst>
                                    <p:set>
                                      <p:cBhvr>
                                        <p:cTn id="24" dur="1" fill="hold">
                                          <p:stCondLst>
                                            <p:cond delay="0"/>
                                          </p:stCondLst>
                                        </p:cTn>
                                        <p:tgtEl>
                                          <p:spTgt spid="10">
                                            <p:txEl>
                                              <p:pRg st="3" end="3"/>
                                            </p:txEl>
                                          </p:spTgt>
                                        </p:tgtEl>
                                        <p:attrNameLst>
                                          <p:attrName>style.visibility</p:attrName>
                                        </p:attrNameLst>
                                      </p:cBhvr>
                                      <p:to>
                                        <p:strVal val="visible"/>
                                      </p:to>
                                    </p:set>
                                    <p:anim calcmode="lin" valueType="num">
                                      <p:cBhvr additive="base">
                                        <p:cTn id="25" dur="500" fill="hold"/>
                                        <p:tgtEl>
                                          <p:spTgt spid="10">
                                            <p:txEl>
                                              <p:pRg st="3" end="3"/>
                                            </p:txEl>
                                          </p:spTgt>
                                        </p:tgtEl>
                                        <p:attrNameLst>
                                          <p:attrName>ppt_x</p:attrName>
                                        </p:attrNameLst>
                                      </p:cBhvr>
                                      <p:tavLst>
                                        <p:tav tm="0">
                                          <p:val>
                                            <p:strVal val="#ppt_x"/>
                                          </p:val>
                                        </p:tav>
                                        <p:tav tm="100000">
                                          <p:val>
                                            <p:strVal val="#ppt_x"/>
                                          </p:val>
                                        </p:tav>
                                      </p:tavLst>
                                    </p:anim>
                                    <p:anim calcmode="lin" valueType="num">
                                      <p:cBhvr additive="base">
                                        <p:cTn id="26" dur="500" fill="hold"/>
                                        <p:tgtEl>
                                          <p:spTgt spid="10">
                                            <p:txEl>
                                              <p:pRg st="3" end="3"/>
                                            </p:txEl>
                                          </p:spTgt>
                                        </p:tgtEl>
                                        <p:attrNameLst>
                                          <p:attrName>ppt_y</p:attrName>
                                        </p:attrNameLst>
                                      </p:cBhvr>
                                      <p:tavLst>
                                        <p:tav tm="0">
                                          <p:val>
                                            <p:strVal val="1+#ppt_h/2"/>
                                          </p:val>
                                        </p:tav>
                                        <p:tav tm="100000">
                                          <p:val>
                                            <p:strVal val="#ppt_y"/>
                                          </p:val>
                                        </p:tav>
                                      </p:tavLst>
                                    </p:anim>
                                  </p:childTnLst>
                                </p:cTn>
                              </p:par>
                            </p:childTnLst>
                          </p:cTn>
                        </p:par>
                      </p:childTnLst>
                    </p:cTn>
                  </p:par>
                  <p:par>
                    <p:cTn id="27" fill="hold">
                      <p:stCondLst>
                        <p:cond delay="indefinite"/>
                      </p:stCondLst>
                      <p:childTnLst>
                        <p:par>
                          <p:cTn id="28" fill="hold">
                            <p:stCondLst>
                              <p:cond delay="0"/>
                            </p:stCondLst>
                            <p:childTnLst>
                              <p:par>
                                <p:cTn id="29" presetID="2" presetClass="entr" presetSubtype="4" fill="hold" grpId="0" nodeType="clickEffect">
                                  <p:stCondLst>
                                    <p:cond delay="0"/>
                                  </p:stCondLst>
                                  <p:childTnLst>
                                    <p:set>
                                      <p:cBhvr>
                                        <p:cTn id="30" dur="1" fill="hold">
                                          <p:stCondLst>
                                            <p:cond delay="0"/>
                                          </p:stCondLst>
                                        </p:cTn>
                                        <p:tgtEl>
                                          <p:spTgt spid="10">
                                            <p:txEl>
                                              <p:pRg st="4" end="4"/>
                                            </p:txEl>
                                          </p:spTgt>
                                        </p:tgtEl>
                                        <p:attrNameLst>
                                          <p:attrName>style.visibility</p:attrName>
                                        </p:attrNameLst>
                                      </p:cBhvr>
                                      <p:to>
                                        <p:strVal val="visible"/>
                                      </p:to>
                                    </p:set>
                                    <p:anim calcmode="lin" valueType="num">
                                      <p:cBhvr additive="base">
                                        <p:cTn id="31" dur="500" fill="hold"/>
                                        <p:tgtEl>
                                          <p:spTgt spid="10">
                                            <p:txEl>
                                              <p:pRg st="4" end="4"/>
                                            </p:txEl>
                                          </p:spTgt>
                                        </p:tgtEl>
                                        <p:attrNameLst>
                                          <p:attrName>ppt_x</p:attrName>
                                        </p:attrNameLst>
                                      </p:cBhvr>
                                      <p:tavLst>
                                        <p:tav tm="0">
                                          <p:val>
                                            <p:strVal val="#ppt_x"/>
                                          </p:val>
                                        </p:tav>
                                        <p:tav tm="100000">
                                          <p:val>
                                            <p:strVal val="#ppt_x"/>
                                          </p:val>
                                        </p:tav>
                                      </p:tavLst>
                                    </p:anim>
                                    <p:anim calcmode="lin" valueType="num">
                                      <p:cBhvr additive="base">
                                        <p:cTn id="32" dur="500" fill="hold"/>
                                        <p:tgtEl>
                                          <p:spTgt spid="10">
                                            <p:txEl>
                                              <p:pRg st="4" end="4"/>
                                            </p:txEl>
                                          </p:spTgt>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 grpId="0" build="p"/>
    </p:bld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89688" y="1123838"/>
            <a:ext cx="2314519" cy="4601183"/>
          </a:xfrm>
        </p:spPr>
        <p:txBody>
          <a:bodyPr>
            <a:normAutofit/>
          </a:bodyPr>
          <a:lstStyle/>
          <a:p>
            <a:r>
              <a:rPr lang="en-US" sz="2400" dirty="0" smtClean="0"/>
              <a:t>Why is Assertive Engagement Needed?</a:t>
            </a:r>
            <a:br>
              <a:rPr lang="en-US" sz="2400" dirty="0" smtClean="0"/>
            </a:br>
            <a:r>
              <a:rPr lang="en-US" sz="2400" dirty="0" smtClean="0"/>
              <a:t>Obstacles into Opportunities </a:t>
            </a:r>
            <a:endParaRPr lang="en-US" sz="2400" dirty="0"/>
          </a:p>
        </p:txBody>
      </p:sp>
      <p:sp>
        <p:nvSpPr>
          <p:cNvPr id="4" name="Footer Placeholder 3"/>
          <p:cNvSpPr>
            <a:spLocks noGrp="1"/>
          </p:cNvSpPr>
          <p:nvPr>
            <p:ph type="ftr" sz="quarter" idx="11"/>
          </p:nvPr>
        </p:nvSpPr>
        <p:spPr/>
        <p:txBody>
          <a:bodyPr/>
          <a:lstStyle/>
          <a:p>
            <a:r>
              <a:rPr lang="en-US" dirty="0" smtClean="0"/>
              <a:t>© All rights reserved. No utilization or reproduction of this material is allowed without the written permission of CSH.</a:t>
            </a:r>
            <a:endParaRPr lang="en-US" dirty="0"/>
          </a:p>
        </p:txBody>
      </p:sp>
      <p:pic>
        <p:nvPicPr>
          <p:cNvPr id="9" name="Picture 2"/>
          <p:cNvPicPr>
            <a:picLocks noGrp="1" noChangeAspect="1" noChangeArrowheads="1"/>
          </p:cNvPicPr>
          <p:nvPr>
            <p:ph sz="half" idx="4294967295"/>
          </p:nvPr>
        </p:nvPicPr>
        <p:blipFill>
          <a:blip r:embed="rId3" cstate="email">
            <a:extLst>
              <a:ext uri="{28A0092B-C50C-407E-A947-70E740481C1C}">
                <a14:useLocalDpi xmlns:a14="http://schemas.microsoft.com/office/drawing/2010/main"/>
              </a:ext>
            </a:extLst>
          </a:blip>
          <a:srcRect/>
          <a:stretch>
            <a:fillRect/>
          </a:stretch>
        </p:blipFill>
        <p:spPr bwMode="auto">
          <a:xfrm>
            <a:off x="6277696" y="1421352"/>
            <a:ext cx="2535085" cy="354912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10" name="Content Placeholder 2"/>
          <p:cNvSpPr>
            <a:spLocks noGrp="1"/>
          </p:cNvSpPr>
          <p:nvPr>
            <p:ph sz="half" idx="1"/>
          </p:nvPr>
        </p:nvSpPr>
        <p:spPr>
          <a:xfrm>
            <a:off x="2572751" y="1123838"/>
            <a:ext cx="3704945" cy="4595071"/>
          </a:xfrm>
        </p:spPr>
        <p:txBody>
          <a:bodyPr>
            <a:normAutofit lnSpcReduction="10000"/>
          </a:bodyPr>
          <a:lstStyle/>
          <a:p>
            <a:r>
              <a:rPr lang="en-US" sz="2400" dirty="0" smtClean="0">
                <a:solidFill>
                  <a:srgbClr val="0081C6"/>
                </a:solidFill>
              </a:rPr>
              <a:t>“I made an appointment with my client and she didn’t show”</a:t>
            </a:r>
          </a:p>
          <a:p>
            <a:r>
              <a:rPr lang="en-US" sz="2400" dirty="0" smtClean="0">
                <a:solidFill>
                  <a:srgbClr val="0081C6"/>
                </a:solidFill>
              </a:rPr>
              <a:t>“He said he doesn’t have any goals he wants to work on.”</a:t>
            </a:r>
          </a:p>
          <a:p>
            <a:r>
              <a:rPr lang="en-US" sz="2400" dirty="0" smtClean="0">
                <a:solidFill>
                  <a:srgbClr val="0081C6"/>
                </a:solidFill>
              </a:rPr>
              <a:t>“She’s always drunk when I try to meet”</a:t>
            </a:r>
          </a:p>
          <a:p>
            <a:r>
              <a:rPr lang="en-US" sz="2400" dirty="0" smtClean="0">
                <a:solidFill>
                  <a:srgbClr val="0081C6"/>
                </a:solidFill>
              </a:rPr>
              <a:t>“He wants to look for a job and I’m not an Employment Specialist.”</a:t>
            </a:r>
          </a:p>
          <a:p>
            <a:r>
              <a:rPr lang="en-US" sz="2400" dirty="0" smtClean="0">
                <a:solidFill>
                  <a:srgbClr val="0081C6"/>
                </a:solidFill>
              </a:rPr>
              <a:t>“She has my phone number.”</a:t>
            </a:r>
          </a:p>
          <a:p>
            <a:endParaRPr lang="en-US" dirty="0" smtClean="0">
              <a:solidFill>
                <a:srgbClr val="0081C6"/>
              </a:solidFill>
            </a:endParaRPr>
          </a:p>
          <a:p>
            <a:endParaRPr lang="en-US" dirty="0">
              <a:solidFill>
                <a:srgbClr val="0081C6"/>
              </a:solidFill>
            </a:endParaRPr>
          </a:p>
        </p:txBody>
      </p:sp>
    </p:spTree>
    <p:extLst>
      <p:ext uri="{BB962C8B-B14F-4D97-AF65-F5344CB8AC3E}">
        <p14:creationId xmlns:p14="http://schemas.microsoft.com/office/powerpoint/2010/main" val="322050427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10">
                                            <p:txEl>
                                              <p:pRg st="0" end="0"/>
                                            </p:txEl>
                                          </p:spTgt>
                                        </p:tgtEl>
                                        <p:attrNameLst>
                                          <p:attrName>style.visibility</p:attrName>
                                        </p:attrNameLst>
                                      </p:cBhvr>
                                      <p:to>
                                        <p:strVal val="visible"/>
                                      </p:to>
                                    </p:set>
                                    <p:anim calcmode="lin" valueType="num">
                                      <p:cBhvr additive="base">
                                        <p:cTn id="7" dur="500" fill="hold"/>
                                        <p:tgtEl>
                                          <p:spTgt spid="10">
                                            <p:txEl>
                                              <p:pRg st="0" end="0"/>
                                            </p:txEl>
                                          </p:spTgt>
                                        </p:tgtEl>
                                        <p:attrNameLst>
                                          <p:attrName>ppt_x</p:attrName>
                                        </p:attrNameLst>
                                      </p:cBhvr>
                                      <p:tavLst>
                                        <p:tav tm="0">
                                          <p:val>
                                            <p:strVal val="#ppt_x"/>
                                          </p:val>
                                        </p:tav>
                                        <p:tav tm="100000">
                                          <p:val>
                                            <p:strVal val="#ppt_x"/>
                                          </p:val>
                                        </p:tav>
                                      </p:tavLst>
                                    </p:anim>
                                    <p:anim calcmode="lin" valueType="num">
                                      <p:cBhvr additive="base">
                                        <p:cTn id="8" dur="500" fill="hold"/>
                                        <p:tgtEl>
                                          <p:spTgt spid="10">
                                            <p:txEl>
                                              <p:pRg st="0" end="0"/>
                                            </p:txEl>
                                          </p:spTgt>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10">
                                            <p:txEl>
                                              <p:pRg st="1" end="1"/>
                                            </p:txEl>
                                          </p:spTgt>
                                        </p:tgtEl>
                                        <p:attrNameLst>
                                          <p:attrName>style.visibility</p:attrName>
                                        </p:attrNameLst>
                                      </p:cBhvr>
                                      <p:to>
                                        <p:strVal val="visible"/>
                                      </p:to>
                                    </p:set>
                                    <p:anim calcmode="lin" valueType="num">
                                      <p:cBhvr additive="base">
                                        <p:cTn id="13" dur="500" fill="hold"/>
                                        <p:tgtEl>
                                          <p:spTgt spid="10">
                                            <p:txEl>
                                              <p:pRg st="1" end="1"/>
                                            </p:txEl>
                                          </p:spTgt>
                                        </p:tgtEl>
                                        <p:attrNameLst>
                                          <p:attrName>ppt_x</p:attrName>
                                        </p:attrNameLst>
                                      </p:cBhvr>
                                      <p:tavLst>
                                        <p:tav tm="0">
                                          <p:val>
                                            <p:strVal val="#ppt_x"/>
                                          </p:val>
                                        </p:tav>
                                        <p:tav tm="100000">
                                          <p:val>
                                            <p:strVal val="#ppt_x"/>
                                          </p:val>
                                        </p:tav>
                                      </p:tavLst>
                                    </p:anim>
                                    <p:anim calcmode="lin" valueType="num">
                                      <p:cBhvr additive="base">
                                        <p:cTn id="14" dur="500" fill="hold"/>
                                        <p:tgtEl>
                                          <p:spTgt spid="10">
                                            <p:txEl>
                                              <p:pRg st="1" end="1"/>
                                            </p:txEl>
                                          </p:spTgt>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grpId="0" nodeType="clickEffect">
                                  <p:stCondLst>
                                    <p:cond delay="0"/>
                                  </p:stCondLst>
                                  <p:childTnLst>
                                    <p:set>
                                      <p:cBhvr>
                                        <p:cTn id="18" dur="1" fill="hold">
                                          <p:stCondLst>
                                            <p:cond delay="0"/>
                                          </p:stCondLst>
                                        </p:cTn>
                                        <p:tgtEl>
                                          <p:spTgt spid="10">
                                            <p:txEl>
                                              <p:pRg st="2" end="2"/>
                                            </p:txEl>
                                          </p:spTgt>
                                        </p:tgtEl>
                                        <p:attrNameLst>
                                          <p:attrName>style.visibility</p:attrName>
                                        </p:attrNameLst>
                                      </p:cBhvr>
                                      <p:to>
                                        <p:strVal val="visible"/>
                                      </p:to>
                                    </p:set>
                                    <p:anim calcmode="lin" valueType="num">
                                      <p:cBhvr additive="base">
                                        <p:cTn id="19" dur="500" fill="hold"/>
                                        <p:tgtEl>
                                          <p:spTgt spid="10">
                                            <p:txEl>
                                              <p:pRg st="2" end="2"/>
                                            </p:txEl>
                                          </p:spTgt>
                                        </p:tgtEl>
                                        <p:attrNameLst>
                                          <p:attrName>ppt_x</p:attrName>
                                        </p:attrNameLst>
                                      </p:cBhvr>
                                      <p:tavLst>
                                        <p:tav tm="0">
                                          <p:val>
                                            <p:strVal val="#ppt_x"/>
                                          </p:val>
                                        </p:tav>
                                        <p:tav tm="100000">
                                          <p:val>
                                            <p:strVal val="#ppt_x"/>
                                          </p:val>
                                        </p:tav>
                                      </p:tavLst>
                                    </p:anim>
                                    <p:anim calcmode="lin" valueType="num">
                                      <p:cBhvr additive="base">
                                        <p:cTn id="20" dur="500" fill="hold"/>
                                        <p:tgtEl>
                                          <p:spTgt spid="10">
                                            <p:txEl>
                                              <p:pRg st="2" end="2"/>
                                            </p:txEl>
                                          </p:spTgt>
                                        </p:tgtEl>
                                        <p:attrNameLst>
                                          <p:attrName>ppt_y</p:attrName>
                                        </p:attrNameLst>
                                      </p:cBhvr>
                                      <p:tavLst>
                                        <p:tav tm="0">
                                          <p:val>
                                            <p:strVal val="1+#ppt_h/2"/>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2" presetClass="entr" presetSubtype="4" fill="hold" grpId="0" nodeType="clickEffect">
                                  <p:stCondLst>
                                    <p:cond delay="0"/>
                                  </p:stCondLst>
                                  <p:childTnLst>
                                    <p:set>
                                      <p:cBhvr>
                                        <p:cTn id="24" dur="1" fill="hold">
                                          <p:stCondLst>
                                            <p:cond delay="0"/>
                                          </p:stCondLst>
                                        </p:cTn>
                                        <p:tgtEl>
                                          <p:spTgt spid="10">
                                            <p:txEl>
                                              <p:pRg st="3" end="3"/>
                                            </p:txEl>
                                          </p:spTgt>
                                        </p:tgtEl>
                                        <p:attrNameLst>
                                          <p:attrName>style.visibility</p:attrName>
                                        </p:attrNameLst>
                                      </p:cBhvr>
                                      <p:to>
                                        <p:strVal val="visible"/>
                                      </p:to>
                                    </p:set>
                                    <p:anim calcmode="lin" valueType="num">
                                      <p:cBhvr additive="base">
                                        <p:cTn id="25" dur="500" fill="hold"/>
                                        <p:tgtEl>
                                          <p:spTgt spid="10">
                                            <p:txEl>
                                              <p:pRg st="3" end="3"/>
                                            </p:txEl>
                                          </p:spTgt>
                                        </p:tgtEl>
                                        <p:attrNameLst>
                                          <p:attrName>ppt_x</p:attrName>
                                        </p:attrNameLst>
                                      </p:cBhvr>
                                      <p:tavLst>
                                        <p:tav tm="0">
                                          <p:val>
                                            <p:strVal val="#ppt_x"/>
                                          </p:val>
                                        </p:tav>
                                        <p:tav tm="100000">
                                          <p:val>
                                            <p:strVal val="#ppt_x"/>
                                          </p:val>
                                        </p:tav>
                                      </p:tavLst>
                                    </p:anim>
                                    <p:anim calcmode="lin" valueType="num">
                                      <p:cBhvr additive="base">
                                        <p:cTn id="26" dur="500" fill="hold"/>
                                        <p:tgtEl>
                                          <p:spTgt spid="10">
                                            <p:txEl>
                                              <p:pRg st="3" end="3"/>
                                            </p:txEl>
                                          </p:spTgt>
                                        </p:tgtEl>
                                        <p:attrNameLst>
                                          <p:attrName>ppt_y</p:attrName>
                                        </p:attrNameLst>
                                      </p:cBhvr>
                                      <p:tavLst>
                                        <p:tav tm="0">
                                          <p:val>
                                            <p:strVal val="1+#ppt_h/2"/>
                                          </p:val>
                                        </p:tav>
                                        <p:tav tm="100000">
                                          <p:val>
                                            <p:strVal val="#ppt_y"/>
                                          </p:val>
                                        </p:tav>
                                      </p:tavLst>
                                    </p:anim>
                                  </p:childTnLst>
                                </p:cTn>
                              </p:par>
                            </p:childTnLst>
                          </p:cTn>
                        </p:par>
                      </p:childTnLst>
                    </p:cTn>
                  </p:par>
                  <p:par>
                    <p:cTn id="27" fill="hold">
                      <p:stCondLst>
                        <p:cond delay="indefinite"/>
                      </p:stCondLst>
                      <p:childTnLst>
                        <p:par>
                          <p:cTn id="28" fill="hold">
                            <p:stCondLst>
                              <p:cond delay="0"/>
                            </p:stCondLst>
                            <p:childTnLst>
                              <p:par>
                                <p:cTn id="29" presetID="2" presetClass="entr" presetSubtype="4" fill="hold" grpId="0" nodeType="clickEffect">
                                  <p:stCondLst>
                                    <p:cond delay="0"/>
                                  </p:stCondLst>
                                  <p:childTnLst>
                                    <p:set>
                                      <p:cBhvr>
                                        <p:cTn id="30" dur="1" fill="hold">
                                          <p:stCondLst>
                                            <p:cond delay="0"/>
                                          </p:stCondLst>
                                        </p:cTn>
                                        <p:tgtEl>
                                          <p:spTgt spid="10">
                                            <p:txEl>
                                              <p:pRg st="4" end="4"/>
                                            </p:txEl>
                                          </p:spTgt>
                                        </p:tgtEl>
                                        <p:attrNameLst>
                                          <p:attrName>style.visibility</p:attrName>
                                        </p:attrNameLst>
                                      </p:cBhvr>
                                      <p:to>
                                        <p:strVal val="visible"/>
                                      </p:to>
                                    </p:set>
                                    <p:anim calcmode="lin" valueType="num">
                                      <p:cBhvr additive="base">
                                        <p:cTn id="31" dur="500" fill="hold"/>
                                        <p:tgtEl>
                                          <p:spTgt spid="10">
                                            <p:txEl>
                                              <p:pRg st="4" end="4"/>
                                            </p:txEl>
                                          </p:spTgt>
                                        </p:tgtEl>
                                        <p:attrNameLst>
                                          <p:attrName>ppt_x</p:attrName>
                                        </p:attrNameLst>
                                      </p:cBhvr>
                                      <p:tavLst>
                                        <p:tav tm="0">
                                          <p:val>
                                            <p:strVal val="#ppt_x"/>
                                          </p:val>
                                        </p:tav>
                                        <p:tav tm="100000">
                                          <p:val>
                                            <p:strVal val="#ppt_x"/>
                                          </p:val>
                                        </p:tav>
                                      </p:tavLst>
                                    </p:anim>
                                    <p:anim calcmode="lin" valueType="num">
                                      <p:cBhvr additive="base">
                                        <p:cTn id="32" dur="500" fill="hold"/>
                                        <p:tgtEl>
                                          <p:spTgt spid="10">
                                            <p:txEl>
                                              <p:pRg st="4" end="4"/>
                                            </p:txEl>
                                          </p:spTgt>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 grpId="0" build="p"/>
    </p:bld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89688" y="1123838"/>
            <a:ext cx="2314519" cy="4601183"/>
          </a:xfrm>
        </p:spPr>
        <p:txBody>
          <a:bodyPr>
            <a:normAutofit/>
          </a:bodyPr>
          <a:lstStyle/>
          <a:p>
            <a:r>
              <a:rPr lang="en-US" sz="2400" dirty="0" smtClean="0"/>
              <a:t>Why Assertive Engagement is Needed.</a:t>
            </a:r>
            <a:endParaRPr lang="en-US" sz="2400" dirty="0"/>
          </a:p>
        </p:txBody>
      </p:sp>
      <p:sp>
        <p:nvSpPr>
          <p:cNvPr id="4" name="Footer Placeholder 3"/>
          <p:cNvSpPr>
            <a:spLocks noGrp="1"/>
          </p:cNvSpPr>
          <p:nvPr>
            <p:ph type="ftr" sz="quarter" idx="11"/>
          </p:nvPr>
        </p:nvSpPr>
        <p:spPr/>
        <p:txBody>
          <a:bodyPr/>
          <a:lstStyle/>
          <a:p>
            <a:r>
              <a:rPr lang="en-US" dirty="0" smtClean="0"/>
              <a:t>© All rights reserved. No utilization or reproduction of this material is allowed without the written permission of CSH.</a:t>
            </a:r>
            <a:endParaRPr lang="en-US" dirty="0"/>
          </a:p>
        </p:txBody>
      </p:sp>
      <p:sp>
        <p:nvSpPr>
          <p:cNvPr id="7" name="Rectangle 6"/>
          <p:cNvSpPr/>
          <p:nvPr/>
        </p:nvSpPr>
        <p:spPr bwMode="auto">
          <a:xfrm>
            <a:off x="2587336" y="759771"/>
            <a:ext cx="6276109" cy="728133"/>
          </a:xfrm>
          <a:prstGeom prst="rect">
            <a:avLst/>
          </a:prstGeom>
          <a:solidFill>
            <a:srgbClr val="671E75"/>
          </a:solid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r" defTabSz="914400" rtl="0" eaLnBrk="0" fontAlgn="base" latinLnBrk="0" hangingPunct="0">
              <a:lnSpc>
                <a:spcPct val="100000"/>
              </a:lnSpc>
              <a:spcBef>
                <a:spcPct val="0"/>
              </a:spcBef>
              <a:spcAft>
                <a:spcPct val="0"/>
              </a:spcAft>
              <a:buClrTx/>
              <a:buSzTx/>
              <a:buFontTx/>
              <a:buNone/>
              <a:tabLst/>
            </a:pPr>
            <a:endParaRPr kumimoji="0" lang="en-US" sz="2400" b="0" i="0" u="none" strike="noStrike" cap="none" normalizeH="0" baseline="0" dirty="0" smtClean="0">
              <a:ln>
                <a:noFill/>
              </a:ln>
              <a:solidFill>
                <a:schemeClr val="tx1"/>
              </a:solidFill>
              <a:effectLst/>
              <a:latin typeface="Times" charset="0"/>
            </a:endParaRPr>
          </a:p>
        </p:txBody>
      </p:sp>
      <p:sp>
        <p:nvSpPr>
          <p:cNvPr id="8" name="TextBox 7"/>
          <p:cNvSpPr txBox="1"/>
          <p:nvPr/>
        </p:nvSpPr>
        <p:spPr>
          <a:xfrm>
            <a:off x="2670462" y="893004"/>
            <a:ext cx="6109855" cy="461665"/>
          </a:xfrm>
          <a:prstGeom prst="rect">
            <a:avLst/>
          </a:prstGeom>
          <a:noFill/>
        </p:spPr>
        <p:txBody>
          <a:bodyPr wrap="square" rtlCol="0">
            <a:spAutoFit/>
          </a:bodyPr>
          <a:lstStyle/>
          <a:p>
            <a:pPr algn="ctr"/>
            <a:r>
              <a:rPr lang="en-US" sz="2400" dirty="0" smtClean="0">
                <a:solidFill>
                  <a:schemeClr val="bg1"/>
                </a:solidFill>
              </a:rPr>
              <a:t>When Business As Usual Doesn’t Work</a:t>
            </a:r>
            <a:endParaRPr lang="en-US" sz="2400" dirty="0">
              <a:solidFill>
                <a:schemeClr val="bg1"/>
              </a:solidFill>
            </a:endParaRPr>
          </a:p>
        </p:txBody>
      </p:sp>
      <p:pic>
        <p:nvPicPr>
          <p:cNvPr id="11" name="Picture 10"/>
          <p:cNvPicPr>
            <a:picLocks noChangeAspect="1"/>
          </p:cNvPicPr>
          <p:nvPr/>
        </p:nvPicPr>
        <p:blipFill>
          <a:blip r:embed="rId3" cstate="email">
            <a:extLst>
              <a:ext uri="{28A0092B-C50C-407E-A947-70E740481C1C}">
                <a14:useLocalDpi xmlns:a14="http://schemas.microsoft.com/office/drawing/2010/main"/>
              </a:ext>
            </a:extLst>
          </a:blip>
          <a:stretch>
            <a:fillRect/>
          </a:stretch>
        </p:blipFill>
        <p:spPr>
          <a:xfrm>
            <a:off x="7074388" y="2199807"/>
            <a:ext cx="2069612" cy="3103713"/>
          </a:xfrm>
          <a:prstGeom prst="rect">
            <a:avLst/>
          </a:prstGeom>
        </p:spPr>
      </p:pic>
      <p:sp>
        <p:nvSpPr>
          <p:cNvPr id="12" name="Content Placeholder 5"/>
          <p:cNvSpPr>
            <a:spLocks noGrp="1"/>
          </p:cNvSpPr>
          <p:nvPr>
            <p:ph idx="1"/>
          </p:nvPr>
        </p:nvSpPr>
        <p:spPr>
          <a:xfrm>
            <a:off x="2587336" y="1975186"/>
            <a:ext cx="4671756" cy="3736711"/>
          </a:xfrm>
        </p:spPr>
        <p:txBody>
          <a:bodyPr>
            <a:noAutofit/>
          </a:bodyPr>
          <a:lstStyle/>
          <a:p>
            <a:pPr>
              <a:lnSpc>
                <a:spcPct val="120000"/>
              </a:lnSpc>
            </a:pPr>
            <a:r>
              <a:rPr lang="en-US" sz="2400" dirty="0" smtClean="0">
                <a:solidFill>
                  <a:srgbClr val="0081C6"/>
                </a:solidFill>
                <a:latin typeface="+mj-lt"/>
              </a:rPr>
              <a:t>Office appointment are fine, if they work. </a:t>
            </a:r>
            <a:endParaRPr lang="en-US" sz="2400" dirty="0">
              <a:solidFill>
                <a:srgbClr val="0081C6"/>
              </a:solidFill>
              <a:latin typeface="+mj-lt"/>
            </a:endParaRPr>
          </a:p>
          <a:p>
            <a:pPr>
              <a:lnSpc>
                <a:spcPct val="120000"/>
              </a:lnSpc>
            </a:pPr>
            <a:r>
              <a:rPr lang="en-US" sz="2400" dirty="0" smtClean="0">
                <a:solidFill>
                  <a:srgbClr val="0081C6"/>
                </a:solidFill>
                <a:latin typeface="+mj-lt"/>
              </a:rPr>
              <a:t> Goal setting is your job too! At least moving the client along in the process!</a:t>
            </a:r>
            <a:endParaRPr lang="en-US" sz="2400" dirty="0">
              <a:solidFill>
                <a:srgbClr val="0081C6"/>
              </a:solidFill>
              <a:latin typeface="+mj-lt"/>
            </a:endParaRPr>
          </a:p>
          <a:p>
            <a:pPr>
              <a:lnSpc>
                <a:spcPct val="120000"/>
              </a:lnSpc>
            </a:pPr>
            <a:r>
              <a:rPr lang="en-US" sz="2400" dirty="0" smtClean="0">
                <a:solidFill>
                  <a:srgbClr val="0081C6"/>
                </a:solidFill>
                <a:latin typeface="+mj-lt"/>
              </a:rPr>
              <a:t>Engagement doesn’t have to wait for the perfect moment!</a:t>
            </a:r>
            <a:endParaRPr lang="en-US" sz="2400" dirty="0">
              <a:solidFill>
                <a:srgbClr val="0081C6"/>
              </a:solidFill>
              <a:latin typeface="+mj-lt"/>
            </a:endParaRPr>
          </a:p>
          <a:p>
            <a:pPr>
              <a:lnSpc>
                <a:spcPct val="120000"/>
              </a:lnSpc>
            </a:pPr>
            <a:r>
              <a:rPr lang="en-US" sz="2400" dirty="0" smtClean="0">
                <a:solidFill>
                  <a:srgbClr val="0081C6"/>
                </a:solidFill>
                <a:latin typeface="+mj-lt"/>
              </a:rPr>
              <a:t>Role clarity is (mostly) for the birds!</a:t>
            </a:r>
            <a:endParaRPr lang="en-US" sz="2400" dirty="0">
              <a:solidFill>
                <a:srgbClr val="0081C6"/>
              </a:solidFill>
              <a:latin typeface="+mj-lt"/>
            </a:endParaRPr>
          </a:p>
        </p:txBody>
      </p:sp>
    </p:spTree>
    <p:extLst>
      <p:ext uri="{BB962C8B-B14F-4D97-AF65-F5344CB8AC3E}">
        <p14:creationId xmlns:p14="http://schemas.microsoft.com/office/powerpoint/2010/main" val="2991944075"/>
      </p:ext>
    </p:extLst>
  </p:cSld>
  <p:clrMapOvr>
    <a:masterClrMapping/>
  </p:clrMapOvr>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89688" y="1123838"/>
            <a:ext cx="2314519" cy="4601183"/>
          </a:xfrm>
        </p:spPr>
        <p:txBody>
          <a:bodyPr>
            <a:normAutofit/>
          </a:bodyPr>
          <a:lstStyle/>
          <a:p>
            <a:pPr algn="ctr"/>
            <a:r>
              <a:rPr lang="en-US" sz="2400" dirty="0" smtClean="0"/>
              <a:t>Why?</a:t>
            </a:r>
            <a:endParaRPr lang="en-US" sz="2400" dirty="0"/>
          </a:p>
        </p:txBody>
      </p:sp>
      <p:sp>
        <p:nvSpPr>
          <p:cNvPr id="4" name="Footer Placeholder 3"/>
          <p:cNvSpPr>
            <a:spLocks noGrp="1"/>
          </p:cNvSpPr>
          <p:nvPr>
            <p:ph type="ftr" sz="quarter" idx="11"/>
          </p:nvPr>
        </p:nvSpPr>
        <p:spPr/>
        <p:txBody>
          <a:bodyPr/>
          <a:lstStyle/>
          <a:p>
            <a:r>
              <a:rPr lang="en-US" dirty="0" smtClean="0"/>
              <a:t>© All rights reserved. No utilization or reproduction of this material is allowed without the written permission of CSH.</a:t>
            </a:r>
            <a:endParaRPr lang="en-US" dirty="0"/>
          </a:p>
        </p:txBody>
      </p:sp>
      <p:pic>
        <p:nvPicPr>
          <p:cNvPr id="9" name="Picture Placeholder 7"/>
          <p:cNvPicPr>
            <a:picLocks noGrp="1" noChangeAspect="1"/>
          </p:cNvPicPr>
          <p:nvPr>
            <p:ph idx="1"/>
          </p:nvPr>
        </p:nvPicPr>
        <p:blipFill>
          <a:blip r:embed="rId3">
            <a:extLst>
              <a:ext uri="{28A0092B-C50C-407E-A947-70E740481C1C}">
                <a14:useLocalDpi xmlns:a14="http://schemas.microsoft.com/office/drawing/2010/main"/>
              </a:ext>
            </a:extLst>
          </a:blip>
          <a:stretch>
            <a:fillRect/>
          </a:stretch>
        </p:blipFill>
        <p:spPr>
          <a:xfrm>
            <a:off x="2722419" y="1636110"/>
            <a:ext cx="5835565" cy="3576637"/>
          </a:xfrm>
        </p:spPr>
      </p:pic>
      <p:sp>
        <p:nvSpPr>
          <p:cNvPr id="10" name="TextBox 9"/>
          <p:cNvSpPr txBox="1"/>
          <p:nvPr/>
        </p:nvSpPr>
        <p:spPr>
          <a:xfrm>
            <a:off x="2892137" y="1412615"/>
            <a:ext cx="5105400" cy="584775"/>
          </a:xfrm>
          <a:prstGeom prst="rect">
            <a:avLst/>
          </a:prstGeom>
          <a:noFill/>
        </p:spPr>
        <p:txBody>
          <a:bodyPr wrap="square" rtlCol="0">
            <a:spAutoFit/>
          </a:bodyPr>
          <a:lstStyle/>
          <a:p>
            <a:r>
              <a:rPr lang="en-US" sz="3200" dirty="0" smtClean="0">
                <a:solidFill>
                  <a:srgbClr val="0081C6"/>
                </a:solidFill>
                <a:latin typeface="+mj-lt"/>
              </a:rPr>
              <a:t>Because it’s all about:</a:t>
            </a:r>
            <a:endParaRPr lang="en-US" sz="3200" dirty="0">
              <a:solidFill>
                <a:srgbClr val="0081C6"/>
              </a:solidFill>
              <a:latin typeface="+mj-lt"/>
            </a:endParaRPr>
          </a:p>
        </p:txBody>
      </p:sp>
    </p:spTree>
    <p:extLst>
      <p:ext uri="{BB962C8B-B14F-4D97-AF65-F5344CB8AC3E}">
        <p14:creationId xmlns:p14="http://schemas.microsoft.com/office/powerpoint/2010/main" val="2719317099"/>
      </p:ext>
    </p:extLst>
  </p:cSld>
  <p:clrMapOvr>
    <a:masterClrMapping/>
  </p:clrMapOvr>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US" dirty="0">
                <a:solidFill>
                  <a:schemeClr val="bg1"/>
                </a:solidFill>
              </a:rPr>
              <a:t>How Do We Engage?</a:t>
            </a:r>
            <a:br>
              <a:rPr lang="en-US" dirty="0">
                <a:solidFill>
                  <a:schemeClr val="bg1"/>
                </a:solidFill>
              </a:rPr>
            </a:br>
            <a:endParaRPr lang="en-US" dirty="0"/>
          </a:p>
        </p:txBody>
      </p:sp>
      <p:sp>
        <p:nvSpPr>
          <p:cNvPr id="4" name="Footer Placeholder 3"/>
          <p:cNvSpPr>
            <a:spLocks noGrp="1"/>
          </p:cNvSpPr>
          <p:nvPr>
            <p:ph type="ftr" sz="quarter" idx="11"/>
          </p:nvPr>
        </p:nvSpPr>
        <p:spPr/>
        <p:txBody>
          <a:bodyPr/>
          <a:lstStyle/>
          <a:p>
            <a:r>
              <a:rPr lang="en-US" dirty="0" smtClean="0"/>
              <a:t>© All rights reserved. No utilization or reproduction of this material is allowed without the written permission of CSH.</a:t>
            </a:r>
            <a:endParaRPr lang="en-US" dirty="0"/>
          </a:p>
        </p:txBody>
      </p:sp>
    </p:spTree>
    <p:extLst>
      <p:ext uri="{BB962C8B-B14F-4D97-AF65-F5344CB8AC3E}">
        <p14:creationId xmlns:p14="http://schemas.microsoft.com/office/powerpoint/2010/main" val="2835900564"/>
      </p:ext>
    </p:extLst>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89688" y="1123838"/>
            <a:ext cx="2314519" cy="4601183"/>
          </a:xfrm>
        </p:spPr>
        <p:txBody>
          <a:bodyPr>
            <a:normAutofit/>
          </a:bodyPr>
          <a:lstStyle/>
          <a:p>
            <a:r>
              <a:rPr lang="en-US" sz="2400" dirty="0" smtClean="0"/>
              <a:t>How to Engage:</a:t>
            </a:r>
            <a:br>
              <a:rPr lang="en-US" sz="2400" dirty="0" smtClean="0"/>
            </a:br>
            <a:r>
              <a:rPr lang="en-US" sz="2400" dirty="0" smtClean="0"/>
              <a:t>With Cultural Competency</a:t>
            </a:r>
            <a:endParaRPr lang="en-US" sz="2400" dirty="0"/>
          </a:p>
        </p:txBody>
      </p:sp>
      <p:sp>
        <p:nvSpPr>
          <p:cNvPr id="4" name="Footer Placeholder 3"/>
          <p:cNvSpPr>
            <a:spLocks noGrp="1"/>
          </p:cNvSpPr>
          <p:nvPr>
            <p:ph type="ftr" sz="quarter" idx="11"/>
          </p:nvPr>
        </p:nvSpPr>
        <p:spPr/>
        <p:txBody>
          <a:bodyPr/>
          <a:lstStyle/>
          <a:p>
            <a:r>
              <a:rPr lang="en-US" dirty="0" smtClean="0"/>
              <a:t>© All rights reserved. No utilization or reproduction of this material is allowed without the written permission of CSH.</a:t>
            </a:r>
            <a:endParaRPr lang="en-US" dirty="0"/>
          </a:p>
        </p:txBody>
      </p:sp>
      <p:sp>
        <p:nvSpPr>
          <p:cNvPr id="7" name="Rectangle 6"/>
          <p:cNvSpPr/>
          <p:nvPr/>
        </p:nvSpPr>
        <p:spPr bwMode="auto">
          <a:xfrm>
            <a:off x="2587336" y="759771"/>
            <a:ext cx="6276109" cy="728133"/>
          </a:xfrm>
          <a:prstGeom prst="rect">
            <a:avLst/>
          </a:prstGeom>
          <a:solidFill>
            <a:srgbClr val="0081C6"/>
          </a:solid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r" defTabSz="914400" rtl="0" eaLnBrk="0" fontAlgn="base" latinLnBrk="0" hangingPunct="0">
              <a:lnSpc>
                <a:spcPct val="100000"/>
              </a:lnSpc>
              <a:spcBef>
                <a:spcPct val="0"/>
              </a:spcBef>
              <a:spcAft>
                <a:spcPct val="0"/>
              </a:spcAft>
              <a:buClrTx/>
              <a:buSzTx/>
              <a:buFontTx/>
              <a:buNone/>
              <a:tabLst/>
            </a:pPr>
            <a:endParaRPr kumimoji="0" lang="en-US" sz="2400" b="0" i="0" u="none" strike="noStrike" cap="none" normalizeH="0" baseline="0" dirty="0" smtClean="0">
              <a:ln>
                <a:noFill/>
              </a:ln>
              <a:solidFill>
                <a:schemeClr val="tx1"/>
              </a:solidFill>
              <a:effectLst/>
              <a:latin typeface="Times" charset="0"/>
            </a:endParaRPr>
          </a:p>
        </p:txBody>
      </p:sp>
      <p:sp>
        <p:nvSpPr>
          <p:cNvPr id="8" name="TextBox 7"/>
          <p:cNvSpPr txBox="1"/>
          <p:nvPr/>
        </p:nvSpPr>
        <p:spPr>
          <a:xfrm>
            <a:off x="2670462" y="893004"/>
            <a:ext cx="6109855" cy="461665"/>
          </a:xfrm>
          <a:prstGeom prst="rect">
            <a:avLst/>
          </a:prstGeom>
          <a:noFill/>
        </p:spPr>
        <p:txBody>
          <a:bodyPr wrap="square" rtlCol="0">
            <a:spAutoFit/>
          </a:bodyPr>
          <a:lstStyle/>
          <a:p>
            <a:pPr algn="ctr"/>
            <a:r>
              <a:rPr lang="en-US" sz="2400" dirty="0" smtClean="0">
                <a:solidFill>
                  <a:schemeClr val="bg1"/>
                </a:solidFill>
              </a:rPr>
              <a:t>What Does Culture Influence?</a:t>
            </a:r>
            <a:endParaRPr lang="en-US" sz="2400" dirty="0">
              <a:solidFill>
                <a:schemeClr val="bg1"/>
              </a:solidFill>
            </a:endParaRPr>
          </a:p>
        </p:txBody>
      </p:sp>
      <p:pic>
        <p:nvPicPr>
          <p:cNvPr id="9" name="Picture 8"/>
          <p:cNvPicPr>
            <a:picLocks noChangeAspect="1"/>
          </p:cNvPicPr>
          <p:nvPr/>
        </p:nvPicPr>
        <p:blipFill rotWithShape="1">
          <a:blip r:embed="rId3" cstate="email">
            <a:extLst>
              <a:ext uri="{28A0092B-C50C-407E-A947-70E740481C1C}">
                <a14:useLocalDpi xmlns:a14="http://schemas.microsoft.com/office/drawing/2010/main"/>
              </a:ext>
            </a:extLst>
          </a:blip>
          <a:srcRect l="19675" r="30654"/>
          <a:stretch/>
        </p:blipFill>
        <p:spPr>
          <a:xfrm>
            <a:off x="6710795" y="2462645"/>
            <a:ext cx="1818410" cy="2449483"/>
          </a:xfrm>
          <a:prstGeom prst="rect">
            <a:avLst/>
          </a:prstGeom>
        </p:spPr>
      </p:pic>
      <p:sp>
        <p:nvSpPr>
          <p:cNvPr id="10" name="Content Placeholder 2"/>
          <p:cNvSpPr>
            <a:spLocks noGrp="1"/>
          </p:cNvSpPr>
          <p:nvPr>
            <p:ph sz="half" idx="4294967295"/>
          </p:nvPr>
        </p:nvSpPr>
        <p:spPr>
          <a:xfrm>
            <a:off x="2587336" y="2462645"/>
            <a:ext cx="4029941" cy="2434936"/>
          </a:xfrm>
          <a:prstGeom prst="rect">
            <a:avLst/>
          </a:prstGeom>
        </p:spPr>
        <p:txBody>
          <a:bodyPr/>
          <a:lstStyle/>
          <a:p>
            <a:r>
              <a:rPr lang="en-US" dirty="0">
                <a:solidFill>
                  <a:srgbClr val="0081C6"/>
                </a:solidFill>
                <a:latin typeface="+mn-lt"/>
                <a:ea typeface="ＭＳ Ｐゴシック" pitchFamily="34" charset="-128"/>
                <a:cs typeface="Arial" pitchFamily="34" charset="0"/>
              </a:rPr>
              <a:t>M</a:t>
            </a:r>
            <a:r>
              <a:rPr lang="en-US" dirty="0" smtClean="0">
                <a:solidFill>
                  <a:srgbClr val="0081C6"/>
                </a:solidFill>
                <a:latin typeface="+mn-lt"/>
                <a:ea typeface="ＭＳ Ｐゴシック" pitchFamily="34" charset="-128"/>
                <a:cs typeface="Arial" pitchFamily="34" charset="0"/>
              </a:rPr>
              <a:t>any aspects of care, including decisions about whether care is needed or not</a:t>
            </a:r>
          </a:p>
          <a:p>
            <a:r>
              <a:rPr lang="en-US" dirty="0">
                <a:solidFill>
                  <a:srgbClr val="0081C6"/>
                </a:solidFill>
                <a:latin typeface="+mn-lt"/>
                <a:ea typeface="ＭＳ Ｐゴシック" pitchFamily="34" charset="-128"/>
                <a:cs typeface="Arial" pitchFamily="34" charset="0"/>
              </a:rPr>
              <a:t>W</a:t>
            </a:r>
            <a:r>
              <a:rPr lang="en-US" dirty="0" smtClean="0">
                <a:solidFill>
                  <a:srgbClr val="0081C6"/>
                </a:solidFill>
                <a:latin typeface="+mn-lt"/>
                <a:ea typeface="ＭＳ Ｐゴシック" pitchFamily="34" charset="-128"/>
                <a:cs typeface="Arial" pitchFamily="34" charset="0"/>
              </a:rPr>
              <a:t>hat concerns are brought to the services setting</a:t>
            </a:r>
          </a:p>
          <a:p>
            <a:r>
              <a:rPr lang="en-US" dirty="0">
                <a:solidFill>
                  <a:srgbClr val="0081C6"/>
                </a:solidFill>
                <a:latin typeface="+mn-lt"/>
                <a:ea typeface="ＭＳ Ｐゴシック" pitchFamily="34" charset="-128"/>
                <a:cs typeface="Arial" pitchFamily="34" charset="0"/>
              </a:rPr>
              <a:t>H</a:t>
            </a:r>
            <a:r>
              <a:rPr lang="en-US" dirty="0" smtClean="0">
                <a:solidFill>
                  <a:srgbClr val="0081C6"/>
                </a:solidFill>
                <a:latin typeface="+mn-lt"/>
                <a:ea typeface="ＭＳ Ｐゴシック" pitchFamily="34" charset="-128"/>
                <a:cs typeface="Arial" pitchFamily="34" charset="0"/>
              </a:rPr>
              <a:t>ow those concerns are expressed</a:t>
            </a:r>
          </a:p>
          <a:p>
            <a:endParaRPr lang="en-US" dirty="0" smtClean="0">
              <a:solidFill>
                <a:srgbClr val="0081C6"/>
              </a:solidFill>
              <a:latin typeface="+mn-lt"/>
              <a:ea typeface="ＭＳ Ｐゴシック" pitchFamily="34" charset="-128"/>
              <a:cs typeface="Arial" pitchFamily="34" charset="0"/>
            </a:endParaRPr>
          </a:p>
          <a:p>
            <a:endParaRPr lang="en-US" dirty="0" smtClean="0">
              <a:solidFill>
                <a:srgbClr val="0081C6"/>
              </a:solidFill>
              <a:latin typeface="+mn-lt"/>
              <a:ea typeface="ＭＳ Ｐゴシック" pitchFamily="34" charset="-128"/>
              <a:cs typeface="Arial" pitchFamily="34" charset="0"/>
            </a:endParaRPr>
          </a:p>
        </p:txBody>
      </p:sp>
    </p:spTree>
    <p:extLst>
      <p:ext uri="{BB962C8B-B14F-4D97-AF65-F5344CB8AC3E}">
        <p14:creationId xmlns:p14="http://schemas.microsoft.com/office/powerpoint/2010/main" val="2025688248"/>
      </p:ext>
    </p:extLst>
  </p:cSld>
  <p:clrMapOvr>
    <a:masterClrMapping/>
  </p:clrMapOvr>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89688" y="1123838"/>
            <a:ext cx="2314519" cy="4601183"/>
          </a:xfrm>
        </p:spPr>
        <p:txBody>
          <a:bodyPr>
            <a:normAutofit/>
          </a:bodyPr>
          <a:lstStyle/>
          <a:p>
            <a:r>
              <a:rPr lang="en-US" sz="2400" dirty="0" smtClean="0"/>
              <a:t>How to Engage:</a:t>
            </a:r>
            <a:br>
              <a:rPr lang="en-US" sz="2400" dirty="0" smtClean="0"/>
            </a:br>
            <a:r>
              <a:rPr lang="en-US" sz="2400" dirty="0" smtClean="0"/>
              <a:t>With Cultural Competency</a:t>
            </a:r>
            <a:endParaRPr lang="en-US" sz="2400" dirty="0"/>
          </a:p>
        </p:txBody>
      </p:sp>
      <p:sp>
        <p:nvSpPr>
          <p:cNvPr id="4" name="Footer Placeholder 3"/>
          <p:cNvSpPr>
            <a:spLocks noGrp="1"/>
          </p:cNvSpPr>
          <p:nvPr>
            <p:ph type="ftr" sz="quarter" idx="11"/>
          </p:nvPr>
        </p:nvSpPr>
        <p:spPr/>
        <p:txBody>
          <a:bodyPr/>
          <a:lstStyle/>
          <a:p>
            <a:r>
              <a:rPr lang="en-US" dirty="0" smtClean="0"/>
              <a:t>© All rights reserved. No utilization or reproduction of this material is allowed without the written permission of CSH.</a:t>
            </a:r>
            <a:endParaRPr lang="en-US" dirty="0"/>
          </a:p>
        </p:txBody>
      </p:sp>
      <p:sp>
        <p:nvSpPr>
          <p:cNvPr id="7" name="Rectangle 6"/>
          <p:cNvSpPr/>
          <p:nvPr/>
        </p:nvSpPr>
        <p:spPr bwMode="auto">
          <a:xfrm>
            <a:off x="2587336" y="759771"/>
            <a:ext cx="6276109" cy="728133"/>
          </a:xfrm>
          <a:prstGeom prst="rect">
            <a:avLst/>
          </a:prstGeom>
          <a:solidFill>
            <a:srgbClr val="0081C6"/>
          </a:solid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r" defTabSz="914400" rtl="0" eaLnBrk="0" fontAlgn="base" latinLnBrk="0" hangingPunct="0">
              <a:lnSpc>
                <a:spcPct val="100000"/>
              </a:lnSpc>
              <a:spcBef>
                <a:spcPct val="0"/>
              </a:spcBef>
              <a:spcAft>
                <a:spcPct val="0"/>
              </a:spcAft>
              <a:buClrTx/>
              <a:buSzTx/>
              <a:buFontTx/>
              <a:buNone/>
              <a:tabLst/>
            </a:pPr>
            <a:endParaRPr kumimoji="0" lang="en-US" sz="2400" b="0" i="0" u="none" strike="noStrike" cap="none" normalizeH="0" baseline="0" dirty="0" smtClean="0">
              <a:ln>
                <a:noFill/>
              </a:ln>
              <a:solidFill>
                <a:schemeClr val="tx1"/>
              </a:solidFill>
              <a:effectLst/>
              <a:latin typeface="Times" charset="0"/>
            </a:endParaRPr>
          </a:p>
        </p:txBody>
      </p:sp>
      <p:sp>
        <p:nvSpPr>
          <p:cNvPr id="8" name="TextBox 7"/>
          <p:cNvSpPr txBox="1"/>
          <p:nvPr/>
        </p:nvSpPr>
        <p:spPr>
          <a:xfrm>
            <a:off x="2670462" y="893004"/>
            <a:ext cx="6109855" cy="461665"/>
          </a:xfrm>
          <a:prstGeom prst="rect">
            <a:avLst/>
          </a:prstGeom>
          <a:noFill/>
        </p:spPr>
        <p:txBody>
          <a:bodyPr wrap="square" rtlCol="0">
            <a:spAutoFit/>
          </a:bodyPr>
          <a:lstStyle/>
          <a:p>
            <a:pPr algn="ctr"/>
            <a:r>
              <a:rPr lang="en-US" sz="2400" dirty="0" smtClean="0">
                <a:solidFill>
                  <a:schemeClr val="bg1"/>
                </a:solidFill>
              </a:rPr>
              <a:t>What Does Culture Influence?</a:t>
            </a:r>
            <a:endParaRPr lang="en-US" sz="2400" dirty="0">
              <a:solidFill>
                <a:schemeClr val="bg1"/>
              </a:solidFill>
            </a:endParaRPr>
          </a:p>
        </p:txBody>
      </p:sp>
      <p:graphicFrame>
        <p:nvGraphicFramePr>
          <p:cNvPr id="11" name="Diagram 10"/>
          <p:cNvGraphicFramePr/>
          <p:nvPr>
            <p:extLst>
              <p:ext uri="{D42A27DB-BD31-4B8C-83A1-F6EECF244321}">
                <p14:modId xmlns:p14="http://schemas.microsoft.com/office/powerpoint/2010/main" val="1726750880"/>
              </p:ext>
            </p:extLst>
          </p:nvPr>
        </p:nvGraphicFramePr>
        <p:xfrm>
          <a:off x="2157846" y="1487902"/>
          <a:ext cx="3816927" cy="4384172"/>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
        <p:nvSpPr>
          <p:cNvPr id="12" name="Content Placeholder 4"/>
          <p:cNvSpPr>
            <a:spLocks noGrp="1"/>
          </p:cNvSpPr>
          <p:nvPr>
            <p:ph sz="quarter" idx="4294967295"/>
          </p:nvPr>
        </p:nvSpPr>
        <p:spPr>
          <a:xfrm>
            <a:off x="5570322" y="2146408"/>
            <a:ext cx="3293123" cy="3919537"/>
          </a:xfrm>
          <a:prstGeom prst="rect">
            <a:avLst/>
          </a:prstGeom>
        </p:spPr>
        <p:txBody>
          <a:bodyPr/>
          <a:lstStyle/>
          <a:p>
            <a:r>
              <a:rPr lang="en-US" sz="1800" dirty="0" smtClean="0">
                <a:solidFill>
                  <a:srgbClr val="0081C6"/>
                </a:solidFill>
                <a:latin typeface="+mn-lt"/>
                <a:ea typeface="ＭＳ Ｐゴシック" pitchFamily="34" charset="-128"/>
                <a:cs typeface="Arial" pitchFamily="34" charset="0"/>
              </a:rPr>
              <a:t>What coping strategies are used</a:t>
            </a:r>
          </a:p>
          <a:p>
            <a:r>
              <a:rPr lang="en-US" sz="1800" dirty="0" smtClean="0">
                <a:solidFill>
                  <a:srgbClr val="0081C6"/>
                </a:solidFill>
                <a:latin typeface="+mn-lt"/>
                <a:ea typeface="ＭＳ Ｐゴシック" pitchFamily="34" charset="-128"/>
                <a:cs typeface="Arial" pitchFamily="34" charset="0"/>
              </a:rPr>
              <a:t>Family structure, living arrangements and amount and type of social supports</a:t>
            </a:r>
          </a:p>
          <a:p>
            <a:r>
              <a:rPr lang="en-US" sz="1800" dirty="0" smtClean="0">
                <a:solidFill>
                  <a:srgbClr val="0081C6"/>
                </a:solidFill>
                <a:latin typeface="+mn-lt"/>
                <a:ea typeface="ＭＳ Ｐゴシック" pitchFamily="34" charset="-128"/>
                <a:cs typeface="Arial" pitchFamily="34" charset="0"/>
              </a:rPr>
              <a:t>Help-seeking behavior</a:t>
            </a:r>
          </a:p>
          <a:p>
            <a:r>
              <a:rPr lang="en-US" sz="1800" dirty="0" smtClean="0">
                <a:solidFill>
                  <a:srgbClr val="0081C6"/>
                </a:solidFill>
                <a:latin typeface="+mn-lt"/>
                <a:ea typeface="ＭＳ Ｐゴシック" pitchFamily="34" charset="-128"/>
                <a:cs typeface="Arial" pitchFamily="34" charset="0"/>
              </a:rPr>
              <a:t>Level of trust in services providers</a:t>
            </a:r>
          </a:p>
          <a:p>
            <a:r>
              <a:rPr lang="en-US" sz="1800" dirty="0" smtClean="0">
                <a:solidFill>
                  <a:srgbClr val="0081C6"/>
                </a:solidFill>
                <a:latin typeface="+mn-lt"/>
                <a:ea typeface="ＭＳ Ｐゴシック" pitchFamily="34" charset="-128"/>
                <a:cs typeface="Arial" pitchFamily="34" charset="0"/>
              </a:rPr>
              <a:t>Amount of stigma a person feels </a:t>
            </a:r>
          </a:p>
          <a:p>
            <a:endParaRPr lang="en-US" sz="1800" dirty="0" smtClean="0">
              <a:solidFill>
                <a:srgbClr val="0081C6"/>
              </a:solidFill>
              <a:latin typeface="+mn-lt"/>
              <a:ea typeface="ＭＳ Ｐゴシック" pitchFamily="34" charset="-128"/>
              <a:cs typeface="Arial" pitchFamily="34" charset="0"/>
            </a:endParaRPr>
          </a:p>
          <a:p>
            <a:endParaRPr lang="en-US" sz="1800" dirty="0" smtClean="0">
              <a:solidFill>
                <a:srgbClr val="0081C6"/>
              </a:solidFill>
              <a:latin typeface="+mn-lt"/>
              <a:ea typeface="ＭＳ Ｐゴシック" pitchFamily="34" charset="-128"/>
              <a:cs typeface="Arial" pitchFamily="34" charset="0"/>
            </a:endParaRPr>
          </a:p>
        </p:txBody>
      </p:sp>
    </p:spTree>
    <p:extLst>
      <p:ext uri="{BB962C8B-B14F-4D97-AF65-F5344CB8AC3E}">
        <p14:creationId xmlns:p14="http://schemas.microsoft.com/office/powerpoint/2010/main" val="1009414898"/>
      </p:ext>
    </p:extLst>
  </p:cSld>
  <p:clrMapOvr>
    <a:masterClrMapping/>
  </p:clrMapOvr>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89688" y="1123838"/>
            <a:ext cx="2314519" cy="4601183"/>
          </a:xfrm>
        </p:spPr>
        <p:txBody>
          <a:bodyPr>
            <a:normAutofit/>
          </a:bodyPr>
          <a:lstStyle/>
          <a:p>
            <a:r>
              <a:rPr lang="en-US" sz="2400" dirty="0" smtClean="0"/>
              <a:t>How to Engage</a:t>
            </a:r>
            <a:br>
              <a:rPr lang="en-US" sz="2400" dirty="0" smtClean="0"/>
            </a:br>
            <a:endParaRPr lang="en-US" sz="2400" dirty="0"/>
          </a:p>
        </p:txBody>
      </p:sp>
      <p:sp>
        <p:nvSpPr>
          <p:cNvPr id="4" name="Footer Placeholder 3"/>
          <p:cNvSpPr>
            <a:spLocks noGrp="1"/>
          </p:cNvSpPr>
          <p:nvPr>
            <p:ph type="ftr" sz="quarter" idx="11"/>
          </p:nvPr>
        </p:nvSpPr>
        <p:spPr/>
        <p:txBody>
          <a:bodyPr/>
          <a:lstStyle/>
          <a:p>
            <a:r>
              <a:rPr lang="en-US" dirty="0" smtClean="0"/>
              <a:t>© All rights reserved. No utilization or reproduction of this material is allowed without the written permission of CSH.</a:t>
            </a:r>
            <a:endParaRPr lang="en-US" dirty="0"/>
          </a:p>
        </p:txBody>
      </p:sp>
      <p:sp>
        <p:nvSpPr>
          <p:cNvPr id="7" name="Rectangle 6"/>
          <p:cNvSpPr/>
          <p:nvPr/>
        </p:nvSpPr>
        <p:spPr bwMode="auto">
          <a:xfrm>
            <a:off x="2587336" y="759771"/>
            <a:ext cx="6276109" cy="728133"/>
          </a:xfrm>
          <a:prstGeom prst="rect">
            <a:avLst/>
          </a:prstGeom>
          <a:solidFill>
            <a:srgbClr val="0081C6"/>
          </a:solid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r" defTabSz="914400" rtl="0" eaLnBrk="0" fontAlgn="base" latinLnBrk="0" hangingPunct="0">
              <a:lnSpc>
                <a:spcPct val="100000"/>
              </a:lnSpc>
              <a:spcBef>
                <a:spcPct val="0"/>
              </a:spcBef>
              <a:spcAft>
                <a:spcPct val="0"/>
              </a:spcAft>
              <a:buClrTx/>
              <a:buSzTx/>
              <a:buFontTx/>
              <a:buNone/>
              <a:tabLst/>
            </a:pPr>
            <a:endParaRPr kumimoji="0" lang="en-US" sz="2400" b="0" i="0" u="none" strike="noStrike" cap="none" normalizeH="0" baseline="0" dirty="0" smtClean="0">
              <a:ln>
                <a:noFill/>
              </a:ln>
              <a:solidFill>
                <a:schemeClr val="tx1"/>
              </a:solidFill>
              <a:effectLst/>
              <a:latin typeface="Times" charset="0"/>
            </a:endParaRPr>
          </a:p>
        </p:txBody>
      </p:sp>
      <p:sp>
        <p:nvSpPr>
          <p:cNvPr id="8" name="TextBox 7"/>
          <p:cNvSpPr txBox="1"/>
          <p:nvPr/>
        </p:nvSpPr>
        <p:spPr>
          <a:xfrm>
            <a:off x="2670462" y="893004"/>
            <a:ext cx="6109855" cy="461665"/>
          </a:xfrm>
          <a:prstGeom prst="rect">
            <a:avLst/>
          </a:prstGeom>
          <a:noFill/>
        </p:spPr>
        <p:txBody>
          <a:bodyPr wrap="square" rtlCol="0">
            <a:spAutoFit/>
          </a:bodyPr>
          <a:lstStyle/>
          <a:p>
            <a:pPr algn="ctr"/>
            <a:r>
              <a:rPr lang="en-US" sz="2400" dirty="0" smtClean="0">
                <a:solidFill>
                  <a:schemeClr val="bg1"/>
                </a:solidFill>
              </a:rPr>
              <a:t>Culture Impacts Our Beliefs, Norms, Values</a:t>
            </a:r>
            <a:endParaRPr lang="en-US" sz="2400" dirty="0">
              <a:solidFill>
                <a:schemeClr val="bg1"/>
              </a:solidFill>
            </a:endParaRPr>
          </a:p>
        </p:txBody>
      </p:sp>
      <p:graphicFrame>
        <p:nvGraphicFramePr>
          <p:cNvPr id="9" name="Diagram 8"/>
          <p:cNvGraphicFramePr/>
          <p:nvPr>
            <p:extLst>
              <p:ext uri="{D42A27DB-BD31-4B8C-83A1-F6EECF244321}">
                <p14:modId xmlns:p14="http://schemas.microsoft.com/office/powerpoint/2010/main" val="2036134268"/>
              </p:ext>
            </p:extLst>
          </p:nvPr>
        </p:nvGraphicFramePr>
        <p:xfrm>
          <a:off x="1874520" y="1621137"/>
          <a:ext cx="7269480" cy="4170063"/>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extLst>
      <p:ext uri="{BB962C8B-B14F-4D97-AF65-F5344CB8AC3E}">
        <p14:creationId xmlns:p14="http://schemas.microsoft.com/office/powerpoint/2010/main" val="1395887300"/>
      </p:ext>
    </p:extLst>
  </p:cSld>
  <p:clrMapOvr>
    <a:masterClrMapping/>
  </p:clrMapOvr>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3"/>
          <p:cNvSpPr>
            <a:spLocks noGrp="1"/>
          </p:cNvSpPr>
          <p:nvPr>
            <p:ph type="ftr" sz="quarter" idx="11"/>
          </p:nvPr>
        </p:nvSpPr>
        <p:spPr/>
        <p:txBody>
          <a:bodyPr/>
          <a:lstStyle/>
          <a:p>
            <a:r>
              <a:rPr lang="en-US" dirty="0" smtClean="0"/>
              <a:t>© All rights reserved. No utilization or reproduction of this material is allowed without the written permission of CSH.</a:t>
            </a:r>
            <a:endParaRPr lang="en-US" dirty="0"/>
          </a:p>
        </p:txBody>
      </p:sp>
      <p:sp>
        <p:nvSpPr>
          <p:cNvPr id="7" name="Rectangle 6"/>
          <p:cNvSpPr/>
          <p:nvPr/>
        </p:nvSpPr>
        <p:spPr bwMode="auto">
          <a:xfrm>
            <a:off x="2587336" y="759771"/>
            <a:ext cx="6276109" cy="728133"/>
          </a:xfrm>
          <a:prstGeom prst="rect">
            <a:avLst/>
          </a:prstGeom>
          <a:solidFill>
            <a:srgbClr val="0081C6"/>
          </a:solid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r" defTabSz="914400" rtl="0" eaLnBrk="0" fontAlgn="base" latinLnBrk="0" hangingPunct="0">
              <a:lnSpc>
                <a:spcPct val="100000"/>
              </a:lnSpc>
              <a:spcBef>
                <a:spcPct val="0"/>
              </a:spcBef>
              <a:spcAft>
                <a:spcPct val="0"/>
              </a:spcAft>
              <a:buClrTx/>
              <a:buSzTx/>
              <a:buFontTx/>
              <a:buNone/>
              <a:tabLst/>
            </a:pPr>
            <a:endParaRPr kumimoji="0" lang="en-US" sz="2400" b="0" i="0" u="none" strike="noStrike" cap="none" normalizeH="0" baseline="0" dirty="0" smtClean="0">
              <a:ln>
                <a:noFill/>
              </a:ln>
              <a:solidFill>
                <a:schemeClr val="tx1"/>
              </a:solidFill>
              <a:effectLst/>
              <a:latin typeface="Times" charset="0"/>
            </a:endParaRPr>
          </a:p>
        </p:txBody>
      </p:sp>
      <p:sp>
        <p:nvSpPr>
          <p:cNvPr id="8" name="TextBox 7"/>
          <p:cNvSpPr txBox="1"/>
          <p:nvPr/>
        </p:nvSpPr>
        <p:spPr>
          <a:xfrm>
            <a:off x="2670462" y="893004"/>
            <a:ext cx="6109855" cy="461665"/>
          </a:xfrm>
          <a:prstGeom prst="rect">
            <a:avLst/>
          </a:prstGeom>
          <a:noFill/>
        </p:spPr>
        <p:txBody>
          <a:bodyPr wrap="square" rtlCol="0">
            <a:spAutoFit/>
          </a:bodyPr>
          <a:lstStyle/>
          <a:p>
            <a:pPr algn="ctr"/>
            <a:r>
              <a:rPr lang="en-US" sz="2400" dirty="0" smtClean="0">
                <a:solidFill>
                  <a:schemeClr val="bg1"/>
                </a:solidFill>
              </a:rPr>
              <a:t>Culture Includes:</a:t>
            </a:r>
            <a:endParaRPr lang="en-US" sz="2400" dirty="0">
              <a:solidFill>
                <a:schemeClr val="bg1"/>
              </a:solidFill>
            </a:endParaRPr>
          </a:p>
        </p:txBody>
      </p:sp>
      <p:graphicFrame>
        <p:nvGraphicFramePr>
          <p:cNvPr id="10" name="Diagram 9"/>
          <p:cNvGraphicFramePr/>
          <p:nvPr>
            <p:extLst>
              <p:ext uri="{D42A27DB-BD31-4B8C-83A1-F6EECF244321}">
                <p14:modId xmlns:p14="http://schemas.microsoft.com/office/powerpoint/2010/main" val="1012534187"/>
              </p:ext>
            </p:extLst>
          </p:nvPr>
        </p:nvGraphicFramePr>
        <p:xfrm>
          <a:off x="2670462" y="1276342"/>
          <a:ext cx="6081176" cy="5105400"/>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extLst>
      <p:ext uri="{BB962C8B-B14F-4D97-AF65-F5344CB8AC3E}">
        <p14:creationId xmlns:p14="http://schemas.microsoft.com/office/powerpoint/2010/main" val="3341532137"/>
      </p:ext>
    </p:extLst>
  </p:cSld>
  <p:clrMapOvr>
    <a:masterClrMapping/>
  </p:clrMapOvr>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Culture in IL	</a:t>
            </a:r>
            <a:endParaRPr lang="en-US" dirty="0"/>
          </a:p>
        </p:txBody>
      </p:sp>
      <p:pic>
        <p:nvPicPr>
          <p:cNvPr id="5" name="Content Placeholder 4"/>
          <p:cNvPicPr>
            <a:picLocks noGrp="1" noChangeAspect="1"/>
          </p:cNvPicPr>
          <p:nvPr>
            <p:ph idx="1"/>
          </p:nvPr>
        </p:nvPicPr>
        <p:blipFill>
          <a:blip r:embed="rId3" cstate="print">
            <a:extLst>
              <a:ext uri="{28A0092B-C50C-407E-A947-70E740481C1C}">
                <a14:useLocalDpi xmlns:a14="http://schemas.microsoft.com/office/drawing/2010/main" val="0"/>
              </a:ext>
            </a:extLst>
          </a:blip>
          <a:stretch>
            <a:fillRect/>
          </a:stretch>
        </p:blipFill>
        <p:spPr>
          <a:xfrm>
            <a:off x="2728218" y="3393023"/>
            <a:ext cx="2630972" cy="2331998"/>
          </a:xfrm>
        </p:spPr>
      </p:pic>
      <p:sp>
        <p:nvSpPr>
          <p:cNvPr id="4" name="Footer Placeholder 3"/>
          <p:cNvSpPr>
            <a:spLocks noGrp="1"/>
          </p:cNvSpPr>
          <p:nvPr>
            <p:ph type="ftr" sz="quarter" idx="11"/>
          </p:nvPr>
        </p:nvSpPr>
        <p:spPr/>
        <p:txBody>
          <a:bodyPr/>
          <a:lstStyle/>
          <a:p>
            <a:r>
              <a:rPr lang="en-US" dirty="0" smtClean="0"/>
              <a:t>© All rights reserved. No utilization or reproduction of this material is allowed without the written permission of CSH.</a:t>
            </a:r>
            <a:endParaRPr lang="en-US" dirty="0"/>
          </a:p>
        </p:txBody>
      </p:sp>
      <p:pic>
        <p:nvPicPr>
          <p:cNvPr id="6" name="Picture 5"/>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911542" y="795129"/>
            <a:ext cx="2730678" cy="5166971"/>
          </a:xfrm>
          <a:prstGeom prst="rect">
            <a:avLst/>
          </a:prstGeom>
        </p:spPr>
      </p:pic>
    </p:spTree>
    <p:extLst>
      <p:ext uri="{BB962C8B-B14F-4D97-AF65-F5344CB8AC3E}">
        <p14:creationId xmlns:p14="http://schemas.microsoft.com/office/powerpoint/2010/main" val="2284693814"/>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89688" y="1123838"/>
            <a:ext cx="2314519" cy="4601183"/>
          </a:xfrm>
        </p:spPr>
        <p:txBody>
          <a:bodyPr>
            <a:normAutofit/>
          </a:bodyPr>
          <a:lstStyle/>
          <a:p>
            <a:pPr algn="ctr"/>
            <a:r>
              <a:rPr lang="en-US" sz="2400" dirty="0" smtClean="0"/>
              <a:t>How to Assertively Engage:</a:t>
            </a:r>
            <a:endParaRPr lang="en-US" sz="2400" dirty="0"/>
          </a:p>
        </p:txBody>
      </p:sp>
      <p:sp>
        <p:nvSpPr>
          <p:cNvPr id="4" name="Footer Placeholder 3"/>
          <p:cNvSpPr>
            <a:spLocks noGrp="1"/>
          </p:cNvSpPr>
          <p:nvPr>
            <p:ph type="ftr" sz="quarter" idx="11"/>
          </p:nvPr>
        </p:nvSpPr>
        <p:spPr/>
        <p:txBody>
          <a:bodyPr/>
          <a:lstStyle/>
          <a:p>
            <a:r>
              <a:rPr lang="en-US" dirty="0" smtClean="0"/>
              <a:t>© All rights reserved. No utilization or reproduction of this material is allowed without the written permission of CSH.</a:t>
            </a:r>
            <a:endParaRPr lang="en-US" dirty="0"/>
          </a:p>
        </p:txBody>
      </p:sp>
      <p:graphicFrame>
        <p:nvGraphicFramePr>
          <p:cNvPr id="13" name="Diagram 12"/>
          <p:cNvGraphicFramePr/>
          <p:nvPr>
            <p:extLst>
              <p:ext uri="{D42A27DB-BD31-4B8C-83A1-F6EECF244321}">
                <p14:modId xmlns:p14="http://schemas.microsoft.com/office/powerpoint/2010/main" val="1920130735"/>
              </p:ext>
            </p:extLst>
          </p:nvPr>
        </p:nvGraphicFramePr>
        <p:xfrm>
          <a:off x="2662703" y="1419289"/>
          <a:ext cx="6298417" cy="4010279"/>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extLst>
      <p:ext uri="{BB962C8B-B14F-4D97-AF65-F5344CB8AC3E}">
        <p14:creationId xmlns:p14="http://schemas.microsoft.com/office/powerpoint/2010/main" val="636458708"/>
      </p:ext>
    </p:extLst>
  </p:cSld>
  <p:clrMapOvr>
    <a:masterClrMapping/>
  </p:clrMapOvr>
  <p:timing>
    <p:tnLst>
      <p:par>
        <p:cT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89688" y="1123838"/>
            <a:ext cx="2314519" cy="4601183"/>
          </a:xfrm>
        </p:spPr>
        <p:txBody>
          <a:bodyPr>
            <a:normAutofit/>
          </a:bodyPr>
          <a:lstStyle/>
          <a:p>
            <a:pPr algn="ctr"/>
            <a:r>
              <a:rPr lang="en-US" sz="2400" dirty="0" smtClean="0"/>
              <a:t>How to Assertively Engage</a:t>
            </a:r>
            <a:endParaRPr lang="en-US" sz="2400" dirty="0"/>
          </a:p>
        </p:txBody>
      </p:sp>
      <p:sp>
        <p:nvSpPr>
          <p:cNvPr id="4" name="Footer Placeholder 3"/>
          <p:cNvSpPr>
            <a:spLocks noGrp="1"/>
          </p:cNvSpPr>
          <p:nvPr>
            <p:ph type="ftr" sz="quarter" idx="11"/>
          </p:nvPr>
        </p:nvSpPr>
        <p:spPr/>
        <p:txBody>
          <a:bodyPr/>
          <a:lstStyle/>
          <a:p>
            <a:r>
              <a:rPr lang="en-US" dirty="0" smtClean="0"/>
              <a:t>© All rights reserved. No utilization or reproduction of this material is allowed without the written permission of CSH.</a:t>
            </a:r>
            <a:endParaRPr lang="en-US" dirty="0"/>
          </a:p>
        </p:txBody>
      </p:sp>
      <p:sp>
        <p:nvSpPr>
          <p:cNvPr id="5" name="Rectangle 4"/>
          <p:cNvSpPr/>
          <p:nvPr/>
        </p:nvSpPr>
        <p:spPr bwMode="auto">
          <a:xfrm>
            <a:off x="2587336" y="759771"/>
            <a:ext cx="6276109" cy="728133"/>
          </a:xfrm>
          <a:prstGeom prst="rect">
            <a:avLst/>
          </a:prstGeom>
          <a:solidFill>
            <a:srgbClr val="0081C6"/>
          </a:solid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r" defTabSz="914400" rtl="0" eaLnBrk="0" fontAlgn="base" latinLnBrk="0" hangingPunct="0">
              <a:lnSpc>
                <a:spcPct val="100000"/>
              </a:lnSpc>
              <a:spcBef>
                <a:spcPct val="0"/>
              </a:spcBef>
              <a:spcAft>
                <a:spcPct val="0"/>
              </a:spcAft>
              <a:buClrTx/>
              <a:buSzTx/>
              <a:buFontTx/>
              <a:buNone/>
              <a:tabLst/>
            </a:pPr>
            <a:endParaRPr kumimoji="0" lang="en-US" sz="2400" b="0" i="0" u="none" strike="noStrike" cap="none" normalizeH="0" baseline="0" dirty="0" smtClean="0">
              <a:ln>
                <a:noFill/>
              </a:ln>
              <a:solidFill>
                <a:schemeClr val="tx1"/>
              </a:solidFill>
              <a:effectLst/>
              <a:latin typeface="Times" charset="0"/>
            </a:endParaRPr>
          </a:p>
        </p:txBody>
      </p:sp>
      <p:sp>
        <p:nvSpPr>
          <p:cNvPr id="6" name="TextBox 5"/>
          <p:cNvSpPr txBox="1"/>
          <p:nvPr/>
        </p:nvSpPr>
        <p:spPr>
          <a:xfrm>
            <a:off x="2670462" y="893004"/>
            <a:ext cx="6109855" cy="461665"/>
          </a:xfrm>
          <a:prstGeom prst="rect">
            <a:avLst/>
          </a:prstGeom>
          <a:noFill/>
        </p:spPr>
        <p:txBody>
          <a:bodyPr wrap="square" rtlCol="0">
            <a:spAutoFit/>
          </a:bodyPr>
          <a:lstStyle/>
          <a:p>
            <a:pPr algn="ctr"/>
            <a:r>
              <a:rPr lang="en-US" sz="2400" dirty="0" smtClean="0">
                <a:solidFill>
                  <a:schemeClr val="bg1"/>
                </a:solidFill>
              </a:rPr>
              <a:t>Relationship Building is the Key!</a:t>
            </a:r>
            <a:endParaRPr lang="en-US" sz="2400" dirty="0">
              <a:solidFill>
                <a:schemeClr val="bg1"/>
              </a:solidFill>
            </a:endParaRPr>
          </a:p>
        </p:txBody>
      </p:sp>
      <p:pic>
        <p:nvPicPr>
          <p:cNvPr id="7" name="Content Placeholder 5"/>
          <p:cNvPicPr>
            <a:picLocks noGrp="1" noChangeAspect="1"/>
          </p:cNvPicPr>
          <p:nvPr>
            <p:ph sz="half" idx="4294967295"/>
          </p:nvPr>
        </p:nvPicPr>
        <p:blipFill>
          <a:blip r:embed="rId3" cstate="email">
            <a:extLst>
              <a:ext uri="{28A0092B-C50C-407E-A947-70E740481C1C}">
                <a14:useLocalDpi xmlns:a14="http://schemas.microsoft.com/office/drawing/2010/main"/>
              </a:ext>
            </a:extLst>
          </a:blip>
          <a:stretch>
            <a:fillRect/>
          </a:stretch>
        </p:blipFill>
        <p:spPr>
          <a:xfrm>
            <a:off x="6087566" y="2205242"/>
            <a:ext cx="2775879" cy="2775879"/>
          </a:xfrm>
          <a:prstGeom prst="rect">
            <a:avLst/>
          </a:prstGeom>
        </p:spPr>
      </p:pic>
      <p:sp>
        <p:nvSpPr>
          <p:cNvPr id="3" name="TextBox 2"/>
          <p:cNvSpPr txBox="1"/>
          <p:nvPr/>
        </p:nvSpPr>
        <p:spPr>
          <a:xfrm>
            <a:off x="2670462" y="2205242"/>
            <a:ext cx="3181698" cy="400110"/>
          </a:xfrm>
          <a:prstGeom prst="rect">
            <a:avLst/>
          </a:prstGeom>
          <a:noFill/>
        </p:spPr>
        <p:txBody>
          <a:bodyPr wrap="square" rtlCol="0">
            <a:spAutoFit/>
          </a:bodyPr>
          <a:lstStyle/>
          <a:p>
            <a:r>
              <a:rPr lang="en-US" sz="2000" b="1" dirty="0" smtClean="0">
                <a:solidFill>
                  <a:srgbClr val="0081C6"/>
                </a:solidFill>
              </a:rPr>
              <a:t>This can be done both:</a:t>
            </a:r>
            <a:endParaRPr lang="en-US" sz="2000" b="1" dirty="0">
              <a:solidFill>
                <a:srgbClr val="0081C6"/>
              </a:solidFill>
            </a:endParaRPr>
          </a:p>
        </p:txBody>
      </p:sp>
      <p:sp>
        <p:nvSpPr>
          <p:cNvPr id="8" name="TextBox 7"/>
          <p:cNvSpPr txBox="1"/>
          <p:nvPr/>
        </p:nvSpPr>
        <p:spPr>
          <a:xfrm>
            <a:off x="2800696" y="2949796"/>
            <a:ext cx="2921229" cy="2031325"/>
          </a:xfrm>
          <a:prstGeom prst="rect">
            <a:avLst/>
          </a:prstGeom>
          <a:noFill/>
        </p:spPr>
        <p:txBody>
          <a:bodyPr wrap="square" rtlCol="0">
            <a:spAutoFit/>
          </a:bodyPr>
          <a:lstStyle/>
          <a:p>
            <a:pPr algn="ctr"/>
            <a:r>
              <a:rPr lang="en-US" dirty="0" smtClean="0">
                <a:solidFill>
                  <a:srgbClr val="0081C6"/>
                </a:solidFill>
              </a:rPr>
              <a:t>Formally</a:t>
            </a:r>
          </a:p>
          <a:p>
            <a:pPr algn="ctr"/>
            <a:endParaRPr lang="en-US" dirty="0">
              <a:solidFill>
                <a:srgbClr val="0081C6"/>
              </a:solidFill>
            </a:endParaRPr>
          </a:p>
          <a:p>
            <a:pPr algn="ctr"/>
            <a:endParaRPr lang="en-US" dirty="0" smtClean="0">
              <a:solidFill>
                <a:srgbClr val="0081C6"/>
              </a:solidFill>
            </a:endParaRPr>
          </a:p>
          <a:p>
            <a:pPr algn="ctr"/>
            <a:r>
              <a:rPr lang="en-US" dirty="0" smtClean="0">
                <a:solidFill>
                  <a:srgbClr val="0081C6"/>
                </a:solidFill>
              </a:rPr>
              <a:t>And</a:t>
            </a:r>
          </a:p>
          <a:p>
            <a:pPr algn="ctr"/>
            <a:endParaRPr lang="en-US" dirty="0">
              <a:solidFill>
                <a:srgbClr val="0081C6"/>
              </a:solidFill>
            </a:endParaRPr>
          </a:p>
          <a:p>
            <a:pPr algn="ctr"/>
            <a:endParaRPr lang="en-US" dirty="0" smtClean="0">
              <a:solidFill>
                <a:srgbClr val="0081C6"/>
              </a:solidFill>
            </a:endParaRPr>
          </a:p>
          <a:p>
            <a:pPr algn="ctr"/>
            <a:r>
              <a:rPr lang="en-US" dirty="0" smtClean="0">
                <a:solidFill>
                  <a:srgbClr val="0081C6"/>
                </a:solidFill>
              </a:rPr>
              <a:t>Informally!</a:t>
            </a:r>
            <a:endParaRPr lang="en-US" dirty="0">
              <a:solidFill>
                <a:srgbClr val="0081C6"/>
              </a:solidFill>
            </a:endParaRPr>
          </a:p>
        </p:txBody>
      </p:sp>
    </p:spTree>
    <p:extLst>
      <p:ext uri="{BB962C8B-B14F-4D97-AF65-F5344CB8AC3E}">
        <p14:creationId xmlns:p14="http://schemas.microsoft.com/office/powerpoint/2010/main" val="3617540606"/>
      </p:ext>
    </p:extLst>
  </p:cSld>
  <p:clrMapOvr>
    <a:masterClrMapping/>
  </p:clrMapOvr>
  <p:timing>
    <p:tnLst>
      <p:par>
        <p:cTn id="1" dur="indefinite" restart="never" nodeType="tmRoot"/>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89688" y="1123838"/>
            <a:ext cx="2314519" cy="4601183"/>
          </a:xfrm>
        </p:spPr>
        <p:txBody>
          <a:bodyPr>
            <a:normAutofit/>
          </a:bodyPr>
          <a:lstStyle/>
          <a:p>
            <a:pPr algn="ctr"/>
            <a:r>
              <a:rPr lang="en-US" sz="2400" dirty="0" smtClean="0"/>
              <a:t>How: Concrete Steps for Action</a:t>
            </a:r>
            <a:endParaRPr lang="en-US" sz="2400" dirty="0"/>
          </a:p>
        </p:txBody>
      </p:sp>
      <p:sp>
        <p:nvSpPr>
          <p:cNvPr id="4" name="Footer Placeholder 3"/>
          <p:cNvSpPr>
            <a:spLocks noGrp="1"/>
          </p:cNvSpPr>
          <p:nvPr>
            <p:ph type="ftr" sz="quarter" idx="11"/>
          </p:nvPr>
        </p:nvSpPr>
        <p:spPr/>
        <p:txBody>
          <a:bodyPr/>
          <a:lstStyle/>
          <a:p>
            <a:r>
              <a:rPr lang="en-US" dirty="0" smtClean="0"/>
              <a:t>© All rights reserved. No utilization or reproduction of this material is allowed without the written permission of CSH.</a:t>
            </a:r>
            <a:endParaRPr lang="en-US" dirty="0"/>
          </a:p>
        </p:txBody>
      </p:sp>
      <p:sp>
        <p:nvSpPr>
          <p:cNvPr id="6" name="TextBox 5"/>
          <p:cNvSpPr txBox="1"/>
          <p:nvPr/>
        </p:nvSpPr>
        <p:spPr>
          <a:xfrm>
            <a:off x="2670462" y="893004"/>
            <a:ext cx="6109855" cy="461665"/>
          </a:xfrm>
          <a:prstGeom prst="rect">
            <a:avLst/>
          </a:prstGeom>
          <a:noFill/>
        </p:spPr>
        <p:txBody>
          <a:bodyPr wrap="square" rtlCol="0">
            <a:spAutoFit/>
          </a:bodyPr>
          <a:lstStyle/>
          <a:p>
            <a:pPr algn="ctr"/>
            <a:r>
              <a:rPr lang="en-US" sz="2400" dirty="0" smtClean="0">
                <a:solidFill>
                  <a:schemeClr val="bg1"/>
                </a:solidFill>
              </a:rPr>
              <a:t>Relationship Building is the Key!</a:t>
            </a:r>
            <a:endParaRPr lang="en-US" sz="2400" dirty="0">
              <a:solidFill>
                <a:schemeClr val="bg1"/>
              </a:solidFill>
            </a:endParaRPr>
          </a:p>
        </p:txBody>
      </p:sp>
      <p:sp>
        <p:nvSpPr>
          <p:cNvPr id="7" name="Rectangle 6"/>
          <p:cNvSpPr/>
          <p:nvPr/>
        </p:nvSpPr>
        <p:spPr bwMode="auto">
          <a:xfrm>
            <a:off x="2587334" y="759769"/>
            <a:ext cx="6276109" cy="728133"/>
          </a:xfrm>
          <a:prstGeom prst="rect">
            <a:avLst/>
          </a:prstGeom>
          <a:solidFill>
            <a:srgbClr val="0081C6"/>
          </a:solid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r" defTabSz="914400" rtl="0" eaLnBrk="0" fontAlgn="base" latinLnBrk="0" hangingPunct="0">
              <a:lnSpc>
                <a:spcPct val="100000"/>
              </a:lnSpc>
              <a:spcBef>
                <a:spcPct val="0"/>
              </a:spcBef>
              <a:spcAft>
                <a:spcPct val="0"/>
              </a:spcAft>
              <a:buClrTx/>
              <a:buSzTx/>
              <a:buFontTx/>
              <a:buNone/>
              <a:tabLst/>
            </a:pPr>
            <a:endParaRPr kumimoji="0" lang="en-US" sz="2400" b="0" i="0" u="none" strike="noStrike" cap="none" normalizeH="0" baseline="0" dirty="0" smtClean="0">
              <a:ln>
                <a:noFill/>
              </a:ln>
              <a:solidFill>
                <a:schemeClr val="tx1"/>
              </a:solidFill>
              <a:effectLst/>
              <a:latin typeface="Times" charset="0"/>
            </a:endParaRPr>
          </a:p>
        </p:txBody>
      </p:sp>
      <p:sp>
        <p:nvSpPr>
          <p:cNvPr id="8" name="TextBox 7"/>
          <p:cNvSpPr txBox="1"/>
          <p:nvPr/>
        </p:nvSpPr>
        <p:spPr>
          <a:xfrm>
            <a:off x="2753588" y="862021"/>
            <a:ext cx="6109855" cy="461665"/>
          </a:xfrm>
          <a:prstGeom prst="rect">
            <a:avLst/>
          </a:prstGeom>
          <a:noFill/>
        </p:spPr>
        <p:txBody>
          <a:bodyPr wrap="square" rtlCol="0">
            <a:spAutoFit/>
          </a:bodyPr>
          <a:lstStyle/>
          <a:p>
            <a:pPr algn="ctr"/>
            <a:r>
              <a:rPr lang="en-US" sz="2400" dirty="0" smtClean="0">
                <a:solidFill>
                  <a:schemeClr val="bg1"/>
                </a:solidFill>
              </a:rPr>
              <a:t>Before Housing is Acquired:</a:t>
            </a:r>
            <a:endParaRPr lang="en-US" sz="2400" dirty="0">
              <a:solidFill>
                <a:schemeClr val="bg1"/>
              </a:solidFill>
            </a:endParaRPr>
          </a:p>
        </p:txBody>
      </p:sp>
      <p:graphicFrame>
        <p:nvGraphicFramePr>
          <p:cNvPr id="10" name="Diagram 9"/>
          <p:cNvGraphicFramePr/>
          <p:nvPr>
            <p:extLst>
              <p:ext uri="{D42A27DB-BD31-4B8C-83A1-F6EECF244321}">
                <p14:modId xmlns:p14="http://schemas.microsoft.com/office/powerpoint/2010/main" val="1754126375"/>
              </p:ext>
            </p:extLst>
          </p:nvPr>
        </p:nvGraphicFramePr>
        <p:xfrm>
          <a:off x="2864332" y="1661021"/>
          <a:ext cx="5722112" cy="4064000"/>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extLst>
      <p:ext uri="{BB962C8B-B14F-4D97-AF65-F5344CB8AC3E}">
        <p14:creationId xmlns:p14="http://schemas.microsoft.com/office/powerpoint/2010/main" val="1030026005"/>
      </p:ext>
    </p:extLst>
  </p:cSld>
  <p:clrMapOvr>
    <a:masterClrMapping/>
  </p:clrMapOvr>
  <p:timing>
    <p:tnLst>
      <p:par>
        <p:cTn id="1" dur="indefinite" restart="never" nodeType="tmRoot"/>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1" name="Picture 10"/>
          <p:cNvPicPr>
            <a:picLocks noChangeAspect="1"/>
          </p:cNvPicPr>
          <p:nvPr/>
        </p:nvPicPr>
        <p:blipFill>
          <a:blip r:embed="rId3" cstate="email">
            <a:extLst>
              <a:ext uri="{28A0092B-C50C-407E-A947-70E740481C1C}">
                <a14:useLocalDpi xmlns:a14="http://schemas.microsoft.com/office/drawing/2010/main"/>
              </a:ext>
            </a:extLst>
          </a:blip>
          <a:stretch>
            <a:fillRect/>
          </a:stretch>
        </p:blipFill>
        <p:spPr>
          <a:xfrm>
            <a:off x="2587334" y="2508666"/>
            <a:ext cx="2119153" cy="2302290"/>
          </a:xfrm>
          <a:prstGeom prst="rect">
            <a:avLst/>
          </a:prstGeom>
        </p:spPr>
      </p:pic>
      <p:sp>
        <p:nvSpPr>
          <p:cNvPr id="2" name="Title 1"/>
          <p:cNvSpPr>
            <a:spLocks noGrp="1"/>
          </p:cNvSpPr>
          <p:nvPr>
            <p:ph type="title"/>
          </p:nvPr>
        </p:nvSpPr>
        <p:spPr>
          <a:xfrm>
            <a:off x="189688" y="1123838"/>
            <a:ext cx="2314519" cy="4601183"/>
          </a:xfrm>
        </p:spPr>
        <p:txBody>
          <a:bodyPr>
            <a:normAutofit/>
          </a:bodyPr>
          <a:lstStyle/>
          <a:p>
            <a:pPr algn="ctr"/>
            <a:r>
              <a:rPr lang="en-US" sz="2400" dirty="0" smtClean="0"/>
              <a:t>How: Concrete Steps for Action</a:t>
            </a:r>
            <a:endParaRPr lang="en-US" sz="2400" dirty="0"/>
          </a:p>
        </p:txBody>
      </p:sp>
      <p:sp>
        <p:nvSpPr>
          <p:cNvPr id="4" name="Footer Placeholder 3"/>
          <p:cNvSpPr>
            <a:spLocks noGrp="1"/>
          </p:cNvSpPr>
          <p:nvPr>
            <p:ph type="ftr" sz="quarter" idx="11"/>
          </p:nvPr>
        </p:nvSpPr>
        <p:spPr/>
        <p:txBody>
          <a:bodyPr/>
          <a:lstStyle/>
          <a:p>
            <a:r>
              <a:rPr lang="en-US" dirty="0" smtClean="0"/>
              <a:t>© All rights reserved. No utilization or reproduction of this material is allowed without the written permission of CSH.</a:t>
            </a:r>
            <a:endParaRPr lang="en-US" dirty="0"/>
          </a:p>
        </p:txBody>
      </p:sp>
      <p:sp>
        <p:nvSpPr>
          <p:cNvPr id="6" name="TextBox 5"/>
          <p:cNvSpPr txBox="1"/>
          <p:nvPr/>
        </p:nvSpPr>
        <p:spPr>
          <a:xfrm>
            <a:off x="2670462" y="893004"/>
            <a:ext cx="6109855" cy="461665"/>
          </a:xfrm>
          <a:prstGeom prst="rect">
            <a:avLst/>
          </a:prstGeom>
          <a:noFill/>
        </p:spPr>
        <p:txBody>
          <a:bodyPr wrap="square" rtlCol="0">
            <a:spAutoFit/>
          </a:bodyPr>
          <a:lstStyle/>
          <a:p>
            <a:pPr algn="ctr"/>
            <a:r>
              <a:rPr lang="en-US" sz="2400" dirty="0" smtClean="0">
                <a:solidFill>
                  <a:schemeClr val="bg1"/>
                </a:solidFill>
              </a:rPr>
              <a:t>Relationship Building is the Key!</a:t>
            </a:r>
            <a:endParaRPr lang="en-US" sz="2400" dirty="0">
              <a:solidFill>
                <a:schemeClr val="bg1"/>
              </a:solidFill>
            </a:endParaRPr>
          </a:p>
        </p:txBody>
      </p:sp>
      <p:sp>
        <p:nvSpPr>
          <p:cNvPr id="7" name="Rectangle 6"/>
          <p:cNvSpPr/>
          <p:nvPr/>
        </p:nvSpPr>
        <p:spPr bwMode="auto">
          <a:xfrm>
            <a:off x="2587334" y="759769"/>
            <a:ext cx="6276109" cy="728133"/>
          </a:xfrm>
          <a:prstGeom prst="rect">
            <a:avLst/>
          </a:prstGeom>
          <a:solidFill>
            <a:srgbClr val="0081C6"/>
          </a:solid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r" defTabSz="914400" rtl="0" eaLnBrk="0" fontAlgn="base" latinLnBrk="0" hangingPunct="0">
              <a:lnSpc>
                <a:spcPct val="100000"/>
              </a:lnSpc>
              <a:spcBef>
                <a:spcPct val="0"/>
              </a:spcBef>
              <a:spcAft>
                <a:spcPct val="0"/>
              </a:spcAft>
              <a:buClrTx/>
              <a:buSzTx/>
              <a:buFontTx/>
              <a:buNone/>
              <a:tabLst/>
            </a:pPr>
            <a:endParaRPr kumimoji="0" lang="en-US" sz="2400" b="0" i="0" u="none" strike="noStrike" cap="none" normalizeH="0" baseline="0" dirty="0" smtClean="0">
              <a:ln>
                <a:noFill/>
              </a:ln>
              <a:solidFill>
                <a:schemeClr val="tx1"/>
              </a:solidFill>
              <a:effectLst/>
              <a:latin typeface="Times" charset="0"/>
            </a:endParaRPr>
          </a:p>
        </p:txBody>
      </p:sp>
      <p:sp>
        <p:nvSpPr>
          <p:cNvPr id="8" name="TextBox 7"/>
          <p:cNvSpPr txBox="1"/>
          <p:nvPr/>
        </p:nvSpPr>
        <p:spPr>
          <a:xfrm>
            <a:off x="2753588" y="862021"/>
            <a:ext cx="6109855" cy="461665"/>
          </a:xfrm>
          <a:prstGeom prst="rect">
            <a:avLst/>
          </a:prstGeom>
          <a:noFill/>
        </p:spPr>
        <p:txBody>
          <a:bodyPr wrap="square" rtlCol="0">
            <a:spAutoFit/>
          </a:bodyPr>
          <a:lstStyle/>
          <a:p>
            <a:pPr algn="ctr"/>
            <a:r>
              <a:rPr lang="en-US" sz="2400" dirty="0" smtClean="0">
                <a:solidFill>
                  <a:schemeClr val="bg1"/>
                </a:solidFill>
              </a:rPr>
              <a:t>Housing Has Been Located:</a:t>
            </a:r>
            <a:endParaRPr lang="en-US" sz="2400" dirty="0">
              <a:solidFill>
                <a:schemeClr val="bg1"/>
              </a:solidFill>
            </a:endParaRPr>
          </a:p>
        </p:txBody>
      </p:sp>
      <p:graphicFrame>
        <p:nvGraphicFramePr>
          <p:cNvPr id="9" name="Diagram 8"/>
          <p:cNvGraphicFramePr/>
          <p:nvPr>
            <p:extLst>
              <p:ext uri="{D42A27DB-BD31-4B8C-83A1-F6EECF244321}">
                <p14:modId xmlns:p14="http://schemas.microsoft.com/office/powerpoint/2010/main" val="2815173717"/>
              </p:ext>
            </p:extLst>
          </p:nvPr>
        </p:nvGraphicFramePr>
        <p:xfrm>
          <a:off x="3758044" y="1621137"/>
          <a:ext cx="5105399" cy="4285901"/>
        </p:xfrm>
        <a:graphic>
          <a:graphicData uri="http://schemas.openxmlformats.org/drawingml/2006/diagram">
            <dgm:relIds xmlns:dgm="http://schemas.openxmlformats.org/drawingml/2006/diagram" xmlns:r="http://schemas.openxmlformats.org/officeDocument/2006/relationships" r:dm="rId4" r:lo="rId5" r:qs="rId6" r:cs="rId7"/>
          </a:graphicData>
        </a:graphic>
      </p:graphicFrame>
    </p:spTree>
    <p:extLst>
      <p:ext uri="{BB962C8B-B14F-4D97-AF65-F5344CB8AC3E}">
        <p14:creationId xmlns:p14="http://schemas.microsoft.com/office/powerpoint/2010/main" val="3505496257"/>
      </p:ext>
    </p:extLst>
  </p:cSld>
  <p:clrMapOvr>
    <a:masterClrMapping/>
  </p:clrMapOvr>
  <p:timing>
    <p:tnLst>
      <p:par>
        <p:cTn id="1" dur="indefinite" restart="never" nodeType="tmRoot"/>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2" name="Picture 11"/>
          <p:cNvPicPr>
            <a:picLocks noChangeAspect="1"/>
          </p:cNvPicPr>
          <p:nvPr/>
        </p:nvPicPr>
        <p:blipFill>
          <a:blip r:embed="rId3" cstate="email">
            <a:extLst>
              <a:ext uri="{28A0092B-C50C-407E-A947-70E740481C1C}">
                <a14:useLocalDpi xmlns:a14="http://schemas.microsoft.com/office/drawing/2010/main"/>
              </a:ext>
            </a:extLst>
          </a:blip>
          <a:stretch>
            <a:fillRect/>
          </a:stretch>
        </p:blipFill>
        <p:spPr>
          <a:xfrm>
            <a:off x="2670460" y="4040923"/>
            <a:ext cx="2888990" cy="1921178"/>
          </a:xfrm>
          <a:prstGeom prst="rect">
            <a:avLst/>
          </a:prstGeom>
        </p:spPr>
      </p:pic>
      <p:sp>
        <p:nvSpPr>
          <p:cNvPr id="2" name="Title 1"/>
          <p:cNvSpPr>
            <a:spLocks noGrp="1"/>
          </p:cNvSpPr>
          <p:nvPr>
            <p:ph type="title"/>
          </p:nvPr>
        </p:nvSpPr>
        <p:spPr>
          <a:xfrm>
            <a:off x="189688" y="1123838"/>
            <a:ext cx="2314519" cy="4601183"/>
          </a:xfrm>
        </p:spPr>
        <p:txBody>
          <a:bodyPr>
            <a:normAutofit/>
          </a:bodyPr>
          <a:lstStyle/>
          <a:p>
            <a:pPr algn="ctr"/>
            <a:r>
              <a:rPr lang="en-US" sz="2400" dirty="0" smtClean="0"/>
              <a:t>How: The Move-in Day</a:t>
            </a:r>
            <a:endParaRPr lang="en-US" sz="2400" dirty="0"/>
          </a:p>
        </p:txBody>
      </p:sp>
      <p:sp>
        <p:nvSpPr>
          <p:cNvPr id="4" name="Footer Placeholder 3"/>
          <p:cNvSpPr>
            <a:spLocks noGrp="1"/>
          </p:cNvSpPr>
          <p:nvPr>
            <p:ph type="ftr" sz="quarter" idx="11"/>
          </p:nvPr>
        </p:nvSpPr>
        <p:spPr/>
        <p:txBody>
          <a:bodyPr/>
          <a:lstStyle/>
          <a:p>
            <a:r>
              <a:rPr lang="en-US" dirty="0" smtClean="0"/>
              <a:t>© All rights reserved. No utilization or reproduction of this material is allowed without the written permission of CSH.</a:t>
            </a:r>
            <a:endParaRPr lang="en-US" dirty="0"/>
          </a:p>
        </p:txBody>
      </p:sp>
      <p:sp>
        <p:nvSpPr>
          <p:cNvPr id="6" name="TextBox 5"/>
          <p:cNvSpPr txBox="1"/>
          <p:nvPr/>
        </p:nvSpPr>
        <p:spPr>
          <a:xfrm>
            <a:off x="2670462" y="893004"/>
            <a:ext cx="6109855" cy="461665"/>
          </a:xfrm>
          <a:prstGeom prst="rect">
            <a:avLst/>
          </a:prstGeom>
          <a:noFill/>
        </p:spPr>
        <p:txBody>
          <a:bodyPr wrap="square" rtlCol="0">
            <a:spAutoFit/>
          </a:bodyPr>
          <a:lstStyle/>
          <a:p>
            <a:pPr algn="ctr"/>
            <a:r>
              <a:rPr lang="en-US" sz="2400" dirty="0" smtClean="0">
                <a:solidFill>
                  <a:schemeClr val="bg1"/>
                </a:solidFill>
              </a:rPr>
              <a:t>Relationship Building is the Key!</a:t>
            </a:r>
            <a:endParaRPr lang="en-US" sz="2400" dirty="0">
              <a:solidFill>
                <a:schemeClr val="bg1"/>
              </a:solidFill>
            </a:endParaRPr>
          </a:p>
        </p:txBody>
      </p:sp>
      <p:graphicFrame>
        <p:nvGraphicFramePr>
          <p:cNvPr id="10" name="Diagram 9"/>
          <p:cNvGraphicFramePr/>
          <p:nvPr>
            <p:extLst>
              <p:ext uri="{D42A27DB-BD31-4B8C-83A1-F6EECF244321}">
                <p14:modId xmlns:p14="http://schemas.microsoft.com/office/powerpoint/2010/main" val="4140297950"/>
              </p:ext>
            </p:extLst>
          </p:nvPr>
        </p:nvGraphicFramePr>
        <p:xfrm>
          <a:off x="3243013" y="758078"/>
          <a:ext cx="5537304" cy="3691536"/>
        </p:xfrm>
        <a:graphic>
          <a:graphicData uri="http://schemas.openxmlformats.org/drawingml/2006/diagram">
            <dgm:relIds xmlns:dgm="http://schemas.openxmlformats.org/drawingml/2006/diagram" xmlns:r="http://schemas.openxmlformats.org/officeDocument/2006/relationships" r:dm="rId4" r:lo="rId5" r:qs="rId6" r:cs="rId7"/>
          </a:graphicData>
        </a:graphic>
      </p:graphicFrame>
    </p:spTree>
    <p:extLst>
      <p:ext uri="{BB962C8B-B14F-4D97-AF65-F5344CB8AC3E}">
        <p14:creationId xmlns:p14="http://schemas.microsoft.com/office/powerpoint/2010/main" val="1171065899"/>
      </p:ext>
    </p:extLst>
  </p:cSld>
  <p:clrMapOvr>
    <a:masterClrMapping/>
  </p:clrMapOvr>
  <p:timing>
    <p:tnLst>
      <p:par>
        <p:cTn id="1" dur="indefinite" restart="never" nodeType="tmRoot"/>
      </p:par>
    </p:tn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p:cNvPicPr>
            <a:picLocks noChangeAspect="1"/>
          </p:cNvPicPr>
          <p:nvPr/>
        </p:nvPicPr>
        <p:blipFill rotWithShape="1">
          <a:blip r:embed="rId3" cstate="email">
            <a:extLst>
              <a:ext uri="{28A0092B-C50C-407E-A947-70E740481C1C}">
                <a14:useLocalDpi xmlns:a14="http://schemas.microsoft.com/office/drawing/2010/main"/>
              </a:ext>
            </a:extLst>
          </a:blip>
          <a:srcRect t="9330" b="6514"/>
          <a:stretch/>
        </p:blipFill>
        <p:spPr>
          <a:xfrm>
            <a:off x="3907715" y="4049391"/>
            <a:ext cx="3715156" cy="2093461"/>
          </a:xfrm>
          <a:prstGeom prst="rect">
            <a:avLst/>
          </a:prstGeom>
        </p:spPr>
      </p:pic>
      <p:sp>
        <p:nvSpPr>
          <p:cNvPr id="2" name="Title 1"/>
          <p:cNvSpPr>
            <a:spLocks noGrp="1"/>
          </p:cNvSpPr>
          <p:nvPr>
            <p:ph type="title"/>
          </p:nvPr>
        </p:nvSpPr>
        <p:spPr>
          <a:xfrm>
            <a:off x="189688" y="1123838"/>
            <a:ext cx="2314519" cy="4601183"/>
          </a:xfrm>
        </p:spPr>
        <p:txBody>
          <a:bodyPr>
            <a:normAutofit/>
          </a:bodyPr>
          <a:lstStyle/>
          <a:p>
            <a:pPr algn="ctr"/>
            <a:r>
              <a:rPr lang="en-US" sz="2400" dirty="0" smtClean="0"/>
              <a:t>How: Tips for the Move-in Day</a:t>
            </a:r>
            <a:endParaRPr lang="en-US" sz="2400" dirty="0"/>
          </a:p>
        </p:txBody>
      </p:sp>
      <p:sp>
        <p:nvSpPr>
          <p:cNvPr id="4" name="Footer Placeholder 3"/>
          <p:cNvSpPr>
            <a:spLocks noGrp="1"/>
          </p:cNvSpPr>
          <p:nvPr>
            <p:ph type="ftr" sz="quarter" idx="11"/>
          </p:nvPr>
        </p:nvSpPr>
        <p:spPr/>
        <p:txBody>
          <a:bodyPr/>
          <a:lstStyle/>
          <a:p>
            <a:r>
              <a:rPr lang="en-US" dirty="0" smtClean="0"/>
              <a:t>© All rights reserved. No utilization or reproduction of this material is allowed without the written permission of CSH.</a:t>
            </a:r>
            <a:endParaRPr lang="en-US" dirty="0"/>
          </a:p>
        </p:txBody>
      </p:sp>
      <p:sp>
        <p:nvSpPr>
          <p:cNvPr id="6" name="TextBox 5"/>
          <p:cNvSpPr txBox="1"/>
          <p:nvPr/>
        </p:nvSpPr>
        <p:spPr>
          <a:xfrm>
            <a:off x="2670462" y="893004"/>
            <a:ext cx="6109855" cy="461665"/>
          </a:xfrm>
          <a:prstGeom prst="rect">
            <a:avLst/>
          </a:prstGeom>
          <a:noFill/>
        </p:spPr>
        <p:txBody>
          <a:bodyPr wrap="square" rtlCol="0">
            <a:spAutoFit/>
          </a:bodyPr>
          <a:lstStyle/>
          <a:p>
            <a:pPr algn="ctr"/>
            <a:r>
              <a:rPr lang="en-US" sz="2400" dirty="0" smtClean="0">
                <a:solidFill>
                  <a:schemeClr val="bg1"/>
                </a:solidFill>
              </a:rPr>
              <a:t>Relationship Building is the Key!</a:t>
            </a:r>
            <a:endParaRPr lang="en-US" sz="2400" dirty="0">
              <a:solidFill>
                <a:schemeClr val="bg1"/>
              </a:solidFill>
            </a:endParaRPr>
          </a:p>
        </p:txBody>
      </p:sp>
      <p:sp>
        <p:nvSpPr>
          <p:cNvPr id="8" name="Content Placeholder 2"/>
          <p:cNvSpPr>
            <a:spLocks noGrp="1"/>
          </p:cNvSpPr>
          <p:nvPr>
            <p:ph idx="1"/>
          </p:nvPr>
        </p:nvSpPr>
        <p:spPr>
          <a:xfrm>
            <a:off x="10183825" y="585412"/>
            <a:ext cx="2653008" cy="3581400"/>
          </a:xfrm>
        </p:spPr>
        <p:txBody>
          <a:bodyPr>
            <a:normAutofit/>
          </a:bodyPr>
          <a:lstStyle/>
          <a:p>
            <a:endParaRPr lang="en-US" dirty="0">
              <a:solidFill>
                <a:srgbClr val="0081C6"/>
              </a:solidFill>
            </a:endParaRPr>
          </a:p>
          <a:p>
            <a:endParaRPr lang="en-US" dirty="0">
              <a:solidFill>
                <a:srgbClr val="0081C6"/>
              </a:solidFill>
            </a:endParaRPr>
          </a:p>
          <a:p>
            <a:endParaRPr lang="en-US" dirty="0">
              <a:solidFill>
                <a:srgbClr val="0081C6"/>
              </a:solidFill>
            </a:endParaRPr>
          </a:p>
        </p:txBody>
      </p:sp>
      <p:graphicFrame>
        <p:nvGraphicFramePr>
          <p:cNvPr id="3" name="Diagram 2"/>
          <p:cNvGraphicFramePr/>
          <p:nvPr>
            <p:extLst>
              <p:ext uri="{D42A27DB-BD31-4B8C-83A1-F6EECF244321}">
                <p14:modId xmlns:p14="http://schemas.microsoft.com/office/powerpoint/2010/main" val="2447395806"/>
              </p:ext>
            </p:extLst>
          </p:nvPr>
        </p:nvGraphicFramePr>
        <p:xfrm>
          <a:off x="2670462" y="437853"/>
          <a:ext cx="6109855" cy="3728959"/>
        </p:xfrm>
        <a:graphic>
          <a:graphicData uri="http://schemas.openxmlformats.org/drawingml/2006/diagram">
            <dgm:relIds xmlns:dgm="http://schemas.openxmlformats.org/drawingml/2006/diagram" xmlns:r="http://schemas.openxmlformats.org/officeDocument/2006/relationships" r:dm="rId4" r:lo="rId5" r:qs="rId6" r:cs="rId7"/>
          </a:graphicData>
        </a:graphic>
      </p:graphicFrame>
    </p:spTree>
    <p:extLst>
      <p:ext uri="{BB962C8B-B14F-4D97-AF65-F5344CB8AC3E}">
        <p14:creationId xmlns:p14="http://schemas.microsoft.com/office/powerpoint/2010/main" val="935736060"/>
      </p:ext>
    </p:extLst>
  </p:cSld>
  <p:clrMapOvr>
    <a:masterClrMapping/>
  </p:clrMapOvr>
  <p:timing>
    <p:tnLst>
      <p:par>
        <p:cTn id="1" dur="indefinite" restart="never" nodeType="tmRoot"/>
      </p:par>
    </p:tn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 name="Title 11"/>
          <p:cNvSpPr>
            <a:spLocks noGrp="1"/>
          </p:cNvSpPr>
          <p:nvPr>
            <p:ph type="title"/>
          </p:nvPr>
        </p:nvSpPr>
        <p:spPr/>
        <p:txBody>
          <a:bodyPr>
            <a:normAutofit/>
          </a:bodyPr>
          <a:lstStyle/>
          <a:p>
            <a:pPr algn="ctr"/>
            <a:r>
              <a:rPr lang="en-US" sz="2800" dirty="0" smtClean="0"/>
              <a:t>How: </a:t>
            </a:r>
            <a:br>
              <a:rPr lang="en-US" sz="2800" dirty="0" smtClean="0"/>
            </a:br>
            <a:endParaRPr lang="en-US" sz="2800" dirty="0"/>
          </a:p>
        </p:txBody>
      </p:sp>
      <p:sp>
        <p:nvSpPr>
          <p:cNvPr id="5" name="Content Placeholder 2"/>
          <p:cNvSpPr>
            <a:spLocks noGrp="1"/>
          </p:cNvSpPr>
          <p:nvPr>
            <p:ph idx="1"/>
          </p:nvPr>
        </p:nvSpPr>
        <p:spPr>
          <a:xfrm>
            <a:off x="9274628" y="1269058"/>
            <a:ext cx="7543800" cy="3962400"/>
          </a:xfrm>
        </p:spPr>
        <p:txBody>
          <a:bodyPr>
            <a:normAutofit/>
          </a:bodyPr>
          <a:lstStyle/>
          <a:p>
            <a:endParaRPr lang="en-US" b="1" dirty="0" smtClean="0">
              <a:solidFill>
                <a:srgbClr val="0081C6"/>
              </a:solidFill>
            </a:endParaRPr>
          </a:p>
          <a:p>
            <a:endParaRPr lang="en-US" b="1" dirty="0">
              <a:solidFill>
                <a:srgbClr val="0081C6"/>
              </a:solidFill>
            </a:endParaRPr>
          </a:p>
          <a:p>
            <a:endParaRPr lang="en-US" b="1" dirty="0" smtClean="0">
              <a:solidFill>
                <a:srgbClr val="0081C6"/>
              </a:solidFill>
            </a:endParaRPr>
          </a:p>
          <a:p>
            <a:endParaRPr lang="en-US" b="1" dirty="0">
              <a:solidFill>
                <a:srgbClr val="0081C6"/>
              </a:solidFill>
            </a:endParaRPr>
          </a:p>
          <a:p>
            <a:endParaRPr lang="en-US" b="1" dirty="0" smtClean="0">
              <a:solidFill>
                <a:srgbClr val="0081C6"/>
              </a:solidFill>
            </a:endParaRPr>
          </a:p>
          <a:p>
            <a:endParaRPr lang="en-US" b="1" dirty="0">
              <a:solidFill>
                <a:srgbClr val="0081C6"/>
              </a:solidFill>
            </a:endParaRPr>
          </a:p>
        </p:txBody>
      </p:sp>
      <p:graphicFrame>
        <p:nvGraphicFramePr>
          <p:cNvPr id="2" name="Diagram 1"/>
          <p:cNvGraphicFramePr/>
          <p:nvPr>
            <p:extLst>
              <p:ext uri="{D42A27DB-BD31-4B8C-83A1-F6EECF244321}">
                <p14:modId xmlns:p14="http://schemas.microsoft.com/office/powerpoint/2010/main" val="3391303565"/>
              </p:ext>
            </p:extLst>
          </p:nvPr>
        </p:nvGraphicFramePr>
        <p:xfrm>
          <a:off x="2789464" y="1101046"/>
          <a:ext cx="5875565" cy="4130411"/>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extLst>
      <p:ext uri="{BB962C8B-B14F-4D97-AF65-F5344CB8AC3E}">
        <p14:creationId xmlns:p14="http://schemas.microsoft.com/office/powerpoint/2010/main" val="2665290275"/>
      </p:ext>
    </p:extLst>
  </p:cSld>
  <p:clrMapOvr>
    <a:masterClrMapping/>
  </p:clrMapOvr>
  <mc:AlternateContent xmlns:mc="http://schemas.openxmlformats.org/markup-compatibility/2006" xmlns:p14="http://schemas.microsoft.com/office/powerpoint/2010/main">
    <mc:Choice Requires="p14">
      <p:transition spd="slow" p14:dur="2000" advTm="10000"/>
    </mc:Choice>
    <mc:Fallback xmlns="">
      <p:transition spd="slow" advTm="10000"/>
    </mc:Fallback>
  </mc:AlternateContent>
  <p:timing>
    <p:tnLst>
      <p:par>
        <p:cTn id="1" dur="indefinite" restart="never" nodeType="tmRoot"/>
      </p:par>
    </p:tn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 name="Title 11"/>
          <p:cNvSpPr>
            <a:spLocks noGrp="1"/>
          </p:cNvSpPr>
          <p:nvPr>
            <p:ph type="title"/>
          </p:nvPr>
        </p:nvSpPr>
        <p:spPr/>
        <p:txBody>
          <a:bodyPr>
            <a:normAutofit/>
          </a:bodyPr>
          <a:lstStyle/>
          <a:p>
            <a:pPr algn="ctr"/>
            <a:r>
              <a:rPr lang="en-US" sz="2800" dirty="0" smtClean="0"/>
              <a:t>How Often:</a:t>
            </a:r>
            <a:endParaRPr lang="en-US" sz="2800" dirty="0"/>
          </a:p>
        </p:txBody>
      </p:sp>
      <p:pic>
        <p:nvPicPr>
          <p:cNvPr id="6" name="Content Placeholder 3"/>
          <p:cNvPicPr>
            <a:picLocks noGrp="1" noChangeAspect="1"/>
          </p:cNvPicPr>
          <p:nvPr>
            <p:ph idx="1"/>
          </p:nvPr>
        </p:nvPicPr>
        <p:blipFill>
          <a:blip r:embed="rId3">
            <a:extLst>
              <a:ext uri="{28A0092B-C50C-407E-A947-70E740481C1C}">
                <a14:useLocalDpi xmlns:a14="http://schemas.microsoft.com/office/drawing/2010/main"/>
              </a:ext>
            </a:extLst>
          </a:blip>
          <a:stretch>
            <a:fillRect/>
          </a:stretch>
        </p:blipFill>
        <p:spPr>
          <a:xfrm>
            <a:off x="4990169" y="1926335"/>
            <a:ext cx="3709417" cy="2782063"/>
          </a:xfrm>
        </p:spPr>
      </p:pic>
      <p:sp>
        <p:nvSpPr>
          <p:cNvPr id="7" name="TextBox 6"/>
          <p:cNvSpPr txBox="1"/>
          <p:nvPr/>
        </p:nvSpPr>
        <p:spPr>
          <a:xfrm>
            <a:off x="2712720" y="1148221"/>
            <a:ext cx="2971800" cy="4154984"/>
          </a:xfrm>
          <a:prstGeom prst="rect">
            <a:avLst/>
          </a:prstGeom>
          <a:noFill/>
        </p:spPr>
        <p:txBody>
          <a:bodyPr wrap="square" rtlCol="0">
            <a:spAutoFit/>
          </a:bodyPr>
          <a:lstStyle/>
          <a:p>
            <a:r>
              <a:rPr lang="en-US" sz="2400" dirty="0" smtClean="0">
                <a:solidFill>
                  <a:srgbClr val="0081C6"/>
                </a:solidFill>
              </a:rPr>
              <a:t>No standard amount of time- it’s what each individual tenant needs</a:t>
            </a:r>
          </a:p>
          <a:p>
            <a:endParaRPr lang="en-US" sz="2400" dirty="0">
              <a:solidFill>
                <a:srgbClr val="0081C6"/>
              </a:solidFill>
            </a:endParaRPr>
          </a:p>
          <a:p>
            <a:r>
              <a:rPr lang="en-US" sz="2400" dirty="0" smtClean="0">
                <a:solidFill>
                  <a:srgbClr val="0081C6"/>
                </a:solidFill>
              </a:rPr>
              <a:t>Promote as much independence as possible</a:t>
            </a:r>
          </a:p>
          <a:p>
            <a:endParaRPr lang="en-US" sz="2400" dirty="0">
              <a:solidFill>
                <a:srgbClr val="0081C6"/>
              </a:solidFill>
            </a:endParaRPr>
          </a:p>
          <a:p>
            <a:r>
              <a:rPr lang="en-US" sz="2400" dirty="0" smtClean="0">
                <a:solidFill>
                  <a:srgbClr val="0081C6"/>
                </a:solidFill>
              </a:rPr>
              <a:t>But err of the side of more, not less</a:t>
            </a:r>
            <a:endParaRPr lang="en-US" sz="2400" dirty="0">
              <a:solidFill>
                <a:srgbClr val="0081C6"/>
              </a:solidFill>
            </a:endParaRPr>
          </a:p>
        </p:txBody>
      </p:sp>
    </p:spTree>
    <p:extLst>
      <p:ext uri="{BB962C8B-B14F-4D97-AF65-F5344CB8AC3E}">
        <p14:creationId xmlns:p14="http://schemas.microsoft.com/office/powerpoint/2010/main" val="1953913926"/>
      </p:ext>
    </p:extLst>
  </p:cSld>
  <p:clrMapOvr>
    <a:masterClrMapping/>
  </p:clrMapOvr>
  <mc:AlternateContent xmlns:mc="http://schemas.openxmlformats.org/markup-compatibility/2006" xmlns:p14="http://schemas.microsoft.com/office/powerpoint/2010/main">
    <mc:Choice Requires="p14">
      <p:transition spd="slow" p14:dur="2000" advTm="10000"/>
    </mc:Choice>
    <mc:Fallback xmlns="">
      <p:transition spd="slow" advTm="10000"/>
    </mc:Fallback>
  </mc:AlternateContent>
  <p:timing>
    <p:tnLst>
      <p:par>
        <p:cTn id="1" dur="indefinite" restart="never" nodeType="tmRoot"/>
      </p:par>
    </p:tnLst>
  </p:timing>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6"/>
          <p:cNvSpPr/>
          <p:nvPr/>
        </p:nvSpPr>
        <p:spPr>
          <a:xfrm>
            <a:off x="2583542" y="769257"/>
            <a:ext cx="6299201" cy="986972"/>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12" name="Title 11"/>
          <p:cNvSpPr>
            <a:spLocks noGrp="1"/>
          </p:cNvSpPr>
          <p:nvPr>
            <p:ph type="title"/>
          </p:nvPr>
        </p:nvSpPr>
        <p:spPr/>
        <p:txBody>
          <a:bodyPr>
            <a:normAutofit/>
          </a:bodyPr>
          <a:lstStyle/>
          <a:p>
            <a:pPr algn="ctr"/>
            <a:r>
              <a:rPr lang="en-US" sz="2800" dirty="0" smtClean="0"/>
              <a:t>Where to Meet?</a:t>
            </a:r>
            <a:endParaRPr lang="en-US" sz="2800" dirty="0"/>
          </a:p>
        </p:txBody>
      </p:sp>
      <p:sp>
        <p:nvSpPr>
          <p:cNvPr id="6" name="Content Placeholder 2"/>
          <p:cNvSpPr>
            <a:spLocks noGrp="1"/>
          </p:cNvSpPr>
          <p:nvPr>
            <p:ph idx="1"/>
          </p:nvPr>
        </p:nvSpPr>
        <p:spPr>
          <a:xfrm>
            <a:off x="2724526" y="893946"/>
            <a:ext cx="7543800" cy="1219200"/>
          </a:xfrm>
        </p:spPr>
        <p:txBody>
          <a:bodyPr>
            <a:normAutofit/>
          </a:bodyPr>
          <a:lstStyle/>
          <a:p>
            <a:pPr marL="0" indent="0">
              <a:buNone/>
            </a:pPr>
            <a:r>
              <a:rPr lang="en-US" sz="2400" dirty="0" smtClean="0">
                <a:solidFill>
                  <a:schemeClr val="bg1"/>
                </a:solidFill>
              </a:rPr>
              <a:t>Wherever your client will have you. Period. </a:t>
            </a:r>
          </a:p>
          <a:p>
            <a:pPr marL="0" indent="0">
              <a:buNone/>
            </a:pPr>
            <a:endParaRPr lang="en-US" sz="2400" dirty="0">
              <a:solidFill>
                <a:srgbClr val="0081C6"/>
              </a:solidFill>
            </a:endParaRPr>
          </a:p>
        </p:txBody>
      </p:sp>
      <p:pic>
        <p:nvPicPr>
          <p:cNvPr id="3" name="Picture 2"/>
          <p:cNvPicPr>
            <a:picLocks noChangeAspect="1"/>
          </p:cNvPicPr>
          <p:nvPr/>
        </p:nvPicPr>
        <p:blipFill rotWithShape="1">
          <a:blip r:embed="rId3" cstate="email">
            <a:extLst>
              <a:ext uri="{28A0092B-C50C-407E-A947-70E740481C1C}">
                <a14:useLocalDpi xmlns:a14="http://schemas.microsoft.com/office/drawing/2010/main"/>
              </a:ext>
            </a:extLst>
          </a:blip>
          <a:srcRect t="16058"/>
          <a:stretch/>
        </p:blipFill>
        <p:spPr>
          <a:xfrm>
            <a:off x="3960117" y="2727743"/>
            <a:ext cx="4099915" cy="3441547"/>
          </a:xfrm>
          <a:prstGeom prst="rect">
            <a:avLst/>
          </a:prstGeom>
        </p:spPr>
      </p:pic>
    </p:spTree>
    <p:extLst>
      <p:ext uri="{BB962C8B-B14F-4D97-AF65-F5344CB8AC3E}">
        <p14:creationId xmlns:p14="http://schemas.microsoft.com/office/powerpoint/2010/main" val="2236978940"/>
      </p:ext>
    </p:extLst>
  </p:cSld>
  <p:clrMapOvr>
    <a:masterClrMapping/>
  </p:clrMapOvr>
  <mc:AlternateContent xmlns:mc="http://schemas.openxmlformats.org/markup-compatibility/2006" xmlns:p14="http://schemas.microsoft.com/office/powerpoint/2010/main">
    <mc:Choice Requires="p14">
      <p:transition spd="slow" p14:dur="2000" advTm="10000"/>
    </mc:Choice>
    <mc:Fallback xmlns="">
      <p:transition spd="slow" advTm="10000"/>
    </mc:Fallback>
  </mc:AlternateContent>
  <p:timing>
    <p:tnLst>
      <p:par>
        <p:cTn id="1" dur="indefinite" restart="never" nodeType="tmRoot"/>
      </p:par>
    </p:tn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 name="Title 11"/>
          <p:cNvSpPr>
            <a:spLocks noGrp="1"/>
          </p:cNvSpPr>
          <p:nvPr>
            <p:ph type="title"/>
          </p:nvPr>
        </p:nvSpPr>
        <p:spPr/>
        <p:txBody>
          <a:bodyPr>
            <a:normAutofit/>
          </a:bodyPr>
          <a:lstStyle/>
          <a:p>
            <a:pPr algn="ctr"/>
            <a:r>
              <a:rPr lang="en-US" sz="2800" dirty="0" smtClean="0"/>
              <a:t>What to Share: Boundaries</a:t>
            </a:r>
            <a:endParaRPr lang="en-US" sz="2800" dirty="0"/>
          </a:p>
        </p:txBody>
      </p:sp>
      <p:pic>
        <p:nvPicPr>
          <p:cNvPr id="7" name="Content Placeholder 6"/>
          <p:cNvPicPr>
            <a:picLocks noGrp="1" noChangeAspect="1"/>
          </p:cNvPicPr>
          <p:nvPr>
            <p:ph sz="half" idx="4294967295"/>
          </p:nvPr>
        </p:nvPicPr>
        <p:blipFill>
          <a:blip r:embed="rId3" cstate="email">
            <a:extLst>
              <a:ext uri="{28A0092B-C50C-407E-A947-70E740481C1C}">
                <a14:useLocalDpi xmlns:a14="http://schemas.microsoft.com/office/drawing/2010/main"/>
              </a:ext>
            </a:extLst>
          </a:blip>
          <a:stretch>
            <a:fillRect/>
          </a:stretch>
        </p:blipFill>
        <p:spPr>
          <a:xfrm>
            <a:off x="3733800" y="4005072"/>
            <a:ext cx="3963987" cy="1988600"/>
          </a:xfrm>
          <a:prstGeom prst="rect">
            <a:avLst/>
          </a:prstGeom>
        </p:spPr>
      </p:pic>
      <p:sp>
        <p:nvSpPr>
          <p:cNvPr id="8" name="Content Placeholder 4"/>
          <p:cNvSpPr>
            <a:spLocks noGrp="1"/>
          </p:cNvSpPr>
          <p:nvPr>
            <p:ph sz="half" idx="1"/>
          </p:nvPr>
        </p:nvSpPr>
        <p:spPr>
          <a:xfrm>
            <a:off x="2814829" y="305677"/>
            <a:ext cx="6329171" cy="4114800"/>
          </a:xfrm>
        </p:spPr>
        <p:txBody>
          <a:bodyPr>
            <a:normAutofit/>
          </a:bodyPr>
          <a:lstStyle/>
          <a:p>
            <a:r>
              <a:rPr lang="en-US" sz="2000" dirty="0" smtClean="0">
                <a:solidFill>
                  <a:srgbClr val="0081C6"/>
                </a:solidFill>
              </a:rPr>
              <a:t>Assertive Engagement is Informal</a:t>
            </a:r>
          </a:p>
          <a:p>
            <a:pPr marL="0" indent="0">
              <a:buNone/>
            </a:pPr>
            <a:endParaRPr lang="en-US" sz="2000" dirty="0">
              <a:solidFill>
                <a:srgbClr val="0081C6"/>
              </a:solidFill>
            </a:endParaRPr>
          </a:p>
          <a:p>
            <a:r>
              <a:rPr lang="en-US" sz="2000" dirty="0" smtClean="0">
                <a:solidFill>
                  <a:srgbClr val="0081C6"/>
                </a:solidFill>
              </a:rPr>
              <a:t>Relies on personal connection and rapport</a:t>
            </a:r>
          </a:p>
          <a:p>
            <a:pPr marL="0" indent="0">
              <a:buNone/>
            </a:pPr>
            <a:endParaRPr lang="en-US" sz="2000" dirty="0">
              <a:solidFill>
                <a:srgbClr val="0081C6"/>
              </a:solidFill>
            </a:endParaRPr>
          </a:p>
          <a:p>
            <a:r>
              <a:rPr lang="en-US" sz="2000" dirty="0" smtClean="0">
                <a:solidFill>
                  <a:srgbClr val="0081C6"/>
                </a:solidFill>
              </a:rPr>
              <a:t>But professional boundaries still exist!</a:t>
            </a:r>
            <a:endParaRPr lang="en-US" sz="2000" dirty="0">
              <a:solidFill>
                <a:srgbClr val="0081C6"/>
              </a:solidFill>
            </a:endParaRPr>
          </a:p>
        </p:txBody>
      </p:sp>
    </p:spTree>
    <p:extLst>
      <p:ext uri="{BB962C8B-B14F-4D97-AF65-F5344CB8AC3E}">
        <p14:creationId xmlns:p14="http://schemas.microsoft.com/office/powerpoint/2010/main" val="4000499329"/>
      </p:ext>
    </p:extLst>
  </p:cSld>
  <p:clrMapOvr>
    <a:masterClrMapping/>
  </p:clrMapOvr>
  <mc:AlternateContent xmlns:mc="http://schemas.openxmlformats.org/markup-compatibility/2006" xmlns:p14="http://schemas.microsoft.com/office/powerpoint/2010/main">
    <mc:Choice Requires="p14">
      <p:transition spd="slow" p14:dur="2000" advTm="10000"/>
    </mc:Choice>
    <mc:Fallback xmlns="">
      <p:transition spd="slow" advTm="10000"/>
    </mc:Fallback>
  </mc:AlternateContent>
  <p:timing>
    <p:tnLst>
      <p:par>
        <p:cTn id="1" dur="indefinite" restart="never" nodeType="tmRoot"/>
      </p:par>
    </p:tnLst>
  </p:timing>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 name="Title 11"/>
          <p:cNvSpPr>
            <a:spLocks noGrp="1"/>
          </p:cNvSpPr>
          <p:nvPr>
            <p:ph type="title"/>
          </p:nvPr>
        </p:nvSpPr>
        <p:spPr/>
        <p:txBody>
          <a:bodyPr>
            <a:normAutofit/>
          </a:bodyPr>
          <a:lstStyle/>
          <a:p>
            <a:pPr algn="ctr"/>
            <a:r>
              <a:rPr lang="en-US" sz="2800" dirty="0" smtClean="0"/>
              <a:t>How Much Should I Do?</a:t>
            </a:r>
            <a:endParaRPr lang="en-US" sz="2800" dirty="0"/>
          </a:p>
        </p:txBody>
      </p:sp>
      <p:pic>
        <p:nvPicPr>
          <p:cNvPr id="6" name="Content Placeholder 4"/>
          <p:cNvPicPr>
            <a:picLocks noGrp="1" noChangeAspect="1"/>
          </p:cNvPicPr>
          <p:nvPr>
            <p:ph sz="half" idx="4294967295"/>
          </p:nvPr>
        </p:nvPicPr>
        <p:blipFill rotWithShape="1">
          <a:blip r:embed="rId3" cstate="email">
            <a:extLst>
              <a:ext uri="{28A0092B-C50C-407E-A947-70E740481C1C}">
                <a14:useLocalDpi xmlns:a14="http://schemas.microsoft.com/office/drawing/2010/main"/>
              </a:ext>
            </a:extLst>
          </a:blip>
          <a:srcRect l="20684" r="15649"/>
          <a:stretch/>
        </p:blipFill>
        <p:spPr>
          <a:xfrm>
            <a:off x="6181344" y="1442435"/>
            <a:ext cx="2523744" cy="3963987"/>
          </a:xfrm>
          <a:prstGeom prst="rect">
            <a:avLst/>
          </a:prstGeom>
        </p:spPr>
      </p:pic>
      <p:sp>
        <p:nvSpPr>
          <p:cNvPr id="9" name="Content Placeholder 2"/>
          <p:cNvSpPr>
            <a:spLocks noGrp="1"/>
          </p:cNvSpPr>
          <p:nvPr>
            <p:ph sz="half" idx="1"/>
          </p:nvPr>
        </p:nvSpPr>
        <p:spPr>
          <a:xfrm>
            <a:off x="2644076" y="1291622"/>
            <a:ext cx="3887787" cy="4114800"/>
          </a:xfrm>
        </p:spPr>
        <p:txBody>
          <a:bodyPr/>
          <a:lstStyle/>
          <a:p>
            <a:r>
              <a:rPr lang="en-US" dirty="0" smtClean="0">
                <a:solidFill>
                  <a:srgbClr val="0081C6"/>
                </a:solidFill>
              </a:rPr>
              <a:t>Going to depend on the needs of the client</a:t>
            </a:r>
          </a:p>
          <a:p>
            <a:endParaRPr lang="en-US" dirty="0">
              <a:solidFill>
                <a:srgbClr val="0081C6"/>
              </a:solidFill>
            </a:endParaRPr>
          </a:p>
          <a:p>
            <a:r>
              <a:rPr lang="en-US" dirty="0" smtClean="0">
                <a:solidFill>
                  <a:srgbClr val="0081C6"/>
                </a:solidFill>
              </a:rPr>
              <a:t>Will change over time and not always in one direction!</a:t>
            </a:r>
          </a:p>
          <a:p>
            <a:endParaRPr lang="en-US" dirty="0">
              <a:solidFill>
                <a:srgbClr val="0081C6"/>
              </a:solidFill>
            </a:endParaRPr>
          </a:p>
          <a:p>
            <a:r>
              <a:rPr lang="en-US" dirty="0" smtClean="0">
                <a:solidFill>
                  <a:srgbClr val="0081C6"/>
                </a:solidFill>
              </a:rPr>
              <a:t>Rarely are CM going to do too much</a:t>
            </a:r>
          </a:p>
          <a:p>
            <a:endParaRPr lang="en-US" dirty="0">
              <a:solidFill>
                <a:srgbClr val="0081C6"/>
              </a:solidFill>
            </a:endParaRPr>
          </a:p>
          <a:p>
            <a:r>
              <a:rPr lang="en-US" dirty="0" smtClean="0">
                <a:solidFill>
                  <a:srgbClr val="0081C6"/>
                </a:solidFill>
              </a:rPr>
              <a:t>Remember- it’s about whatever it takes at the end of the day!</a:t>
            </a:r>
            <a:endParaRPr lang="en-US" dirty="0">
              <a:solidFill>
                <a:srgbClr val="0081C6"/>
              </a:solidFill>
            </a:endParaRPr>
          </a:p>
        </p:txBody>
      </p:sp>
    </p:spTree>
    <p:extLst>
      <p:ext uri="{BB962C8B-B14F-4D97-AF65-F5344CB8AC3E}">
        <p14:creationId xmlns:p14="http://schemas.microsoft.com/office/powerpoint/2010/main" val="2926134910"/>
      </p:ext>
    </p:extLst>
  </p:cSld>
  <p:clrMapOvr>
    <a:masterClrMapping/>
  </p:clrMapOvr>
  <mc:AlternateContent xmlns:mc="http://schemas.openxmlformats.org/markup-compatibility/2006" xmlns:p14="http://schemas.microsoft.com/office/powerpoint/2010/main">
    <mc:Choice Requires="p14">
      <p:transition spd="slow" p14:dur="2000" advTm="10000"/>
    </mc:Choice>
    <mc:Fallback xmlns="">
      <p:transition spd="slow" advTm="10000"/>
    </mc:Fallback>
  </mc:AlternateContent>
  <p:timing>
    <p:tnLst>
      <p:par>
        <p:cTn id="1" dur="indefinite" restart="never" nodeType="tmRoot"/>
      </p:par>
    </p:tnLst>
  </p:timing>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 name="Title 11"/>
          <p:cNvSpPr>
            <a:spLocks noGrp="1"/>
          </p:cNvSpPr>
          <p:nvPr>
            <p:ph type="title"/>
          </p:nvPr>
        </p:nvSpPr>
        <p:spPr/>
        <p:txBody>
          <a:bodyPr>
            <a:normAutofit/>
          </a:bodyPr>
          <a:lstStyle/>
          <a:p>
            <a:pPr algn="ctr"/>
            <a:r>
              <a:rPr lang="en-US" sz="2800" dirty="0" smtClean="0"/>
              <a:t>How: Goal Planning for Success</a:t>
            </a:r>
            <a:endParaRPr lang="en-US" sz="2800" dirty="0"/>
          </a:p>
        </p:txBody>
      </p:sp>
      <p:pic>
        <p:nvPicPr>
          <p:cNvPr id="7" name="Picture 6"/>
          <p:cNvPicPr>
            <a:picLocks noChangeAspect="1"/>
          </p:cNvPicPr>
          <p:nvPr/>
        </p:nvPicPr>
        <p:blipFill>
          <a:blip r:embed="rId3" cstate="email">
            <a:extLst>
              <a:ext uri="{28A0092B-C50C-407E-A947-70E740481C1C}">
                <a14:useLocalDpi xmlns:a14="http://schemas.microsoft.com/office/drawing/2010/main"/>
              </a:ext>
            </a:extLst>
          </a:blip>
          <a:stretch>
            <a:fillRect/>
          </a:stretch>
        </p:blipFill>
        <p:spPr>
          <a:xfrm>
            <a:off x="3700272" y="3316108"/>
            <a:ext cx="3968496" cy="2646265"/>
          </a:xfrm>
          <a:prstGeom prst="rect">
            <a:avLst/>
          </a:prstGeom>
        </p:spPr>
      </p:pic>
      <p:sp>
        <p:nvSpPr>
          <p:cNvPr id="8" name="Content Placeholder 2"/>
          <p:cNvSpPr>
            <a:spLocks noGrp="1"/>
          </p:cNvSpPr>
          <p:nvPr>
            <p:ph idx="1"/>
          </p:nvPr>
        </p:nvSpPr>
        <p:spPr>
          <a:xfrm>
            <a:off x="2688336" y="426720"/>
            <a:ext cx="6077712" cy="3304032"/>
          </a:xfrm>
        </p:spPr>
        <p:txBody>
          <a:bodyPr>
            <a:normAutofit/>
          </a:bodyPr>
          <a:lstStyle/>
          <a:p>
            <a:pPr>
              <a:lnSpc>
                <a:spcPct val="100000"/>
              </a:lnSpc>
            </a:pPr>
            <a:r>
              <a:rPr lang="en-US" dirty="0" smtClean="0">
                <a:solidFill>
                  <a:srgbClr val="0081C6"/>
                </a:solidFill>
              </a:rPr>
              <a:t>Collaborative Approach</a:t>
            </a:r>
            <a:endParaRPr lang="en-US" dirty="0">
              <a:solidFill>
                <a:srgbClr val="0081C6"/>
              </a:solidFill>
            </a:endParaRPr>
          </a:p>
          <a:p>
            <a:pPr>
              <a:lnSpc>
                <a:spcPct val="100000"/>
              </a:lnSpc>
            </a:pPr>
            <a:r>
              <a:rPr lang="en-US" dirty="0" smtClean="0">
                <a:solidFill>
                  <a:srgbClr val="0081C6"/>
                </a:solidFill>
              </a:rPr>
              <a:t>Can happen over a period of time, make it informal. </a:t>
            </a:r>
            <a:endParaRPr lang="en-US" dirty="0">
              <a:solidFill>
                <a:srgbClr val="0081C6"/>
              </a:solidFill>
            </a:endParaRPr>
          </a:p>
          <a:p>
            <a:pPr>
              <a:lnSpc>
                <a:spcPct val="100000"/>
              </a:lnSpc>
            </a:pPr>
            <a:r>
              <a:rPr lang="en-US" dirty="0" smtClean="0">
                <a:solidFill>
                  <a:srgbClr val="0081C6"/>
                </a:solidFill>
              </a:rPr>
              <a:t>Remember that Housing retention needs to be key framework </a:t>
            </a:r>
            <a:endParaRPr lang="en-US" dirty="0">
              <a:solidFill>
                <a:srgbClr val="0081C6"/>
              </a:solidFill>
            </a:endParaRPr>
          </a:p>
          <a:p>
            <a:pPr>
              <a:lnSpc>
                <a:spcPct val="100000"/>
              </a:lnSpc>
            </a:pPr>
            <a:r>
              <a:rPr lang="en-US" dirty="0" smtClean="0">
                <a:solidFill>
                  <a:srgbClr val="0081C6"/>
                </a:solidFill>
              </a:rPr>
              <a:t>Promote independence whenever possible</a:t>
            </a:r>
            <a:endParaRPr lang="en-US" dirty="0">
              <a:solidFill>
                <a:srgbClr val="0081C6"/>
              </a:solidFill>
            </a:endParaRPr>
          </a:p>
        </p:txBody>
      </p:sp>
    </p:spTree>
    <p:extLst>
      <p:ext uri="{BB962C8B-B14F-4D97-AF65-F5344CB8AC3E}">
        <p14:creationId xmlns:p14="http://schemas.microsoft.com/office/powerpoint/2010/main" val="2046475371"/>
      </p:ext>
    </p:extLst>
  </p:cSld>
  <p:clrMapOvr>
    <a:masterClrMapping/>
  </p:clrMapOvr>
  <mc:AlternateContent xmlns:mc="http://schemas.openxmlformats.org/markup-compatibility/2006" xmlns:p14="http://schemas.microsoft.com/office/powerpoint/2010/main">
    <mc:Choice Requires="p14">
      <p:transition spd="slow" p14:dur="2000" advTm="10000"/>
    </mc:Choice>
    <mc:Fallback xmlns="">
      <p:transition spd="slow" advTm="10000"/>
    </mc:Fallback>
  </mc:AlternateContent>
  <p:timing>
    <p:tnLst>
      <p:par>
        <p:cTn id="1" dur="indefinite" restart="never" nodeType="tmRoot"/>
      </p:par>
    </p:tnLst>
  </p:timing>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89688" y="1123838"/>
            <a:ext cx="2314519" cy="4601183"/>
          </a:xfrm>
        </p:spPr>
        <p:txBody>
          <a:bodyPr>
            <a:normAutofit/>
          </a:bodyPr>
          <a:lstStyle/>
          <a:p>
            <a:pPr algn="ctr"/>
            <a:r>
              <a:rPr lang="en-US" sz="2400" dirty="0"/>
              <a:t>Sally</a:t>
            </a:r>
          </a:p>
        </p:txBody>
      </p:sp>
      <p:sp>
        <p:nvSpPr>
          <p:cNvPr id="4" name="Footer Placeholder 3"/>
          <p:cNvSpPr>
            <a:spLocks noGrp="1"/>
          </p:cNvSpPr>
          <p:nvPr>
            <p:ph type="ftr" sz="quarter" idx="11"/>
          </p:nvPr>
        </p:nvSpPr>
        <p:spPr/>
        <p:txBody>
          <a:bodyPr/>
          <a:lstStyle/>
          <a:p>
            <a:r>
              <a:rPr lang="en-US" dirty="0"/>
              <a:t>© All rights reserved. No utilization or reproduction of this material is allowed without the written permission of CSH.</a:t>
            </a:r>
          </a:p>
        </p:txBody>
      </p:sp>
      <p:sp>
        <p:nvSpPr>
          <p:cNvPr id="7" name="Rectangle 6"/>
          <p:cNvSpPr/>
          <p:nvPr/>
        </p:nvSpPr>
        <p:spPr bwMode="auto">
          <a:xfrm>
            <a:off x="2587334" y="759769"/>
            <a:ext cx="6276109" cy="728133"/>
          </a:xfrm>
          <a:prstGeom prst="rect">
            <a:avLst/>
          </a:prstGeom>
          <a:solidFill>
            <a:srgbClr val="0081C6"/>
          </a:solid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r" defTabSz="914400" rtl="0" eaLnBrk="0" fontAlgn="base" latinLnBrk="0" hangingPunct="0">
              <a:lnSpc>
                <a:spcPct val="100000"/>
              </a:lnSpc>
              <a:spcBef>
                <a:spcPct val="0"/>
              </a:spcBef>
              <a:spcAft>
                <a:spcPct val="0"/>
              </a:spcAft>
              <a:buClrTx/>
              <a:buSzTx/>
              <a:buFontTx/>
              <a:buNone/>
              <a:tabLst/>
            </a:pPr>
            <a:endParaRPr kumimoji="0" lang="en-US" sz="2400" b="0" i="0" u="none" strike="noStrike" cap="none" normalizeH="0" baseline="0" dirty="0">
              <a:ln>
                <a:noFill/>
              </a:ln>
              <a:solidFill>
                <a:schemeClr val="tx1"/>
              </a:solidFill>
              <a:effectLst/>
              <a:latin typeface="Times" charset="0"/>
            </a:endParaRPr>
          </a:p>
        </p:txBody>
      </p:sp>
      <p:sp>
        <p:nvSpPr>
          <p:cNvPr id="8" name="TextBox 7"/>
          <p:cNvSpPr txBox="1"/>
          <p:nvPr/>
        </p:nvSpPr>
        <p:spPr>
          <a:xfrm>
            <a:off x="2753588" y="783004"/>
            <a:ext cx="6109855" cy="707886"/>
          </a:xfrm>
          <a:prstGeom prst="rect">
            <a:avLst/>
          </a:prstGeom>
          <a:noFill/>
        </p:spPr>
        <p:txBody>
          <a:bodyPr wrap="square" rtlCol="0">
            <a:spAutoFit/>
          </a:bodyPr>
          <a:lstStyle/>
          <a:p>
            <a:pPr algn="ctr"/>
            <a:r>
              <a:rPr lang="en-US" sz="2000" dirty="0">
                <a:solidFill>
                  <a:schemeClr val="bg1"/>
                </a:solidFill>
                <a:latin typeface="Century Schoolbook" panose="02040604050505020304" pitchFamily="18" charset="0"/>
              </a:rPr>
              <a:t>In Sally’s first week in supportive housing, you learn that Sally:</a:t>
            </a:r>
          </a:p>
        </p:txBody>
      </p:sp>
      <p:sp>
        <p:nvSpPr>
          <p:cNvPr id="11" name="Content Placeholder 5"/>
          <p:cNvSpPr txBox="1">
            <a:spLocks/>
          </p:cNvSpPr>
          <p:nvPr/>
        </p:nvSpPr>
        <p:spPr>
          <a:xfrm>
            <a:off x="10068094" y="1136947"/>
            <a:ext cx="3550229" cy="4114800"/>
          </a:xfrm>
          <a:prstGeom prst="rect">
            <a:avLst/>
          </a:prstGeom>
        </p:spPr>
        <p:txBody>
          <a:bodyPr/>
          <a:lstStyle>
            <a:lvl1pPr marL="182880" indent="-182880" algn="l" defTabSz="914400" rtl="0" eaLnBrk="1" latinLnBrk="0" hangingPunct="1">
              <a:lnSpc>
                <a:spcPct val="90000"/>
              </a:lnSpc>
              <a:spcBef>
                <a:spcPts val="1200"/>
              </a:spcBef>
              <a:buClr>
                <a:schemeClr val="accent1"/>
              </a:buClr>
              <a:buFont typeface="Wingdings 2" pitchFamily="18" charset="2"/>
              <a:buChar char=""/>
              <a:defRPr sz="1900" kern="1200">
                <a:solidFill>
                  <a:schemeClr val="tx2"/>
                </a:solidFill>
                <a:latin typeface="+mn-lt"/>
                <a:ea typeface="+mn-ea"/>
                <a:cs typeface="+mn-cs"/>
              </a:defRPr>
            </a:lvl1pPr>
            <a:lvl2pPr marL="685800" indent="-182880" algn="l" defTabSz="914400" rtl="0" eaLnBrk="1" latinLnBrk="0" hangingPunct="1">
              <a:lnSpc>
                <a:spcPct val="90000"/>
              </a:lnSpc>
              <a:spcBef>
                <a:spcPts val="250"/>
              </a:spcBef>
              <a:spcAft>
                <a:spcPts val="250"/>
              </a:spcAft>
              <a:buClr>
                <a:schemeClr val="accent1"/>
              </a:buClr>
              <a:buFont typeface="Wingdings 2" pitchFamily="18" charset="2"/>
              <a:buChar char=""/>
              <a:defRPr sz="1700" kern="1200">
                <a:solidFill>
                  <a:schemeClr val="tx1">
                    <a:lumMod val="65000"/>
                    <a:lumOff val="35000"/>
                  </a:schemeClr>
                </a:solidFill>
                <a:latin typeface="+mn-lt"/>
                <a:ea typeface="+mn-ea"/>
                <a:cs typeface="+mn-cs"/>
              </a:defRPr>
            </a:lvl2pPr>
            <a:lvl3pPr marL="1143000" indent="-182880" algn="l" defTabSz="914400" rtl="0" eaLnBrk="1" latinLnBrk="0" hangingPunct="1">
              <a:lnSpc>
                <a:spcPct val="90000"/>
              </a:lnSpc>
              <a:spcBef>
                <a:spcPts val="250"/>
              </a:spcBef>
              <a:spcAft>
                <a:spcPts val="250"/>
              </a:spcAft>
              <a:buClr>
                <a:schemeClr val="accent1"/>
              </a:buClr>
              <a:buFont typeface="Wingdings 2" pitchFamily="18" charset="2"/>
              <a:buChar char=""/>
              <a:defRPr sz="1500" kern="1200">
                <a:solidFill>
                  <a:schemeClr val="tx1">
                    <a:lumMod val="65000"/>
                    <a:lumOff val="35000"/>
                  </a:schemeClr>
                </a:solidFill>
                <a:latin typeface="+mn-lt"/>
                <a:ea typeface="+mn-ea"/>
                <a:cs typeface="+mn-cs"/>
              </a:defRPr>
            </a:lvl3pPr>
            <a:lvl4pPr marL="1600200" indent="-182880" algn="l" defTabSz="914400" rtl="0" eaLnBrk="1" latinLnBrk="0" hangingPunct="1">
              <a:lnSpc>
                <a:spcPct val="90000"/>
              </a:lnSpc>
              <a:spcBef>
                <a:spcPts val="250"/>
              </a:spcBef>
              <a:spcAft>
                <a:spcPts val="250"/>
              </a:spcAft>
              <a:buClr>
                <a:schemeClr val="accent1"/>
              </a:buClr>
              <a:buFont typeface="Wingdings 2" pitchFamily="18" charset="2"/>
              <a:buChar char=""/>
              <a:defRPr sz="1300" kern="1200">
                <a:solidFill>
                  <a:schemeClr val="tx1">
                    <a:lumMod val="65000"/>
                    <a:lumOff val="35000"/>
                  </a:schemeClr>
                </a:solidFill>
                <a:latin typeface="+mn-lt"/>
                <a:ea typeface="+mn-ea"/>
                <a:cs typeface="+mn-cs"/>
              </a:defRPr>
            </a:lvl4pPr>
            <a:lvl5pPr marL="2057400" indent="-182880" algn="l" defTabSz="914400" rtl="0" eaLnBrk="1" latinLnBrk="0" hangingPunct="1">
              <a:lnSpc>
                <a:spcPct val="90000"/>
              </a:lnSpc>
              <a:spcBef>
                <a:spcPts val="250"/>
              </a:spcBef>
              <a:spcAft>
                <a:spcPts val="250"/>
              </a:spcAft>
              <a:buClr>
                <a:schemeClr val="accent1"/>
              </a:buClr>
              <a:buFont typeface="Wingdings 2" pitchFamily="18" charset="2"/>
              <a:buChar char=""/>
              <a:defRPr sz="1300" kern="1200">
                <a:solidFill>
                  <a:schemeClr val="tx1">
                    <a:lumMod val="65000"/>
                    <a:lumOff val="35000"/>
                  </a:schemeClr>
                </a:solidFill>
                <a:latin typeface="+mn-lt"/>
                <a:ea typeface="+mn-ea"/>
                <a:cs typeface="+mn-cs"/>
              </a:defRPr>
            </a:lvl5pPr>
            <a:lvl6pPr marL="2514600" indent="-228600" algn="l" defTabSz="914400" rtl="0" eaLnBrk="1" latinLnBrk="0" hangingPunct="1">
              <a:lnSpc>
                <a:spcPct val="90000"/>
              </a:lnSpc>
              <a:spcBef>
                <a:spcPts val="250"/>
              </a:spcBef>
              <a:spcAft>
                <a:spcPts val="250"/>
              </a:spcAft>
              <a:buClr>
                <a:schemeClr val="accent1"/>
              </a:buClr>
              <a:buFont typeface="Wingdings 2" pitchFamily="18" charset="2"/>
              <a:buChar char=""/>
              <a:defRPr sz="1300" kern="1200">
                <a:solidFill>
                  <a:schemeClr val="tx1">
                    <a:lumMod val="65000"/>
                    <a:lumOff val="35000"/>
                  </a:schemeClr>
                </a:solidFill>
                <a:latin typeface="+mn-lt"/>
                <a:ea typeface="+mn-ea"/>
                <a:cs typeface="+mn-cs"/>
              </a:defRPr>
            </a:lvl6pPr>
            <a:lvl7pPr marL="2971800" indent="-228600" algn="l" defTabSz="914400" rtl="0" eaLnBrk="1" latinLnBrk="0" hangingPunct="1">
              <a:lnSpc>
                <a:spcPct val="90000"/>
              </a:lnSpc>
              <a:spcBef>
                <a:spcPts val="250"/>
              </a:spcBef>
              <a:spcAft>
                <a:spcPts val="250"/>
              </a:spcAft>
              <a:buClr>
                <a:schemeClr val="accent1"/>
              </a:buClr>
              <a:buFont typeface="Wingdings 2" pitchFamily="18" charset="2"/>
              <a:buChar char=""/>
              <a:defRPr sz="1300" kern="1200">
                <a:solidFill>
                  <a:schemeClr val="tx1">
                    <a:lumMod val="65000"/>
                    <a:lumOff val="35000"/>
                  </a:schemeClr>
                </a:solidFill>
                <a:latin typeface="+mn-lt"/>
                <a:ea typeface="+mn-ea"/>
                <a:cs typeface="+mn-cs"/>
              </a:defRPr>
            </a:lvl7pPr>
            <a:lvl8pPr marL="3429000" indent="-228600" algn="l" defTabSz="914400" rtl="0" eaLnBrk="1" latinLnBrk="0" hangingPunct="1">
              <a:lnSpc>
                <a:spcPct val="90000"/>
              </a:lnSpc>
              <a:spcBef>
                <a:spcPts val="250"/>
              </a:spcBef>
              <a:spcAft>
                <a:spcPts val="250"/>
              </a:spcAft>
              <a:buClr>
                <a:schemeClr val="accent1"/>
              </a:buClr>
              <a:buFont typeface="Wingdings 2" pitchFamily="18" charset="2"/>
              <a:buChar char=""/>
              <a:defRPr sz="1300" kern="1200">
                <a:solidFill>
                  <a:schemeClr val="tx1">
                    <a:lumMod val="65000"/>
                    <a:lumOff val="35000"/>
                  </a:schemeClr>
                </a:solidFill>
                <a:latin typeface="+mn-lt"/>
                <a:ea typeface="+mn-ea"/>
                <a:cs typeface="+mn-cs"/>
              </a:defRPr>
            </a:lvl8pPr>
            <a:lvl9pPr marL="3886200" indent="-228600" algn="l" defTabSz="914400" rtl="0" eaLnBrk="1" latinLnBrk="0" hangingPunct="1">
              <a:lnSpc>
                <a:spcPct val="90000"/>
              </a:lnSpc>
              <a:spcBef>
                <a:spcPts val="250"/>
              </a:spcBef>
              <a:spcAft>
                <a:spcPts val="250"/>
              </a:spcAft>
              <a:buClr>
                <a:schemeClr val="accent1"/>
              </a:buClr>
              <a:buFont typeface="Wingdings 2" pitchFamily="18" charset="2"/>
              <a:buChar char=""/>
              <a:defRPr sz="1300" kern="1200">
                <a:solidFill>
                  <a:schemeClr val="tx1">
                    <a:lumMod val="65000"/>
                    <a:lumOff val="35000"/>
                  </a:schemeClr>
                </a:solidFill>
                <a:latin typeface="+mn-lt"/>
                <a:ea typeface="+mn-ea"/>
                <a:cs typeface="+mn-cs"/>
              </a:defRPr>
            </a:lvl9pPr>
          </a:lstStyle>
          <a:p>
            <a:endParaRPr lang="en-US" dirty="0">
              <a:solidFill>
                <a:srgbClr val="0081C6"/>
              </a:solidFill>
            </a:endParaRPr>
          </a:p>
        </p:txBody>
      </p:sp>
      <p:sp>
        <p:nvSpPr>
          <p:cNvPr id="3" name="Content Placeholder 2"/>
          <p:cNvSpPr>
            <a:spLocks noGrp="1"/>
          </p:cNvSpPr>
          <p:nvPr>
            <p:ph idx="1"/>
          </p:nvPr>
        </p:nvSpPr>
        <p:spPr>
          <a:xfrm>
            <a:off x="2753587" y="1788668"/>
            <a:ext cx="5921489" cy="5069332"/>
          </a:xfrm>
        </p:spPr>
        <p:txBody>
          <a:bodyPr/>
          <a:lstStyle/>
          <a:p>
            <a:r>
              <a:rPr lang="en-US" dirty="0">
                <a:solidFill>
                  <a:srgbClr val="0081C6"/>
                </a:solidFill>
                <a:latin typeface="Century Schoolbook" panose="02040604050505020304" pitchFamily="18" charset="0"/>
              </a:rPr>
              <a:t>Has an existing mental health provider</a:t>
            </a:r>
          </a:p>
          <a:p>
            <a:r>
              <a:rPr lang="en-US" dirty="0">
                <a:solidFill>
                  <a:srgbClr val="0081C6"/>
                </a:solidFill>
                <a:latin typeface="Century Schoolbook" panose="02040604050505020304" pitchFamily="18" charset="0"/>
              </a:rPr>
              <a:t>Isn’t open to taking meds or working with a doctor</a:t>
            </a:r>
          </a:p>
          <a:p>
            <a:r>
              <a:rPr lang="en-US" dirty="0">
                <a:solidFill>
                  <a:srgbClr val="0081C6"/>
                </a:solidFill>
                <a:latin typeface="Century Schoolbook" panose="02040604050505020304" pitchFamily="18" charset="0"/>
              </a:rPr>
              <a:t>Is highly symptomatic, responding to auditory hallucinations often</a:t>
            </a:r>
          </a:p>
          <a:p>
            <a:r>
              <a:rPr lang="en-US" dirty="0">
                <a:solidFill>
                  <a:srgbClr val="0081C6"/>
                </a:solidFill>
                <a:latin typeface="Century Schoolbook" panose="02040604050505020304" pitchFamily="18" charset="0"/>
              </a:rPr>
              <a:t>Has accused another tenant of stealing her thoughts and insisting you get them back for her</a:t>
            </a:r>
          </a:p>
          <a:p>
            <a:r>
              <a:rPr lang="en-US" dirty="0">
                <a:solidFill>
                  <a:srgbClr val="0081C6"/>
                </a:solidFill>
                <a:latin typeface="Century Schoolbook" panose="02040604050505020304" pitchFamily="18" charset="0"/>
              </a:rPr>
              <a:t>She is refusing to pay rent until this issue is resolved</a:t>
            </a:r>
          </a:p>
          <a:p>
            <a:pPr marL="0" indent="0" algn="ctr">
              <a:buNone/>
            </a:pPr>
            <a:r>
              <a:rPr lang="en-US" b="1" dirty="0">
                <a:solidFill>
                  <a:srgbClr val="0081C6"/>
                </a:solidFill>
                <a:latin typeface="Century Schoolbook" panose="02040604050505020304" pitchFamily="18" charset="0"/>
              </a:rPr>
              <a:t>How do you approach Sally?</a:t>
            </a:r>
          </a:p>
          <a:p>
            <a:pPr marL="0" indent="0">
              <a:buNone/>
            </a:pPr>
            <a:endParaRPr lang="en-US" dirty="0">
              <a:solidFill>
                <a:srgbClr val="0081C6"/>
              </a:solidFill>
              <a:latin typeface="Century Schoolbook" panose="02040604050505020304" pitchFamily="18" charset="0"/>
            </a:endParaRPr>
          </a:p>
          <a:p>
            <a:pPr marL="0" indent="0">
              <a:buNone/>
            </a:pPr>
            <a:endParaRPr lang="en-US" dirty="0">
              <a:latin typeface="Century Schoolbook" panose="02040604050505020304" pitchFamily="18" charset="0"/>
            </a:endParaRPr>
          </a:p>
        </p:txBody>
      </p:sp>
    </p:spTree>
    <p:extLst>
      <p:ext uri="{BB962C8B-B14F-4D97-AF65-F5344CB8AC3E}">
        <p14:creationId xmlns:p14="http://schemas.microsoft.com/office/powerpoint/2010/main" val="293785867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nodePh="1">
                                  <p:stCondLst>
                                    <p:cond delay="0"/>
                                  </p:stCondLst>
                                  <p:endCondLst>
                                    <p:cond evt="begin" delay="0">
                                      <p:tn val="5"/>
                                    </p:cond>
                                  </p:endCondLst>
                                  <p:childTnLst>
                                    <p:set>
                                      <p:cBhvr>
                                        <p:cTn id="6" dur="1" fill="hold">
                                          <p:stCondLst>
                                            <p:cond delay="0"/>
                                          </p:stCondLst>
                                        </p:cTn>
                                        <p:tgtEl>
                                          <p:spTgt spid="11">
                                            <p:txEl>
                                              <p:pRg st="0" end="0"/>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 grpId="0" build="p"/>
    </p:bldLst>
  </p:timing>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Questions, Comments, Concerns</a:t>
            </a:r>
            <a:r>
              <a:rPr lang="en-US" smtClean="0"/>
              <a:t>, Critiques… </a:t>
            </a:r>
            <a:endParaRPr lang="en-US" dirty="0"/>
          </a:p>
        </p:txBody>
      </p:sp>
      <p:sp>
        <p:nvSpPr>
          <p:cNvPr id="4" name="Footer Placeholder 3"/>
          <p:cNvSpPr>
            <a:spLocks noGrp="1"/>
          </p:cNvSpPr>
          <p:nvPr>
            <p:ph type="ftr" sz="quarter" idx="11"/>
          </p:nvPr>
        </p:nvSpPr>
        <p:spPr/>
        <p:txBody>
          <a:bodyPr/>
          <a:lstStyle/>
          <a:p>
            <a:r>
              <a:rPr lang="en-US" dirty="0" smtClean="0"/>
              <a:t>© All rights reserved. No utilization or reproduction of this material is allowed without the written permission of CSH.</a:t>
            </a:r>
            <a:endParaRPr lang="en-US" dirty="0"/>
          </a:p>
        </p:txBody>
      </p:sp>
      <p:pic>
        <p:nvPicPr>
          <p:cNvPr id="11" name="Picture 10" descr="round table &lt;strong&gt;discussion&lt;/strong&gt; - ALiEM"/>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3810000" y="861114"/>
            <a:ext cx="4245250" cy="3551859"/>
          </a:xfrm>
          <a:prstGeom prst="rect">
            <a:avLst/>
          </a:prstGeom>
        </p:spPr>
      </p:pic>
    </p:spTree>
    <p:extLst>
      <p:ext uri="{BB962C8B-B14F-4D97-AF65-F5344CB8AC3E}">
        <p14:creationId xmlns:p14="http://schemas.microsoft.com/office/powerpoint/2010/main" val="491177712"/>
      </p:ext>
    </p:extLst>
  </p:cSld>
  <p:clrMapOvr>
    <a:masterClrMapping/>
  </p:clrMapOvr>
  <p:timing>
    <p:tnLst>
      <p:par>
        <p:cTn id="1" dur="indefinite" restart="never" nodeType="tmRoot"/>
      </p:par>
    </p:tnLst>
  </p:timing>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p:txBody>
          <a:bodyPr/>
          <a:lstStyle/>
          <a:p>
            <a:r>
              <a:rPr lang="en-US" dirty="0"/>
              <a:t>Contact Information	</a:t>
            </a:r>
          </a:p>
        </p:txBody>
      </p:sp>
      <p:sp>
        <p:nvSpPr>
          <p:cNvPr id="6" name="Content Placeholder 5"/>
          <p:cNvSpPr>
            <a:spLocks noGrp="1"/>
          </p:cNvSpPr>
          <p:nvPr>
            <p:ph sz="half" idx="1"/>
          </p:nvPr>
        </p:nvSpPr>
        <p:spPr>
          <a:xfrm>
            <a:off x="2674374" y="868680"/>
            <a:ext cx="2832600" cy="5120640"/>
          </a:xfrm>
        </p:spPr>
        <p:txBody>
          <a:bodyPr anchor="t"/>
          <a:lstStyle/>
          <a:p>
            <a:pPr marL="0" indent="0">
              <a:lnSpc>
                <a:spcPct val="100000"/>
              </a:lnSpc>
              <a:spcBef>
                <a:spcPts val="0"/>
              </a:spcBef>
              <a:buNone/>
            </a:pPr>
            <a:r>
              <a:rPr lang="en-US" dirty="0"/>
              <a:t>Aaron Eldridge </a:t>
            </a:r>
          </a:p>
          <a:p>
            <a:pPr marL="0" indent="0">
              <a:lnSpc>
                <a:spcPct val="100000"/>
              </a:lnSpc>
              <a:spcBef>
                <a:spcPts val="0"/>
              </a:spcBef>
              <a:buNone/>
            </a:pPr>
            <a:r>
              <a:rPr lang="en-US" sz="1600" dirty="0" smtClean="0"/>
              <a:t>Illinois Coordinator – Northern Region</a:t>
            </a:r>
            <a:endParaRPr lang="en-US" sz="1600" dirty="0"/>
          </a:p>
          <a:p>
            <a:pPr marL="0" indent="0">
              <a:lnSpc>
                <a:spcPct val="100000"/>
              </a:lnSpc>
              <a:spcBef>
                <a:spcPts val="0"/>
              </a:spcBef>
              <a:buNone/>
            </a:pPr>
            <a:r>
              <a:rPr lang="en-US" dirty="0">
                <a:hlinkClick r:id="rId3"/>
              </a:rPr>
              <a:t>a.eldridge@shpa-il.org</a:t>
            </a:r>
            <a:r>
              <a:rPr lang="en-US" dirty="0"/>
              <a:t>	</a:t>
            </a:r>
          </a:p>
          <a:p>
            <a:pPr marL="0" indent="0">
              <a:lnSpc>
                <a:spcPct val="100000"/>
              </a:lnSpc>
              <a:spcBef>
                <a:spcPts val="0"/>
              </a:spcBef>
              <a:buNone/>
            </a:pPr>
            <a:r>
              <a:rPr lang="en-US" dirty="0"/>
              <a:t>Jennifer Orban</a:t>
            </a:r>
          </a:p>
          <a:p>
            <a:pPr marL="0" indent="0">
              <a:lnSpc>
                <a:spcPct val="100000"/>
              </a:lnSpc>
              <a:spcBef>
                <a:spcPts val="0"/>
              </a:spcBef>
              <a:buNone/>
            </a:pPr>
            <a:r>
              <a:rPr lang="en-US" sz="1600" dirty="0" smtClean="0"/>
              <a:t>Illinois Coordinator – Central &amp; Southern Region</a:t>
            </a:r>
            <a:endParaRPr lang="en-US" sz="1600" dirty="0"/>
          </a:p>
          <a:p>
            <a:pPr marL="0" indent="0">
              <a:lnSpc>
                <a:spcPct val="100000"/>
              </a:lnSpc>
              <a:spcBef>
                <a:spcPts val="0"/>
              </a:spcBef>
              <a:buNone/>
            </a:pPr>
            <a:r>
              <a:rPr lang="en-US" dirty="0">
                <a:hlinkClick r:id="rId4"/>
              </a:rPr>
              <a:t>j.orban@shpa-il.org</a:t>
            </a:r>
            <a:endParaRPr lang="en-US" dirty="0"/>
          </a:p>
          <a:p>
            <a:pPr marL="0" indent="0">
              <a:buNone/>
            </a:pPr>
            <a:endParaRPr lang="en-US" dirty="0"/>
          </a:p>
          <a:p>
            <a:pPr marL="0" indent="0">
              <a:lnSpc>
                <a:spcPct val="100000"/>
              </a:lnSpc>
              <a:spcBef>
                <a:spcPts val="0"/>
              </a:spcBef>
              <a:buNone/>
            </a:pPr>
            <a:r>
              <a:rPr lang="en-US" dirty="0"/>
              <a:t>David Esposito</a:t>
            </a:r>
          </a:p>
          <a:p>
            <a:pPr marL="0" indent="0">
              <a:lnSpc>
                <a:spcPct val="100000"/>
              </a:lnSpc>
              <a:spcBef>
                <a:spcPts val="0"/>
              </a:spcBef>
              <a:buNone/>
            </a:pPr>
            <a:r>
              <a:rPr lang="en-US" sz="1600" dirty="0"/>
              <a:t>Executive Director</a:t>
            </a:r>
          </a:p>
          <a:p>
            <a:pPr marL="0" indent="0">
              <a:lnSpc>
                <a:spcPct val="100000"/>
              </a:lnSpc>
              <a:spcBef>
                <a:spcPts val="0"/>
              </a:spcBef>
              <a:buNone/>
            </a:pPr>
            <a:r>
              <a:rPr lang="en-US" dirty="0" smtClean="0">
                <a:hlinkClick r:id="rId5"/>
              </a:rPr>
              <a:t>d.esposito@shpa-il.org</a:t>
            </a:r>
            <a:r>
              <a:rPr lang="en-US" dirty="0" smtClean="0"/>
              <a:t> </a:t>
            </a:r>
            <a:endParaRPr lang="en-US" dirty="0"/>
          </a:p>
          <a:p>
            <a:pPr marL="0" indent="0">
              <a:buNone/>
            </a:pPr>
            <a:endParaRPr lang="en-US" dirty="0"/>
          </a:p>
        </p:txBody>
      </p:sp>
      <p:sp>
        <p:nvSpPr>
          <p:cNvPr id="7" name="Content Placeholder 6"/>
          <p:cNvSpPr>
            <a:spLocks noGrp="1"/>
          </p:cNvSpPr>
          <p:nvPr>
            <p:ph sz="half" idx="2"/>
          </p:nvPr>
        </p:nvSpPr>
        <p:spPr>
          <a:xfrm>
            <a:off x="5863589" y="868680"/>
            <a:ext cx="2926449" cy="5120640"/>
          </a:xfrm>
        </p:spPr>
        <p:txBody>
          <a:bodyPr anchor="t"/>
          <a:lstStyle/>
          <a:p>
            <a:pPr marL="0" indent="0">
              <a:lnSpc>
                <a:spcPct val="100000"/>
              </a:lnSpc>
              <a:spcBef>
                <a:spcPts val="0"/>
              </a:spcBef>
              <a:buNone/>
            </a:pPr>
            <a:r>
              <a:rPr lang="en-US" dirty="0"/>
              <a:t>Brett Penner</a:t>
            </a:r>
          </a:p>
          <a:p>
            <a:pPr marL="0" indent="0">
              <a:lnSpc>
                <a:spcPct val="100000"/>
              </a:lnSpc>
              <a:spcBef>
                <a:spcPts val="0"/>
              </a:spcBef>
              <a:buNone/>
            </a:pPr>
            <a:r>
              <a:rPr lang="en-US" sz="1600" dirty="0"/>
              <a:t>Associate Program Manager</a:t>
            </a:r>
          </a:p>
          <a:p>
            <a:pPr marL="0" indent="0">
              <a:lnSpc>
                <a:spcPct val="100000"/>
              </a:lnSpc>
              <a:spcBef>
                <a:spcPts val="0"/>
              </a:spcBef>
              <a:buNone/>
            </a:pPr>
            <a:r>
              <a:rPr lang="en-US" dirty="0">
                <a:hlinkClick r:id="rId6"/>
              </a:rPr>
              <a:t>brett.penner@csh.org</a:t>
            </a:r>
            <a:r>
              <a:rPr lang="en-US" dirty="0"/>
              <a:t> </a:t>
            </a:r>
          </a:p>
          <a:p>
            <a:pPr marL="0" indent="0">
              <a:buNone/>
            </a:pPr>
            <a:endParaRPr lang="en-US" dirty="0"/>
          </a:p>
          <a:p>
            <a:pPr marL="0" indent="0">
              <a:lnSpc>
                <a:spcPct val="100000"/>
              </a:lnSpc>
              <a:spcBef>
                <a:spcPts val="0"/>
              </a:spcBef>
              <a:buNone/>
            </a:pPr>
            <a:r>
              <a:rPr lang="en-US" dirty="0"/>
              <a:t>Johnna Lowe</a:t>
            </a:r>
          </a:p>
          <a:p>
            <a:pPr marL="0" indent="0">
              <a:lnSpc>
                <a:spcPct val="100000"/>
              </a:lnSpc>
              <a:spcBef>
                <a:spcPts val="0"/>
              </a:spcBef>
              <a:buNone/>
            </a:pPr>
            <a:r>
              <a:rPr lang="en-US" sz="1600" dirty="0" smtClean="0"/>
              <a:t>Senior Program </a:t>
            </a:r>
            <a:r>
              <a:rPr lang="en-US" sz="1600" dirty="0"/>
              <a:t>Manager</a:t>
            </a:r>
          </a:p>
          <a:p>
            <a:pPr marL="0" indent="0">
              <a:lnSpc>
                <a:spcPct val="100000"/>
              </a:lnSpc>
              <a:spcBef>
                <a:spcPts val="0"/>
              </a:spcBef>
              <a:buNone/>
            </a:pPr>
            <a:r>
              <a:rPr lang="en-US" dirty="0">
                <a:hlinkClick r:id="rId7"/>
              </a:rPr>
              <a:t>johnna.lowe@csh.org</a:t>
            </a:r>
            <a:r>
              <a:rPr lang="en-US" dirty="0"/>
              <a:t> </a:t>
            </a:r>
          </a:p>
        </p:txBody>
      </p:sp>
      <p:sp>
        <p:nvSpPr>
          <p:cNvPr id="2" name="Slide Number Placeholder 1"/>
          <p:cNvSpPr>
            <a:spLocks noGrp="1"/>
          </p:cNvSpPr>
          <p:nvPr>
            <p:ph type="sldNum" sz="quarter" idx="4294967295"/>
          </p:nvPr>
        </p:nvSpPr>
        <p:spPr/>
        <p:txBody>
          <a:bodyPr/>
          <a:lstStyle/>
          <a:p>
            <a:pPr eaLnBrk="1" fontAlgn="auto" hangingPunct="1">
              <a:spcBef>
                <a:spcPts val="0"/>
              </a:spcBef>
              <a:spcAft>
                <a:spcPts val="0"/>
              </a:spcAft>
            </a:pPr>
            <a:fld id="{A4D7F136-25FA-8F40-9E57-32C6A506F6F4}" type="slidenum">
              <a:rPr lang="en-US" smtClean="0">
                <a:solidFill>
                  <a:prstClr val="black">
                    <a:tint val="75000"/>
                  </a:prstClr>
                </a:solidFill>
                <a:latin typeface="Calibri" panose="020F0502020204030204"/>
              </a:rPr>
              <a:pPr eaLnBrk="1" fontAlgn="auto" hangingPunct="1">
                <a:spcBef>
                  <a:spcPts val="0"/>
                </a:spcBef>
                <a:spcAft>
                  <a:spcPts val="0"/>
                </a:spcAft>
              </a:pPr>
              <a:t>46</a:t>
            </a:fld>
            <a:endParaRPr lang="en-US" dirty="0">
              <a:solidFill>
                <a:prstClr val="black">
                  <a:tint val="75000"/>
                </a:prstClr>
              </a:solidFill>
              <a:latin typeface="Calibri" panose="020F0502020204030204"/>
            </a:endParaRPr>
          </a:p>
        </p:txBody>
      </p:sp>
    </p:spTree>
    <p:extLst>
      <p:ext uri="{BB962C8B-B14F-4D97-AF65-F5344CB8AC3E}">
        <p14:creationId xmlns:p14="http://schemas.microsoft.com/office/powerpoint/2010/main" val="3387811325"/>
      </p:ext>
    </p:extLst>
  </p:cSld>
  <p:clrMapOvr>
    <a:masterClrMapping/>
  </p:clrMapOvr>
  <p:timing>
    <p:tnLst>
      <p:par>
        <p:cTn id="1" dur="indefinite" restart="never" nodeType="tmRoot"/>
      </p:par>
    </p:tnLst>
  </p:timing>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4" name="Group 3"/>
          <p:cNvGrpSpPr/>
          <p:nvPr/>
        </p:nvGrpSpPr>
        <p:grpSpPr>
          <a:xfrm>
            <a:off x="296791" y="2886075"/>
            <a:ext cx="8335556" cy="2706080"/>
            <a:chOff x="169874" y="3222683"/>
            <a:chExt cx="8669275" cy="2814420"/>
          </a:xfrm>
        </p:grpSpPr>
        <p:pic>
          <p:nvPicPr>
            <p:cNvPr id="5" name="Picture 4"/>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69874" y="3222684"/>
              <a:ext cx="2158658" cy="1892111"/>
            </a:xfrm>
            <a:prstGeom prst="rect">
              <a:avLst/>
            </a:prstGeom>
          </p:spPr>
        </p:pic>
        <p:sp>
          <p:nvSpPr>
            <p:cNvPr id="6" name="TextBox 5"/>
            <p:cNvSpPr txBox="1"/>
            <p:nvPr/>
          </p:nvSpPr>
          <p:spPr>
            <a:xfrm>
              <a:off x="228047" y="5493409"/>
              <a:ext cx="2100485" cy="384118"/>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800" b="1" i="0" u="none" strike="noStrike" kern="1200" cap="none" spc="0" normalizeH="0" baseline="0" noProof="0" dirty="0">
                  <a:ln>
                    <a:noFill/>
                  </a:ln>
                  <a:solidFill>
                    <a:srgbClr val="F8971D"/>
                  </a:solidFill>
                  <a:effectLst/>
                  <a:uLnTx/>
                  <a:uFillTx/>
                  <a:latin typeface="Arial" panose="020B0604020202020204"/>
                  <a:ea typeface="+mn-ea"/>
                  <a:cs typeface="+mn-cs"/>
                </a:rPr>
                <a:t>Webinars</a:t>
              </a:r>
            </a:p>
          </p:txBody>
        </p:sp>
        <p:sp>
          <p:nvSpPr>
            <p:cNvPr id="7" name="TextBox 6"/>
            <p:cNvSpPr txBox="1"/>
            <p:nvPr/>
          </p:nvSpPr>
          <p:spPr>
            <a:xfrm>
              <a:off x="2364650" y="5364896"/>
              <a:ext cx="2100485" cy="672207"/>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800" b="1" i="0" u="none" strike="noStrike" kern="1200" cap="none" spc="0" normalizeH="0" baseline="0" noProof="0" dirty="0">
                  <a:ln>
                    <a:noFill/>
                  </a:ln>
                  <a:solidFill>
                    <a:srgbClr val="A6093D"/>
                  </a:solidFill>
                  <a:effectLst/>
                  <a:uLnTx/>
                  <a:uFillTx/>
                  <a:latin typeface="Arial" panose="020B0604020202020204"/>
                  <a:ea typeface="+mn-ea"/>
                  <a:cs typeface="+mn-cs"/>
                </a:rPr>
                <a:t>Self-Paced</a:t>
              </a:r>
              <a:br>
                <a:rPr kumimoji="0" lang="en-US" sz="1800" b="1" i="0" u="none" strike="noStrike" kern="1200" cap="none" spc="0" normalizeH="0" baseline="0" noProof="0" dirty="0">
                  <a:ln>
                    <a:noFill/>
                  </a:ln>
                  <a:solidFill>
                    <a:srgbClr val="A6093D"/>
                  </a:solidFill>
                  <a:effectLst/>
                  <a:uLnTx/>
                  <a:uFillTx/>
                  <a:latin typeface="Arial" panose="020B0604020202020204"/>
                  <a:ea typeface="+mn-ea"/>
                  <a:cs typeface="+mn-cs"/>
                </a:rPr>
              </a:br>
              <a:r>
                <a:rPr kumimoji="0" lang="en-US" sz="1800" b="1" i="0" u="none" strike="noStrike" kern="1200" cap="none" spc="0" normalizeH="0" baseline="0" noProof="0" dirty="0">
                  <a:ln>
                    <a:noFill/>
                  </a:ln>
                  <a:solidFill>
                    <a:srgbClr val="A6093D"/>
                  </a:solidFill>
                  <a:effectLst/>
                  <a:uLnTx/>
                  <a:uFillTx/>
                  <a:latin typeface="Arial" panose="020B0604020202020204"/>
                  <a:ea typeface="+mn-ea"/>
                  <a:cs typeface="+mn-cs"/>
                </a:rPr>
                <a:t>Online Classes</a:t>
              </a:r>
            </a:p>
          </p:txBody>
        </p:sp>
        <p:sp>
          <p:nvSpPr>
            <p:cNvPr id="8" name="TextBox 7"/>
            <p:cNvSpPr txBox="1"/>
            <p:nvPr/>
          </p:nvSpPr>
          <p:spPr>
            <a:xfrm>
              <a:off x="4528908" y="5493409"/>
              <a:ext cx="2100485" cy="384118"/>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800" b="1" i="0" u="none" strike="noStrike" kern="1200" cap="none" spc="0" normalizeH="0" baseline="0" noProof="0" dirty="0">
                  <a:ln>
                    <a:noFill/>
                  </a:ln>
                  <a:solidFill>
                    <a:srgbClr val="671E75"/>
                  </a:solidFill>
                  <a:effectLst/>
                  <a:uLnTx/>
                  <a:uFillTx/>
                  <a:latin typeface="Arial" panose="020B0604020202020204"/>
                  <a:ea typeface="+mn-ea"/>
                  <a:cs typeface="+mn-cs"/>
                </a:rPr>
                <a:t>Workshops</a:t>
              </a:r>
            </a:p>
          </p:txBody>
        </p:sp>
        <p:pic>
          <p:nvPicPr>
            <p:cNvPr id="9" name="Picture 8"/>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4686898" y="3222684"/>
              <a:ext cx="1878810" cy="1892111"/>
            </a:xfrm>
            <a:prstGeom prst="rect">
              <a:avLst/>
            </a:prstGeom>
          </p:spPr>
        </p:pic>
        <p:pic>
          <p:nvPicPr>
            <p:cNvPr id="10" name="Picture 9"/>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849888" y="3222683"/>
              <a:ext cx="1989261" cy="1892111"/>
            </a:xfrm>
            <a:prstGeom prst="rect">
              <a:avLst/>
            </a:prstGeom>
          </p:spPr>
        </p:pic>
        <p:sp>
          <p:nvSpPr>
            <p:cNvPr id="11" name="TextBox 10"/>
            <p:cNvSpPr txBox="1"/>
            <p:nvPr/>
          </p:nvSpPr>
          <p:spPr>
            <a:xfrm>
              <a:off x="6693167" y="5349365"/>
              <a:ext cx="2100485" cy="672207"/>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800" b="1" i="0" u="none" strike="noStrike" kern="1200" cap="none" spc="0" normalizeH="0" baseline="0" noProof="0" dirty="0">
                  <a:ln>
                    <a:noFill/>
                  </a:ln>
                  <a:solidFill>
                    <a:srgbClr val="898D8D"/>
                  </a:solidFill>
                  <a:effectLst/>
                  <a:uLnTx/>
                  <a:uFillTx/>
                  <a:latin typeface="Arial" panose="020B0604020202020204"/>
                  <a:ea typeface="+mn-ea"/>
                  <a:cs typeface="+mn-cs"/>
                </a:rPr>
                <a:t>Customized </a:t>
              </a:r>
              <a:br>
                <a:rPr kumimoji="0" lang="en-US" sz="1800" b="1" i="0" u="none" strike="noStrike" kern="1200" cap="none" spc="0" normalizeH="0" baseline="0" noProof="0" dirty="0">
                  <a:ln>
                    <a:noFill/>
                  </a:ln>
                  <a:solidFill>
                    <a:srgbClr val="898D8D"/>
                  </a:solidFill>
                  <a:effectLst/>
                  <a:uLnTx/>
                  <a:uFillTx/>
                  <a:latin typeface="Arial" panose="020B0604020202020204"/>
                  <a:ea typeface="+mn-ea"/>
                  <a:cs typeface="+mn-cs"/>
                </a:rPr>
              </a:br>
              <a:r>
                <a:rPr kumimoji="0" lang="en-US" sz="1800" b="1" i="0" u="none" strike="noStrike" kern="1200" cap="none" spc="0" normalizeH="0" baseline="0" noProof="0" dirty="0">
                  <a:ln>
                    <a:noFill/>
                  </a:ln>
                  <a:solidFill>
                    <a:srgbClr val="898D8D"/>
                  </a:solidFill>
                  <a:effectLst/>
                  <a:uLnTx/>
                  <a:uFillTx/>
                  <a:latin typeface="Arial" panose="020B0604020202020204"/>
                  <a:ea typeface="+mn-ea"/>
                  <a:cs typeface="+mn-cs"/>
                </a:rPr>
                <a:t>Solutions </a:t>
              </a:r>
            </a:p>
          </p:txBody>
        </p:sp>
        <p:pic>
          <p:nvPicPr>
            <p:cNvPr id="12" name="Picture 11"/>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2500290" y="3222684"/>
              <a:ext cx="1915585" cy="1892109"/>
            </a:xfrm>
            <a:prstGeom prst="rect">
              <a:avLst/>
            </a:prstGeom>
          </p:spPr>
        </p:pic>
      </p:grpSp>
      <p:sp>
        <p:nvSpPr>
          <p:cNvPr id="17" name="TextBox 16"/>
          <p:cNvSpPr txBox="1"/>
          <p:nvPr/>
        </p:nvSpPr>
        <p:spPr>
          <a:xfrm>
            <a:off x="5019163" y="5887453"/>
            <a:ext cx="3621098" cy="584775"/>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3200" b="1" i="0" u="none" strike="noStrike" kern="1200" cap="none" spc="0" normalizeH="0" baseline="0" noProof="0" dirty="0">
                <a:ln>
                  <a:noFill/>
                </a:ln>
                <a:solidFill>
                  <a:srgbClr val="6C207E"/>
                </a:solidFill>
                <a:effectLst/>
                <a:uLnTx/>
                <a:uFillTx/>
                <a:latin typeface="Arial" panose="020B0604020202020204"/>
                <a:ea typeface="+mn-ea"/>
                <a:cs typeface="+mn-cs"/>
              </a:rPr>
              <a:t>csh.org/training</a:t>
            </a:r>
          </a:p>
        </p:txBody>
      </p:sp>
      <p:pic>
        <p:nvPicPr>
          <p:cNvPr id="2" name="Picture 1"/>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0" y="-7397"/>
            <a:ext cx="9144000" cy="1828800"/>
          </a:xfrm>
          <a:prstGeom prst="rect">
            <a:avLst/>
          </a:prstGeom>
        </p:spPr>
      </p:pic>
    </p:spTree>
    <p:extLst>
      <p:ext uri="{BB962C8B-B14F-4D97-AF65-F5344CB8AC3E}">
        <p14:creationId xmlns:p14="http://schemas.microsoft.com/office/powerpoint/2010/main" val="1473159920"/>
      </p:ext>
    </p:extLst>
  </p:cSld>
  <p:clrMapOvr>
    <a:masterClrMapping/>
  </p:clrMapOvr>
  <mc:AlternateContent xmlns:mc="http://schemas.openxmlformats.org/markup-compatibility/2006" xmlns:p14="http://schemas.microsoft.com/office/powerpoint/2010/main">
    <mc:Choice Requires="p14">
      <p:transition spd="slow" p14:dur="2000" advTm="10000"/>
    </mc:Choice>
    <mc:Fallback xmlns="">
      <p:transition spd="slow" advTm="10000"/>
    </mc:Fallback>
  </mc:AlternateContent>
  <p:timing>
    <p:tnLst>
      <p:par>
        <p:cTn id="1" dur="indefinite" restart="never" nodeType="tmRoot"/>
      </p:par>
    </p:tnLst>
  </p:timing>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lstStyle/>
          <a:p>
            <a:r>
              <a:rPr lang="en-US" dirty="0" smtClean="0"/>
              <a:t>SHPA Website </a:t>
            </a:r>
            <a:endParaRPr lang="en-US" dirty="0"/>
          </a:p>
        </p:txBody>
      </p:sp>
      <p:sp>
        <p:nvSpPr>
          <p:cNvPr id="4" name="Content Placeholder 3"/>
          <p:cNvSpPr>
            <a:spLocks noGrp="1"/>
          </p:cNvSpPr>
          <p:nvPr>
            <p:ph idx="1"/>
          </p:nvPr>
        </p:nvSpPr>
        <p:spPr>
          <a:xfrm>
            <a:off x="2901951" y="604381"/>
            <a:ext cx="5486400" cy="5120640"/>
          </a:xfrm>
        </p:spPr>
        <p:txBody>
          <a:bodyPr anchor="t"/>
          <a:lstStyle/>
          <a:p>
            <a:r>
              <a:rPr lang="en-US" dirty="0" smtClean="0">
                <a:hlinkClick r:id="rId3"/>
              </a:rPr>
              <a:t>www.shpa-il.org</a:t>
            </a:r>
            <a:r>
              <a:rPr lang="en-US" dirty="0" smtClean="0"/>
              <a:t> </a:t>
            </a:r>
          </a:p>
          <a:p>
            <a:pPr marL="0" indent="0">
              <a:buNone/>
            </a:pPr>
            <a:endParaRPr lang="en-US" dirty="0"/>
          </a:p>
        </p:txBody>
      </p:sp>
      <p:pic>
        <p:nvPicPr>
          <p:cNvPr id="5" name="Picture 4"/>
          <p:cNvPicPr>
            <a:picLocks noChangeAspect="1"/>
          </p:cNvPicPr>
          <p:nvPr/>
        </p:nvPicPr>
        <p:blipFill rotWithShape="1">
          <a:blip r:embed="rId4"/>
          <a:srcRect l="58145" t="13450" r="7753" b="5027"/>
          <a:stretch/>
        </p:blipFill>
        <p:spPr>
          <a:xfrm>
            <a:off x="2901951" y="1404431"/>
            <a:ext cx="4711423" cy="4320590"/>
          </a:xfrm>
          <a:prstGeom prst="rect">
            <a:avLst/>
          </a:prstGeom>
        </p:spPr>
      </p:pic>
    </p:spTree>
    <p:extLst>
      <p:ext uri="{BB962C8B-B14F-4D97-AF65-F5344CB8AC3E}">
        <p14:creationId xmlns:p14="http://schemas.microsoft.com/office/powerpoint/2010/main" val="1101209544"/>
      </p:ext>
    </p:extLst>
  </p:cSld>
  <p:clrMapOvr>
    <a:masterClrMapping/>
  </p:clrMapOvr>
  <p:timing>
    <p:tnLst>
      <p:par>
        <p:cTn id="1" dur="indefinite" restart="never" nodeType="tmRoot"/>
      </p:par>
    </p:tnLst>
  </p:timing>
</p:sld>
</file>

<file path=ppt/slides/slide49.xml><?xml version="1.0" encoding="utf-8"?>
<p:sld xmlns:a="http://schemas.openxmlformats.org/drawingml/2006/main" xmlns:r="http://schemas.openxmlformats.org/officeDocument/2006/relationships" xmlns:p="http://schemas.openxmlformats.org/presentationml/2006/main">
  <p:cSld>
    <p:bg>
      <p:bgPr>
        <a:blipFill dpi="0" rotWithShape="1">
          <a:blip r:embed="rId3" cstate="email">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pic>
        <p:nvPicPr>
          <p:cNvPr id="4" name="Picture 3"/>
          <p:cNvPicPr>
            <a:picLocks noChangeAspect="1"/>
          </p:cNvPicPr>
          <p:nvPr/>
        </p:nvPicPr>
        <p:blipFill>
          <a:blip r:embed="rId4" cstate="email">
            <a:extLst>
              <a:ext uri="{28A0092B-C50C-407E-A947-70E740481C1C}">
                <a14:useLocalDpi xmlns:a14="http://schemas.microsoft.com/office/drawing/2010/main"/>
              </a:ext>
            </a:extLst>
          </a:blip>
          <a:stretch>
            <a:fillRect/>
          </a:stretch>
        </p:blipFill>
        <p:spPr>
          <a:xfrm>
            <a:off x="7675330" y="6248454"/>
            <a:ext cx="1186568" cy="601436"/>
          </a:xfrm>
          <a:prstGeom prst="rect">
            <a:avLst/>
          </a:prstGeom>
        </p:spPr>
      </p:pic>
    </p:spTree>
    <p:extLst>
      <p:ext uri="{BB962C8B-B14F-4D97-AF65-F5344CB8AC3E}">
        <p14:creationId xmlns:p14="http://schemas.microsoft.com/office/powerpoint/2010/main" val="2284140644"/>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tags/tag1.xml><?xml version="1.0" encoding="utf-8"?>
<p:tagLst xmlns:a="http://schemas.openxmlformats.org/drawingml/2006/main" xmlns:r="http://schemas.openxmlformats.org/officeDocument/2006/relationships" xmlns:p="http://schemas.openxmlformats.org/presentationml/2006/main">
  <p:tag name="ARTICULATE_SLIDE_THUMBNAIL_REFRESH" val="1"/>
</p:tagLst>
</file>

<file path=ppt/theme/theme1.xml><?xml version="1.0" encoding="utf-8"?>
<a:theme xmlns:a="http://schemas.openxmlformats.org/drawingml/2006/main" name="Webex MEETING Center PPT Template">
  <a:themeElements>
    <a:clrScheme name="Custom 8">
      <a:dk1>
        <a:srgbClr val="F8971D"/>
      </a:dk1>
      <a:lt1>
        <a:srgbClr val="FFFFFF"/>
      </a:lt1>
      <a:dk2>
        <a:srgbClr val="C60C46"/>
      </a:dk2>
      <a:lt2>
        <a:srgbClr val="9FA1A4"/>
      </a:lt2>
      <a:accent1>
        <a:srgbClr val="F8971D"/>
      </a:accent1>
      <a:accent2>
        <a:srgbClr val="C60C46"/>
      </a:accent2>
      <a:accent3>
        <a:srgbClr val="0081C6"/>
      </a:accent3>
      <a:accent4>
        <a:srgbClr val="8DC63F"/>
      </a:accent4>
      <a:accent5>
        <a:srgbClr val="6C207E"/>
      </a:accent5>
      <a:accent6>
        <a:srgbClr val="9FA1A4"/>
      </a:accent6>
      <a:hlink>
        <a:srgbClr val="C97306"/>
      </a:hlink>
      <a:folHlink>
        <a:srgbClr val="F8971D"/>
      </a:folHlink>
    </a:clrScheme>
    <a:fontScheme name="Arial">
      <a:maj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2007-2010">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solidFill>
          <a:schemeClr val="phClr">
            <a:tint val="95000"/>
            <a:satMod val="170000"/>
          </a:schemeClr>
        </a:solidFill>
        <a:gradFill rotWithShape="1">
          <a:gsLst>
            <a:gs pos="0">
              <a:schemeClr val="phClr">
                <a:tint val="93000"/>
                <a:shade val="98000"/>
                <a:satMod val="120000"/>
                <a:lumMod val="102000"/>
              </a:schemeClr>
            </a:gs>
            <a:gs pos="48000">
              <a:schemeClr val="phClr">
                <a:tint val="98000"/>
                <a:shade val="90000"/>
                <a:satMod val="110000"/>
                <a:lumMod val="103000"/>
              </a:schemeClr>
            </a:gs>
            <a:gs pos="100000">
              <a:schemeClr val="phClr">
                <a:tint val="98000"/>
                <a:shade val="80000"/>
                <a:satMod val="100000"/>
              </a:schemeClr>
            </a:gs>
          </a:gsLst>
          <a:lin ang="5400000" scaled="0"/>
        </a:gradFill>
      </a:bgFillStyleLst>
    </a:fmtScheme>
  </a:themeElements>
  <a:objectDefaults/>
  <a:extraClrSchemeLst/>
  <a:extLst>
    <a:ext uri="{05A4C25C-085E-4340-85A3-A5531E510DB2}">
      <thm15:themeFamily xmlns:thm15="http://schemas.microsoft.com/office/thememl/2012/main" name="Assertive Engagement New Template" id="{99FC8E08-D3A2-434A-88A9-917D9289A148}" vid="{C7032159-320A-435C-AAB9-8AC0C770629E}"/>
    </a:ext>
  </a:extLst>
</a:theme>
</file>

<file path=ppt/theme/theme2.xml><?xml version="1.0" encoding="utf-8"?>
<a:theme xmlns:a="http://schemas.openxmlformats.org/drawingml/2006/main" name="Office Theme">
  <a:themeElements>
    <a:clrScheme name="CSH_BrandColors">
      <a:dk1>
        <a:srgbClr val="F8971D"/>
      </a:dk1>
      <a:lt1>
        <a:srgbClr val="FFFFFF"/>
      </a:lt1>
      <a:dk2>
        <a:srgbClr val="C60C46"/>
      </a:dk2>
      <a:lt2>
        <a:srgbClr val="9FA1A4"/>
      </a:lt2>
      <a:accent1>
        <a:srgbClr val="F8971D"/>
      </a:accent1>
      <a:accent2>
        <a:srgbClr val="C60C46"/>
      </a:accent2>
      <a:accent3>
        <a:srgbClr val="0081C6"/>
      </a:accent3>
      <a:accent4>
        <a:srgbClr val="8DC63F"/>
      </a:accent4>
      <a:accent5>
        <a:srgbClr val="6C207E"/>
      </a:accent5>
      <a:accent6>
        <a:srgbClr val="9FA1A4"/>
      </a:accent6>
      <a:hlink>
        <a:srgbClr val="0081C6"/>
      </a:hlink>
      <a:folHlink>
        <a:srgbClr val="6C207E"/>
      </a:folHlink>
    </a:clrScheme>
    <a:fontScheme name="Arial">
      <a:maj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Frosted Glass">
      <a:fillStyleLst>
        <a:solidFill>
          <a:schemeClr val="phClr"/>
        </a:solidFill>
        <a:gradFill rotWithShape="1">
          <a:gsLst>
            <a:gs pos="0">
              <a:schemeClr val="phClr">
                <a:tint val="1000"/>
                <a:satMod val="100000"/>
              </a:schemeClr>
            </a:gs>
            <a:gs pos="68000">
              <a:schemeClr val="phClr">
                <a:tint val="77000"/>
                <a:satMod val="100000"/>
              </a:schemeClr>
            </a:gs>
            <a:gs pos="81000">
              <a:schemeClr val="phClr">
                <a:tint val="79000"/>
                <a:satMod val="100000"/>
              </a:schemeClr>
            </a:gs>
            <a:gs pos="86000">
              <a:schemeClr val="phClr">
                <a:tint val="73000"/>
                <a:satMod val="100000"/>
              </a:schemeClr>
            </a:gs>
            <a:gs pos="100000">
              <a:schemeClr val="phClr">
                <a:tint val="35000"/>
                <a:satMod val="100000"/>
              </a:schemeClr>
            </a:gs>
          </a:gsLst>
          <a:lin ang="5400000" scaled="0"/>
        </a:gradFill>
        <a:gradFill rotWithShape="1">
          <a:gsLst>
            <a:gs pos="0">
              <a:schemeClr val="phClr">
                <a:tint val="73000"/>
                <a:shade val="100000"/>
                <a:satMod val="150000"/>
              </a:schemeClr>
            </a:gs>
            <a:gs pos="25000">
              <a:schemeClr val="phClr">
                <a:tint val="96000"/>
                <a:shade val="80000"/>
                <a:satMod val="105000"/>
              </a:schemeClr>
            </a:gs>
            <a:gs pos="38000">
              <a:schemeClr val="phClr">
                <a:tint val="96000"/>
                <a:shade val="59000"/>
                <a:satMod val="120000"/>
              </a:schemeClr>
            </a:gs>
            <a:gs pos="55000">
              <a:schemeClr val="phClr">
                <a:tint val="100000"/>
                <a:shade val="57000"/>
                <a:satMod val="120000"/>
              </a:schemeClr>
            </a:gs>
            <a:gs pos="80000">
              <a:schemeClr val="phClr">
                <a:tint val="100000"/>
                <a:shade val="56000"/>
                <a:satMod val="145000"/>
              </a:schemeClr>
            </a:gs>
            <a:gs pos="88000">
              <a:schemeClr val="phClr">
                <a:tint val="100000"/>
                <a:shade val="63000"/>
                <a:satMod val="160000"/>
              </a:schemeClr>
            </a:gs>
            <a:gs pos="100000">
              <a:schemeClr val="phClr">
                <a:tint val="99000"/>
                <a:shade val="100000"/>
                <a:satMod val="155000"/>
              </a:schemeClr>
            </a:gs>
          </a:gsLst>
          <a:lin ang="54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effectStyle>
        <a:effectStyle>
          <a:effectLst/>
          <a:scene3d>
            <a:camera prst="orthographicFront">
              <a:rot lat="0" lon="0" rev="0"/>
            </a:camera>
            <a:lightRig rig="glow" dir="tl">
              <a:rot lat="0" lon="0" rev="1800000"/>
            </a:lightRig>
          </a:scene3d>
          <a:sp3d contourW="10160" prstMaterial="dkEdge">
            <a:bevelT w="0" h="0" prst="angle"/>
            <a:contourClr>
              <a:schemeClr val="phClr">
                <a:shade val="30000"/>
                <a:satMod val="150000"/>
              </a:schemeClr>
            </a:contourClr>
          </a:sp3d>
        </a:effectStyle>
        <a:effectStyle>
          <a:effectLst>
            <a:glow rad="50800">
              <a:schemeClr val="phClr">
                <a:tint val="68000"/>
                <a:shade val="93000"/>
                <a:alpha val="37000"/>
                <a:satMod val="250000"/>
              </a:schemeClr>
            </a:glow>
          </a:effectLst>
          <a:scene3d>
            <a:camera prst="orthographicFront">
              <a:rot lat="0" lon="0" rev="0"/>
            </a:camera>
            <a:lightRig rig="glow" dir="t">
              <a:rot lat="0" lon="0" rev="1800000"/>
            </a:lightRig>
          </a:scene3d>
          <a:sp3d contourW="10160" prstMaterial="dkEdge">
            <a:bevelT w="20320" h="19050" prst="angle"/>
            <a:contourClr>
              <a:schemeClr val="phClr">
                <a:shade val="30000"/>
                <a:satMod val="150000"/>
              </a:schemeClr>
            </a:contourClr>
          </a:sp3d>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Assertive Engagement New Template" id="{99FC8E08-D3A2-434A-88A9-917D9289A148}" vid="{E6B0ECE4-6DA9-41DB-8051-0EAE1AF0D147}"/>
    </a:ext>
  </a:extLst>
</a:theme>
</file>

<file path=ppt/theme/theme3.xml><?xml version="1.0" encoding="utf-8"?>
<a:theme xmlns:a="http://schemas.openxmlformats.org/drawingml/2006/main" name="1_Office Theme">
  <a:themeElements>
    <a:clrScheme name="CSH_BrandColors">
      <a:dk1>
        <a:srgbClr val="F8971D"/>
      </a:dk1>
      <a:lt1>
        <a:srgbClr val="FFFFFF"/>
      </a:lt1>
      <a:dk2>
        <a:srgbClr val="C60C46"/>
      </a:dk2>
      <a:lt2>
        <a:srgbClr val="9FA1A4"/>
      </a:lt2>
      <a:accent1>
        <a:srgbClr val="F8971D"/>
      </a:accent1>
      <a:accent2>
        <a:srgbClr val="C60C46"/>
      </a:accent2>
      <a:accent3>
        <a:srgbClr val="0081C6"/>
      </a:accent3>
      <a:accent4>
        <a:srgbClr val="8DC63F"/>
      </a:accent4>
      <a:accent5>
        <a:srgbClr val="6C207E"/>
      </a:accent5>
      <a:accent6>
        <a:srgbClr val="9FA1A4"/>
      </a:accent6>
      <a:hlink>
        <a:srgbClr val="0081C6"/>
      </a:hlink>
      <a:folHlink>
        <a:srgbClr val="6C207E"/>
      </a:folHlink>
    </a:clrScheme>
    <a:fontScheme name="Arial">
      <a:maj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Frosted Glass">
      <a:fillStyleLst>
        <a:solidFill>
          <a:schemeClr val="phClr"/>
        </a:solidFill>
        <a:gradFill rotWithShape="1">
          <a:gsLst>
            <a:gs pos="0">
              <a:schemeClr val="phClr">
                <a:tint val="1000"/>
                <a:satMod val="100000"/>
              </a:schemeClr>
            </a:gs>
            <a:gs pos="68000">
              <a:schemeClr val="phClr">
                <a:tint val="77000"/>
                <a:satMod val="100000"/>
              </a:schemeClr>
            </a:gs>
            <a:gs pos="81000">
              <a:schemeClr val="phClr">
                <a:tint val="79000"/>
                <a:satMod val="100000"/>
              </a:schemeClr>
            </a:gs>
            <a:gs pos="86000">
              <a:schemeClr val="phClr">
                <a:tint val="73000"/>
                <a:satMod val="100000"/>
              </a:schemeClr>
            </a:gs>
            <a:gs pos="100000">
              <a:schemeClr val="phClr">
                <a:tint val="35000"/>
                <a:satMod val="100000"/>
              </a:schemeClr>
            </a:gs>
          </a:gsLst>
          <a:lin ang="5400000" scaled="0"/>
        </a:gradFill>
        <a:gradFill rotWithShape="1">
          <a:gsLst>
            <a:gs pos="0">
              <a:schemeClr val="phClr">
                <a:tint val="73000"/>
                <a:shade val="100000"/>
                <a:satMod val="150000"/>
              </a:schemeClr>
            </a:gs>
            <a:gs pos="25000">
              <a:schemeClr val="phClr">
                <a:tint val="96000"/>
                <a:shade val="80000"/>
                <a:satMod val="105000"/>
              </a:schemeClr>
            </a:gs>
            <a:gs pos="38000">
              <a:schemeClr val="phClr">
                <a:tint val="96000"/>
                <a:shade val="59000"/>
                <a:satMod val="120000"/>
              </a:schemeClr>
            </a:gs>
            <a:gs pos="55000">
              <a:schemeClr val="phClr">
                <a:tint val="100000"/>
                <a:shade val="57000"/>
                <a:satMod val="120000"/>
              </a:schemeClr>
            </a:gs>
            <a:gs pos="80000">
              <a:schemeClr val="phClr">
                <a:tint val="100000"/>
                <a:shade val="56000"/>
                <a:satMod val="145000"/>
              </a:schemeClr>
            </a:gs>
            <a:gs pos="88000">
              <a:schemeClr val="phClr">
                <a:tint val="100000"/>
                <a:shade val="63000"/>
                <a:satMod val="160000"/>
              </a:schemeClr>
            </a:gs>
            <a:gs pos="100000">
              <a:schemeClr val="phClr">
                <a:tint val="99000"/>
                <a:shade val="100000"/>
                <a:satMod val="155000"/>
              </a:schemeClr>
            </a:gs>
          </a:gsLst>
          <a:lin ang="54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effectStyle>
        <a:effectStyle>
          <a:effectLst/>
          <a:scene3d>
            <a:camera prst="orthographicFront">
              <a:rot lat="0" lon="0" rev="0"/>
            </a:camera>
            <a:lightRig rig="glow" dir="tl">
              <a:rot lat="0" lon="0" rev="1800000"/>
            </a:lightRig>
          </a:scene3d>
          <a:sp3d contourW="10160" prstMaterial="dkEdge">
            <a:bevelT w="0" h="0" prst="angle"/>
            <a:contourClr>
              <a:schemeClr val="phClr">
                <a:shade val="30000"/>
                <a:satMod val="150000"/>
              </a:schemeClr>
            </a:contourClr>
          </a:sp3d>
        </a:effectStyle>
        <a:effectStyle>
          <a:effectLst>
            <a:glow rad="50800">
              <a:schemeClr val="phClr">
                <a:tint val="68000"/>
                <a:shade val="93000"/>
                <a:alpha val="37000"/>
                <a:satMod val="250000"/>
              </a:schemeClr>
            </a:glow>
          </a:effectLst>
          <a:scene3d>
            <a:camera prst="orthographicFront">
              <a:rot lat="0" lon="0" rev="0"/>
            </a:camera>
            <a:lightRig rig="glow" dir="t">
              <a:rot lat="0" lon="0" rev="1800000"/>
            </a:lightRig>
          </a:scene3d>
          <a:sp3d contourW="10160" prstMaterial="dkEdge">
            <a:bevelT w="20320" h="19050" prst="angle"/>
            <a:contourClr>
              <a:schemeClr val="phClr">
                <a:shade val="30000"/>
                <a:satMod val="150000"/>
              </a:schemeClr>
            </a:contourClr>
          </a:sp3d>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Assertive Engagement New Template" id="{99FC8E08-D3A2-434A-88A9-917D9289A148}" vid="{C74D332E-4385-4A7F-912D-3618CB45856D}"/>
    </a:ext>
  </a:extLst>
</a:theme>
</file>

<file path=ppt/theme/theme4.xml><?xml version="1.0" encoding="utf-8"?>
<a:theme xmlns:a="http://schemas.openxmlformats.org/drawingml/2006/main" name="1_CSH_PowerPointTemplate_2017">
  <a:themeElements>
    <a:clrScheme name="Custom 8">
      <a:dk1>
        <a:srgbClr val="F8971D"/>
      </a:dk1>
      <a:lt1>
        <a:srgbClr val="FFFFFF"/>
      </a:lt1>
      <a:dk2>
        <a:srgbClr val="C60C46"/>
      </a:dk2>
      <a:lt2>
        <a:srgbClr val="9FA1A4"/>
      </a:lt2>
      <a:accent1>
        <a:srgbClr val="F8971D"/>
      </a:accent1>
      <a:accent2>
        <a:srgbClr val="C60C46"/>
      </a:accent2>
      <a:accent3>
        <a:srgbClr val="0081C6"/>
      </a:accent3>
      <a:accent4>
        <a:srgbClr val="8DC63F"/>
      </a:accent4>
      <a:accent5>
        <a:srgbClr val="6C207E"/>
      </a:accent5>
      <a:accent6>
        <a:srgbClr val="9FA1A4"/>
      </a:accent6>
      <a:hlink>
        <a:srgbClr val="C97306"/>
      </a:hlink>
      <a:folHlink>
        <a:srgbClr val="F8971D"/>
      </a:folHlink>
    </a:clrScheme>
    <a:fontScheme name="Arial">
      <a:maj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2007-2010">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solidFill>
          <a:schemeClr val="phClr">
            <a:tint val="95000"/>
            <a:satMod val="170000"/>
          </a:schemeClr>
        </a:solidFill>
        <a:gradFill rotWithShape="1">
          <a:gsLst>
            <a:gs pos="0">
              <a:schemeClr val="phClr">
                <a:tint val="93000"/>
                <a:shade val="98000"/>
                <a:satMod val="120000"/>
                <a:lumMod val="102000"/>
              </a:schemeClr>
            </a:gs>
            <a:gs pos="48000">
              <a:schemeClr val="phClr">
                <a:tint val="98000"/>
                <a:shade val="90000"/>
                <a:satMod val="110000"/>
                <a:lumMod val="103000"/>
              </a:schemeClr>
            </a:gs>
            <a:gs pos="100000">
              <a:schemeClr val="phClr">
                <a:tint val="98000"/>
                <a:shade val="80000"/>
                <a:satMod val="100000"/>
              </a:schemeClr>
            </a:gs>
          </a:gsLst>
          <a:lin ang="5400000" scaled="0"/>
        </a:gradFill>
      </a:bgFillStyleLst>
    </a:fmtScheme>
  </a:themeElements>
  <a:objectDefaults/>
  <a:extraClrSchemeLst/>
  <a:extLst>
    <a:ext uri="{05A4C25C-085E-4340-85A3-A5531E510DB2}">
      <thm15:themeFamily xmlns:thm15="http://schemas.microsoft.com/office/thememl/2012/main" name="Assertive Engagement New Template" id="{99FC8E08-D3A2-434A-88A9-917D9289A148}" vid="{764BEEAB-5C35-4B91-947C-130B2A081602}"/>
    </a:ext>
  </a:extLst>
</a:theme>
</file>

<file path=ppt/theme/theme5.xml><?xml version="1.0" encoding="utf-8"?>
<a:theme xmlns:a="http://schemas.openxmlformats.org/drawingml/2006/main" name="1_Webex MEETING Center PPT Template">
  <a:themeElements>
    <a:clrScheme name="Custom 8">
      <a:dk1>
        <a:srgbClr val="F8971D"/>
      </a:dk1>
      <a:lt1>
        <a:srgbClr val="FFFFFF"/>
      </a:lt1>
      <a:dk2>
        <a:srgbClr val="C60C46"/>
      </a:dk2>
      <a:lt2>
        <a:srgbClr val="9FA1A4"/>
      </a:lt2>
      <a:accent1>
        <a:srgbClr val="F8971D"/>
      </a:accent1>
      <a:accent2>
        <a:srgbClr val="C60C46"/>
      </a:accent2>
      <a:accent3>
        <a:srgbClr val="0081C6"/>
      </a:accent3>
      <a:accent4>
        <a:srgbClr val="8DC63F"/>
      </a:accent4>
      <a:accent5>
        <a:srgbClr val="6C207E"/>
      </a:accent5>
      <a:accent6>
        <a:srgbClr val="9FA1A4"/>
      </a:accent6>
      <a:hlink>
        <a:srgbClr val="C97306"/>
      </a:hlink>
      <a:folHlink>
        <a:srgbClr val="F8971D"/>
      </a:folHlink>
    </a:clrScheme>
    <a:fontScheme name="Arial">
      <a:maj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2007-2010">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solidFill>
          <a:schemeClr val="phClr">
            <a:tint val="95000"/>
            <a:satMod val="170000"/>
          </a:schemeClr>
        </a:solidFill>
        <a:gradFill rotWithShape="1">
          <a:gsLst>
            <a:gs pos="0">
              <a:schemeClr val="phClr">
                <a:tint val="93000"/>
                <a:shade val="98000"/>
                <a:satMod val="120000"/>
                <a:lumMod val="102000"/>
              </a:schemeClr>
            </a:gs>
            <a:gs pos="48000">
              <a:schemeClr val="phClr">
                <a:tint val="98000"/>
                <a:shade val="90000"/>
                <a:satMod val="110000"/>
                <a:lumMod val="103000"/>
              </a:schemeClr>
            </a:gs>
            <a:gs pos="100000">
              <a:schemeClr val="phClr">
                <a:tint val="98000"/>
                <a:shade val="80000"/>
                <a:satMod val="100000"/>
              </a:schemeClr>
            </a:gs>
          </a:gsLst>
          <a:lin ang="5400000" scaled="0"/>
        </a:gradFill>
      </a:bgFillStyleLst>
    </a:fmtScheme>
  </a:themeElements>
  <a:objectDefaults/>
  <a:extraClrSchemeLst/>
  <a:extLst>
    <a:ext uri="{05A4C25C-085E-4340-85A3-A5531E510DB2}">
      <thm15:themeFamily xmlns:thm15="http://schemas.microsoft.com/office/thememl/2012/main" name="Assertive Engagement New Template" id="{99FC8E08-D3A2-434A-88A9-917D9289A148}" vid="{F0019E1C-E181-40C9-B89A-F243E04068D9}"/>
    </a:ext>
  </a:extLst>
</a:theme>
</file>

<file path=ppt/theme/theme6.xml><?xml version="1.0" encoding="utf-8"?>
<a:theme xmlns:a="http://schemas.openxmlformats.org/drawingml/2006/main" name="9_Webex MEETING Center PPT Template">
  <a:themeElements>
    <a:clrScheme name="Custom 8">
      <a:dk1>
        <a:srgbClr val="F8971D"/>
      </a:dk1>
      <a:lt1>
        <a:srgbClr val="FFFFFF"/>
      </a:lt1>
      <a:dk2>
        <a:srgbClr val="C60C46"/>
      </a:dk2>
      <a:lt2>
        <a:srgbClr val="9FA1A4"/>
      </a:lt2>
      <a:accent1>
        <a:srgbClr val="F8971D"/>
      </a:accent1>
      <a:accent2>
        <a:srgbClr val="C60C46"/>
      </a:accent2>
      <a:accent3>
        <a:srgbClr val="0081C6"/>
      </a:accent3>
      <a:accent4>
        <a:srgbClr val="8DC63F"/>
      </a:accent4>
      <a:accent5>
        <a:srgbClr val="6C207E"/>
      </a:accent5>
      <a:accent6>
        <a:srgbClr val="9FA1A4"/>
      </a:accent6>
      <a:hlink>
        <a:srgbClr val="C97306"/>
      </a:hlink>
      <a:folHlink>
        <a:srgbClr val="F8971D"/>
      </a:folHlink>
    </a:clrScheme>
    <a:fontScheme name="Arial">
      <a:maj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2007-2010">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solidFill>
          <a:schemeClr val="phClr">
            <a:tint val="95000"/>
            <a:satMod val="170000"/>
          </a:schemeClr>
        </a:solidFill>
        <a:gradFill rotWithShape="1">
          <a:gsLst>
            <a:gs pos="0">
              <a:schemeClr val="phClr">
                <a:tint val="93000"/>
                <a:shade val="98000"/>
                <a:satMod val="120000"/>
                <a:lumMod val="102000"/>
              </a:schemeClr>
            </a:gs>
            <a:gs pos="48000">
              <a:schemeClr val="phClr">
                <a:tint val="98000"/>
                <a:shade val="90000"/>
                <a:satMod val="110000"/>
                <a:lumMod val="103000"/>
              </a:schemeClr>
            </a:gs>
            <a:gs pos="100000">
              <a:schemeClr val="phClr">
                <a:tint val="98000"/>
                <a:shade val="80000"/>
                <a:satMod val="100000"/>
              </a:schemeClr>
            </a:gs>
          </a:gsLst>
          <a:lin ang="5400000" scaled="0"/>
        </a:gradFill>
      </a:bgFillStyleLst>
    </a:fmtScheme>
  </a:themeElements>
  <a:objectDefaults/>
  <a:extraClrSchemeLst/>
  <a:extLst>
    <a:ext uri="{05A4C25C-085E-4340-85A3-A5531E510DB2}">
      <thm15:themeFamily xmlns:thm15="http://schemas.microsoft.com/office/thememl/2012/main" name="Webex MEETING Center PPT Template.potx" id="{6B8FDF98-FB4C-47C1-82B0-F4FEAE9BF7BC}" vid="{23F40F01-6285-4FDB-B7F4-0D44996E0C54}"/>
    </a:ext>
  </a:extLst>
</a:theme>
</file>

<file path=ppt/theme/theme7.xml><?xml version="1.0" encoding="utf-8"?>
<a:theme xmlns:a="http://schemas.openxmlformats.org/drawingml/2006/main" name="2_Webex MEETING Center PPT Template">
  <a:themeElements>
    <a:clrScheme name="Custom 8">
      <a:dk1>
        <a:srgbClr val="F8971D"/>
      </a:dk1>
      <a:lt1>
        <a:srgbClr val="FFFFFF"/>
      </a:lt1>
      <a:dk2>
        <a:srgbClr val="C60C46"/>
      </a:dk2>
      <a:lt2>
        <a:srgbClr val="9FA1A4"/>
      </a:lt2>
      <a:accent1>
        <a:srgbClr val="F8971D"/>
      </a:accent1>
      <a:accent2>
        <a:srgbClr val="C60C46"/>
      </a:accent2>
      <a:accent3>
        <a:srgbClr val="0081C6"/>
      </a:accent3>
      <a:accent4>
        <a:srgbClr val="8DC63F"/>
      </a:accent4>
      <a:accent5>
        <a:srgbClr val="6C207E"/>
      </a:accent5>
      <a:accent6>
        <a:srgbClr val="9FA1A4"/>
      </a:accent6>
      <a:hlink>
        <a:srgbClr val="C97306"/>
      </a:hlink>
      <a:folHlink>
        <a:srgbClr val="F8971D"/>
      </a:folHlink>
    </a:clrScheme>
    <a:fontScheme name="Arial">
      <a:maj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2007-2010">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solidFill>
          <a:schemeClr val="phClr">
            <a:tint val="95000"/>
            <a:satMod val="170000"/>
          </a:schemeClr>
        </a:solidFill>
        <a:gradFill rotWithShape="1">
          <a:gsLst>
            <a:gs pos="0">
              <a:schemeClr val="phClr">
                <a:tint val="93000"/>
                <a:shade val="98000"/>
                <a:satMod val="120000"/>
                <a:lumMod val="102000"/>
              </a:schemeClr>
            </a:gs>
            <a:gs pos="48000">
              <a:schemeClr val="phClr">
                <a:tint val="98000"/>
                <a:shade val="90000"/>
                <a:satMod val="110000"/>
                <a:lumMod val="103000"/>
              </a:schemeClr>
            </a:gs>
            <a:gs pos="100000">
              <a:schemeClr val="phClr">
                <a:tint val="98000"/>
                <a:shade val="80000"/>
                <a:satMod val="100000"/>
              </a:schemeClr>
            </a:gs>
          </a:gsLst>
          <a:lin ang="5400000" scaled="0"/>
        </a:gradFill>
      </a:bgFillStyleLst>
    </a:fmtScheme>
  </a:themeElements>
  <a:objectDefaults/>
  <a:extraClrSchemeLst/>
  <a:extLst>
    <a:ext uri="{05A4C25C-085E-4340-85A3-A5531E510DB2}">
      <thm15:themeFamily xmlns:thm15="http://schemas.microsoft.com/office/thememl/2012/main" name="CSH_PowerPointTemplate_2017" id="{0257F2E5-AC29-4D1C-BBBE-FFA7401444A1}" vid="{CA1030F1-C4A0-40A3-8715-ADECB83E1B23}"/>
    </a:ext>
  </a:extLst>
</a:theme>
</file>

<file path=ppt/theme/theme8.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p:properties xmlns:p="http://schemas.microsoft.com/office/2006/metadata/properties" xmlns:xsi="http://www.w3.org/2001/XMLSchema-instance" xmlns:pc="http://schemas.microsoft.com/office/infopath/2007/PartnerControls">
  <documentManagement>
    <TaxKeywordTaxHTField xmlns="59820ed5-34b9-4e81-b665-9af0cb7aca20" xsi:nil="true"/>
    <TaxCatchAll xmlns="59820ed5-34b9-4e81-b665-9af0cb7aca20"/>
    <Metadata xmlns="dae43b51-17b2-4d34-bbca-c4537b15064f" xsi:nil="true"/>
  </documentManagement>
</p:properties>
</file>

<file path=customXml/item2.xml><?xml version="1.0" encoding="utf-8"?>
<?mso-contentType ?>
<FormTemplates xmlns="http://schemas.microsoft.com/sharepoint/v3/contenttype/forms">
  <Display>DocumentLibraryForm</Display>
  <Edit>DocumentLibraryForm</Edit>
  <New>DocumentLibraryForm</New>
</FormTemplates>
</file>

<file path=customXml/item3.xml><?xml version="1.0" encoding="utf-8"?>
<ct:contentTypeSchema xmlns:ct="http://schemas.microsoft.com/office/2006/metadata/contentType" xmlns:ma="http://schemas.microsoft.com/office/2006/metadata/properties/metaAttributes" ct:_="" ma:_="" ma:contentTypeName="Powerpoint" ma:contentTypeID="0x0101000FCC0833B0A52840BB50C615AE1FE15B00200DDB6AD15DF34881E8946AD4D55AC7" ma:contentTypeVersion="4" ma:contentTypeDescription="Create a new presentation" ma:contentTypeScope="" ma:versionID="25ecadf335ec5a9f026ec52c6fef9c61">
  <xsd:schema xmlns:xsd="http://www.w3.org/2001/XMLSchema" xmlns:xs="http://www.w3.org/2001/XMLSchema" xmlns:p="http://schemas.microsoft.com/office/2006/metadata/properties" xmlns:ns2="dae43b51-17b2-4d34-bbca-c4537b15064f" xmlns:ns3="59820ed5-34b9-4e81-b665-9af0cb7aca20" targetNamespace="http://schemas.microsoft.com/office/2006/metadata/properties" ma:root="true" ma:fieldsID="095e2bbf87bd8f2cf1b827b7b839a382" ns2:_="" ns3:_="">
    <xsd:import namespace="dae43b51-17b2-4d34-bbca-c4537b15064f"/>
    <xsd:import namespace="59820ed5-34b9-4e81-b665-9af0cb7aca20"/>
    <xsd:element name="properties">
      <xsd:complexType>
        <xsd:sequence>
          <xsd:element name="documentManagement">
            <xsd:complexType>
              <xsd:all>
                <xsd:element ref="ns2:Metadata" minOccurs="0"/>
                <xsd:element ref="ns3:TaxKeywordTaxHTField" minOccurs="0"/>
                <xsd:element ref="ns3:TaxCatchAll"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dae43b51-17b2-4d34-bbca-c4537b15064f" elementFormDefault="qualified">
    <xsd:import namespace="http://schemas.microsoft.com/office/2006/documentManagement/types"/>
    <xsd:import namespace="http://schemas.microsoft.com/office/infopath/2007/PartnerControls"/>
    <xsd:element name="Metadata" ma:index="8" nillable="true" ma:displayName="Metadata" ma:internalName="Metadata">
      <xsd:simpleType>
        <xsd:restriction base="dms:Note">
          <xsd:maxLength value="255"/>
        </xsd:restriction>
      </xsd:simpleType>
    </xsd:element>
  </xsd:schema>
  <xsd:schema xmlns:xsd="http://www.w3.org/2001/XMLSchema" xmlns:xs="http://www.w3.org/2001/XMLSchema" xmlns:dms="http://schemas.microsoft.com/office/2006/documentManagement/types" xmlns:pc="http://schemas.microsoft.com/office/infopath/2007/PartnerControls" targetNamespace="59820ed5-34b9-4e81-b665-9af0cb7aca20" elementFormDefault="qualified">
    <xsd:import namespace="http://schemas.microsoft.com/office/2006/documentManagement/types"/>
    <xsd:import namespace="http://schemas.microsoft.com/office/infopath/2007/PartnerControls"/>
    <xsd:element name="TaxKeywordTaxHTField" ma:index="9" nillable="true" ma:displayName="TaxKeywordTaxHTField" ma:hidden="true" ma:internalName="TaxKeywordTaxHTField">
      <xsd:simpleType>
        <xsd:restriction base="dms:Note"/>
      </xsd:simpleType>
    </xsd:element>
    <xsd:element name="TaxCatchAll" ma:index="10" nillable="true" ma:displayName="Taxonomy Catch All Column" ma:hidden="true" ma:list="{4098d8d9-a245-4fe6-8af0-2a91f0ad04ab}" ma:internalName="TaxCatchAll" ma:showField="CatchAllData" ma:web="59820ed5-34b9-4e81-b665-9af0cb7aca20">
      <xsd:complexType>
        <xsd:complexContent>
          <xsd:extension base="dms:MultiChoiceLookup">
            <xsd:sequence>
              <xsd:element name="Value" type="dms:Lookup" maxOccurs="unbounded" minOccurs="0" nillable="true"/>
            </xsd:sequence>
          </xsd:extension>
        </xsd:complexContent>
      </xsd:complex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Props1.xml><?xml version="1.0" encoding="utf-8"?>
<ds:datastoreItem xmlns:ds="http://schemas.openxmlformats.org/officeDocument/2006/customXml" ds:itemID="{92DAE31E-10B2-4F64-BCE0-1BF606752CB4}">
  <ds:schemaRefs>
    <ds:schemaRef ds:uri="59820ed5-34b9-4e81-b665-9af0cb7aca20"/>
    <ds:schemaRef ds:uri="http://purl.org/dc/terms/"/>
    <ds:schemaRef ds:uri="http://schemas.openxmlformats.org/package/2006/metadata/core-properties"/>
    <ds:schemaRef ds:uri="http://purl.org/dc/dcmitype/"/>
    <ds:schemaRef ds:uri="http://schemas.microsoft.com/office/infopath/2007/PartnerControls"/>
    <ds:schemaRef ds:uri="http://schemas.microsoft.com/office/2006/documentManagement/types"/>
    <ds:schemaRef ds:uri="http://purl.org/dc/elements/1.1/"/>
    <ds:schemaRef ds:uri="http://schemas.microsoft.com/office/2006/metadata/properties"/>
    <ds:schemaRef ds:uri="dae43b51-17b2-4d34-bbca-c4537b15064f"/>
    <ds:schemaRef ds:uri="http://www.w3.org/XML/1998/namespace"/>
  </ds:schemaRefs>
</ds:datastoreItem>
</file>

<file path=customXml/itemProps2.xml><?xml version="1.0" encoding="utf-8"?>
<ds:datastoreItem xmlns:ds="http://schemas.openxmlformats.org/officeDocument/2006/customXml" ds:itemID="{834F2FE4-E725-4E8C-94F1-2F6A67BA8437}">
  <ds:schemaRefs>
    <ds:schemaRef ds:uri="http://schemas.microsoft.com/sharepoint/v3/contenttype/forms"/>
  </ds:schemaRefs>
</ds:datastoreItem>
</file>

<file path=customXml/itemProps3.xml><?xml version="1.0" encoding="utf-8"?>
<ds:datastoreItem xmlns:ds="http://schemas.openxmlformats.org/officeDocument/2006/customXml" ds:itemID="{1C2C5823-D6DE-4508-B8C7-69711E76176A}">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dae43b51-17b2-4d34-bbca-c4537b15064f"/>
    <ds:schemaRef ds:uri="59820ed5-34b9-4e81-b665-9af0cb7aca20"/>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docProps/app.xml><?xml version="1.0" encoding="utf-8"?>
<Properties xmlns="http://schemas.openxmlformats.org/officeDocument/2006/extended-properties" xmlns:vt="http://schemas.openxmlformats.org/officeDocument/2006/docPropsVTypes">
  <Template>Assertive Engagement New Template</Template>
  <TotalTime>3099</TotalTime>
  <Words>8835</Words>
  <Application>Microsoft Office PowerPoint</Application>
  <PresentationFormat>On-screen Show (4:3)</PresentationFormat>
  <Paragraphs>685</Paragraphs>
  <Slides>49</Slides>
  <Notes>49</Notes>
  <HiddenSlides>0</HiddenSlides>
  <MMClips>0</MMClips>
  <ScaleCrop>false</ScaleCrop>
  <HeadingPairs>
    <vt:vector size="6" baseType="variant">
      <vt:variant>
        <vt:lpstr>Fonts Used</vt:lpstr>
      </vt:variant>
      <vt:variant>
        <vt:i4>7</vt:i4>
      </vt:variant>
      <vt:variant>
        <vt:lpstr>Theme</vt:lpstr>
      </vt:variant>
      <vt:variant>
        <vt:i4>7</vt:i4>
      </vt:variant>
      <vt:variant>
        <vt:lpstr>Slide Titles</vt:lpstr>
      </vt:variant>
      <vt:variant>
        <vt:i4>49</vt:i4>
      </vt:variant>
    </vt:vector>
  </HeadingPairs>
  <TitlesOfParts>
    <vt:vector size="63" baseType="lpstr">
      <vt:lpstr>ＭＳ Ｐゴシック</vt:lpstr>
      <vt:lpstr>Arial</vt:lpstr>
      <vt:lpstr>Calibri</vt:lpstr>
      <vt:lpstr>Century Schoolbook</vt:lpstr>
      <vt:lpstr>Times</vt:lpstr>
      <vt:lpstr>Times New Roman</vt:lpstr>
      <vt:lpstr>Wingdings 2</vt:lpstr>
      <vt:lpstr>Webex MEETING Center PPT Template</vt:lpstr>
      <vt:lpstr>Office Theme</vt:lpstr>
      <vt:lpstr>1_Office Theme</vt:lpstr>
      <vt:lpstr>1_CSH_PowerPointTemplate_2017</vt:lpstr>
      <vt:lpstr>1_Webex MEETING Center PPT Template</vt:lpstr>
      <vt:lpstr>9_Webex MEETING Center PPT Template</vt:lpstr>
      <vt:lpstr>2_Webex MEETING Center PPT Template</vt:lpstr>
      <vt:lpstr> Engaging Residents in Voluntary Services   </vt:lpstr>
      <vt:lpstr>Session Starting Shortly!</vt:lpstr>
      <vt:lpstr>The Most Common Question….</vt:lpstr>
      <vt:lpstr>Welcome!</vt:lpstr>
      <vt:lpstr>Today’s Trainers</vt:lpstr>
      <vt:lpstr>About CSH</vt:lpstr>
      <vt:lpstr>Advancing Housing Solutions that…</vt:lpstr>
      <vt:lpstr>Improving Lives </vt:lpstr>
      <vt:lpstr>What We Do</vt:lpstr>
      <vt:lpstr>Who Is  SHPA ?</vt:lpstr>
      <vt:lpstr>What SHPA Does</vt:lpstr>
      <vt:lpstr>Agenda</vt:lpstr>
      <vt:lpstr>The Power of Outreach</vt:lpstr>
      <vt:lpstr>Who: The Role of the Service Provider </vt:lpstr>
      <vt:lpstr>Who We Are</vt:lpstr>
      <vt:lpstr>Who We Are</vt:lpstr>
      <vt:lpstr>Who We Are</vt:lpstr>
      <vt:lpstr>Who We Are</vt:lpstr>
      <vt:lpstr>Why Use Assertive Engagement? </vt:lpstr>
      <vt:lpstr>Why: Voluntary Services Model</vt:lpstr>
      <vt:lpstr>Why: Voluntary Services Model</vt:lpstr>
      <vt:lpstr>Why is Assertive Engagement Needed?</vt:lpstr>
      <vt:lpstr>Why is Assertive Engagement Needed? Obstacles into Opportunities </vt:lpstr>
      <vt:lpstr>Why Assertive Engagement is Needed.</vt:lpstr>
      <vt:lpstr>Why?</vt:lpstr>
      <vt:lpstr>How Do We Engage? </vt:lpstr>
      <vt:lpstr>How to Engage: With Cultural Competency</vt:lpstr>
      <vt:lpstr>How to Engage: With Cultural Competency</vt:lpstr>
      <vt:lpstr>How to Engage </vt:lpstr>
      <vt:lpstr>PowerPoint Presentation</vt:lpstr>
      <vt:lpstr>Culture in IL </vt:lpstr>
      <vt:lpstr>How to Assertively Engage:</vt:lpstr>
      <vt:lpstr>How to Assertively Engage</vt:lpstr>
      <vt:lpstr>How: Concrete Steps for Action</vt:lpstr>
      <vt:lpstr>How: Concrete Steps for Action</vt:lpstr>
      <vt:lpstr>How: The Move-in Day</vt:lpstr>
      <vt:lpstr>How: Tips for the Move-in Day</vt:lpstr>
      <vt:lpstr>How:  </vt:lpstr>
      <vt:lpstr>How Often:</vt:lpstr>
      <vt:lpstr>Where to Meet?</vt:lpstr>
      <vt:lpstr>What to Share: Boundaries</vt:lpstr>
      <vt:lpstr>How Much Should I Do?</vt:lpstr>
      <vt:lpstr>How: Goal Planning for Success</vt:lpstr>
      <vt:lpstr>Sally</vt:lpstr>
      <vt:lpstr>Questions, Comments, Concerns, Critiques… </vt:lpstr>
      <vt:lpstr>Contact Information </vt:lpstr>
      <vt:lpstr>PowerPoint Presentation</vt:lpstr>
      <vt:lpstr>SHPA Website </vt:lpstr>
      <vt:lpstr>PowerPoint Presentation</vt:lpstr>
    </vt:vector>
  </TitlesOfParts>
  <Company>CSH</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Tim Ng</dc:creator>
  <cp:lastModifiedBy>Brett Penner</cp:lastModifiedBy>
  <cp:revision>144</cp:revision>
  <cp:lastPrinted>2020-01-16T17:26:40Z</cp:lastPrinted>
  <dcterms:created xsi:type="dcterms:W3CDTF">2017-10-06T17:19:27Z</dcterms:created>
  <dcterms:modified xsi:type="dcterms:W3CDTF">2020-01-16T19:12:18Z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0x0101000FCC0833B0A52840BB50C615AE1FE15B00200DDB6AD15DF34881E8946AD4D55AC7</vt:lpwstr>
  </property>
  <property fmtid="{D5CDD505-2E9C-101B-9397-08002B2CF9AE}" pid="3" name="TaxKeyword">
    <vt:lpwstr/>
  </property>
</Properties>
</file>