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wmf" ContentType="image/x-wmf"/>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4"/>
    <p:sldMasterId id="2147483660" r:id="rId5"/>
  </p:sldMasterIdLst>
  <p:notesMasterIdLst>
    <p:notesMasterId r:id="rId14"/>
  </p:notesMasterIdLst>
  <p:sldIdLst>
    <p:sldId id="429" r:id="rId6"/>
    <p:sldId id="427" r:id="rId7"/>
    <p:sldId id="424" r:id="rId8"/>
    <p:sldId id="490" r:id="rId9"/>
    <p:sldId id="265" r:id="rId10"/>
    <p:sldId id="489" r:id="rId11"/>
    <p:sldId id="430" r:id="rId12"/>
    <p:sldId id="491" r:id="rId13"/>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408BEC99-18B8-487D-9327-2A807BF34A5C}" v="1" dt="2022-06-23T14:06:31.895"/>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3B4B98B0-60AC-42C2-AFA5-B58CD77FA1E5}" styleName="Light Style 1 - Accent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778" autoAdjust="0"/>
    <p:restoredTop sz="63625" autoAdjust="0"/>
  </p:normalViewPr>
  <p:slideViewPr>
    <p:cSldViewPr snapToGrid="0">
      <p:cViewPr varScale="1">
        <p:scale>
          <a:sx n="70" d="100"/>
          <a:sy n="70" d="100"/>
        </p:scale>
        <p:origin x="2106" y="72"/>
      </p:cViewPr>
      <p:guideLst/>
    </p:cSldViewPr>
  </p:slideViewPr>
  <p:outlineViewPr>
    <p:cViewPr>
      <p:scale>
        <a:sx n="33" d="100"/>
        <a:sy n="33" d="100"/>
      </p:scale>
      <p:origin x="0" y="0"/>
    </p:cViewPr>
  </p:outlineViewPr>
  <p:notesTextViewPr>
    <p:cViewPr>
      <p:scale>
        <a:sx n="1" d="1"/>
        <a:sy n="1" d="1"/>
      </p:scale>
      <p:origin x="0" y="0"/>
    </p:cViewPr>
  </p:notesTextViewPr>
  <p:notesViewPr>
    <p:cSldViewPr snapToGrid="0">
      <p:cViewPr varScale="1">
        <p:scale>
          <a:sx n="86" d="100"/>
          <a:sy n="86" d="100"/>
        </p:scale>
        <p:origin x="3864" y="108"/>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3.xml"/><Relationship Id="rId13" Type="http://schemas.openxmlformats.org/officeDocument/2006/relationships/slide" Target="slides/slide8.xml"/><Relationship Id="rId18" Type="http://schemas.openxmlformats.org/officeDocument/2006/relationships/tableStyles" Target="tableStyles.xml"/><Relationship Id="rId3" Type="http://schemas.openxmlformats.org/officeDocument/2006/relationships/customXml" Target="../customXml/item3.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theme" Target="theme/theme1.xml"/><Relationship Id="rId2" Type="http://schemas.openxmlformats.org/officeDocument/2006/relationships/customXml" Target="../customXml/item2.xml"/><Relationship Id="rId16" Type="http://schemas.openxmlformats.org/officeDocument/2006/relationships/viewProps" Target="viewProps.xml"/><Relationship Id="rId1" Type="http://schemas.openxmlformats.org/officeDocument/2006/relationships/customXml" Target="../customXml/item1.xml"/><Relationship Id="rId6" Type="http://schemas.openxmlformats.org/officeDocument/2006/relationships/slide" Target="slides/slide1.xml"/><Relationship Id="rId11" Type="http://schemas.openxmlformats.org/officeDocument/2006/relationships/slide" Target="slides/slide6.xml"/><Relationship Id="rId5" Type="http://schemas.openxmlformats.org/officeDocument/2006/relationships/slideMaster" Target="slideMasters/slideMaster2.xml"/><Relationship Id="rId15" Type="http://schemas.openxmlformats.org/officeDocument/2006/relationships/presProps" Target="presProps.xml"/><Relationship Id="rId10" Type="http://schemas.openxmlformats.org/officeDocument/2006/relationships/slide" Target="slides/slide5.xml"/><Relationship Id="rId19" Type="http://schemas.microsoft.com/office/2015/10/relationships/revisionInfo" Target="revisionInfo.xml"/><Relationship Id="rId4" Type="http://schemas.openxmlformats.org/officeDocument/2006/relationships/slideMaster" Target="slideMasters/slideMaster1.xml"/><Relationship Id="rId9" Type="http://schemas.openxmlformats.org/officeDocument/2006/relationships/slide" Target="slides/slide4.xml"/><Relationship Id="rId14"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90775381-2FB3-4153-A097-C0AE72D61B4A}" type="datetimeFigureOut">
              <a:rPr lang="en-US" smtClean="0"/>
              <a:t>6/24/2022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DF7DD15-6B95-44C5-BF6E-1B1D7C7812C2}" type="slidenum">
              <a:rPr lang="en-US" smtClean="0"/>
              <a:t>‹#›</a:t>
            </a:fld>
            <a:endParaRPr lang="en-US"/>
          </a:p>
        </p:txBody>
      </p:sp>
    </p:spTree>
    <p:extLst>
      <p:ext uri="{BB962C8B-B14F-4D97-AF65-F5344CB8AC3E}">
        <p14:creationId xmlns:p14="http://schemas.microsoft.com/office/powerpoint/2010/main" val="252525921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i="0" dirty="0">
                <a:solidFill>
                  <a:srgbClr val="184579"/>
                </a:solidFill>
                <a:effectLst/>
                <a:latin typeface="PT Sans" panose="020B0503020203020204" pitchFamily="34" charset="0"/>
              </a:rPr>
              <a:t>This training will be recorded and available on SHPA’s website in a few days!!</a:t>
            </a:r>
            <a:endParaRPr lang="en-US" dirty="0"/>
          </a:p>
        </p:txBody>
      </p:sp>
      <p:sp>
        <p:nvSpPr>
          <p:cNvPr id="4" name="Slide Number Placeholder 3"/>
          <p:cNvSpPr>
            <a:spLocks noGrp="1"/>
          </p:cNvSpPr>
          <p:nvPr>
            <p:ph type="sldNum" sz="quarter" idx="5"/>
          </p:nvPr>
        </p:nvSpPr>
        <p:spPr/>
        <p:txBody>
          <a:bodyPr/>
          <a:lstStyle/>
          <a:p>
            <a:fld id="{DDF7DD15-6B95-44C5-BF6E-1B1D7C7812C2}" type="slidenum">
              <a:rPr lang="en-US" smtClean="0"/>
              <a:t>1</a:t>
            </a:fld>
            <a:endParaRPr lang="en-US"/>
          </a:p>
        </p:txBody>
      </p:sp>
    </p:spTree>
    <p:extLst>
      <p:ext uri="{BB962C8B-B14F-4D97-AF65-F5344CB8AC3E}">
        <p14:creationId xmlns:p14="http://schemas.microsoft.com/office/powerpoint/2010/main" val="147964325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800" dirty="0"/>
              <a:t>SHPA is a statewide Membership organization, our members are primarily non-profit social service organizations, committed to ending homelessness and unnecessary institutionalization in Illinois through housing and services. </a:t>
            </a:r>
          </a:p>
          <a:p>
            <a:endParaRPr lang="en-US" sz="1800" dirty="0"/>
          </a:p>
          <a:p>
            <a:r>
              <a:rPr lang="en-US" sz="1800" b="1" dirty="0"/>
              <a:t>SHPA Mission </a:t>
            </a:r>
          </a:p>
          <a:p>
            <a:pPr marL="0" marR="0">
              <a:lnSpc>
                <a:spcPct val="107000"/>
              </a:lnSpc>
              <a:spcBef>
                <a:spcPts val="0"/>
              </a:spcBef>
              <a:spcAft>
                <a:spcPts val="0"/>
              </a:spcAft>
            </a:pPr>
            <a:r>
              <a:rPr lang="en-US" sz="2800" dirty="0">
                <a:solidFill>
                  <a:srgbClr val="595959"/>
                </a:solidFill>
                <a:effectLst/>
                <a:latin typeface="Antic Slab"/>
                <a:ea typeface="Calibri" panose="020F0502020204030204" pitchFamily="34" charset="0"/>
                <a:cs typeface="Times New Roman" panose="02020603050405020304" pitchFamily="18" charset="0"/>
              </a:rPr>
              <a:t>To strengthen the supportive housing sector so that people have access to affordable housing and can survive and thrive in their community with services individually tailored to their needs. </a:t>
            </a:r>
          </a:p>
          <a:p>
            <a:pPr marL="0" marR="0">
              <a:lnSpc>
                <a:spcPct val="107000"/>
              </a:lnSpc>
              <a:spcBef>
                <a:spcPts val="0"/>
              </a:spcBef>
              <a:spcAft>
                <a:spcPts val="0"/>
              </a:spcAft>
            </a:pPr>
            <a:endParaRPr lang="en-US" sz="2800" dirty="0">
              <a:solidFill>
                <a:srgbClr val="595959"/>
              </a:solidFill>
              <a:effectLst/>
              <a:latin typeface="Antic Slab"/>
              <a:ea typeface="Calibri" panose="020F0502020204030204" pitchFamily="34" charset="0"/>
              <a:cs typeface="Times New Roman" panose="02020603050405020304" pitchFamily="18" charset="0"/>
            </a:endParaRPr>
          </a:p>
          <a:p>
            <a:pPr marL="0" marR="0" lvl="0" indent="0" algn="l" defTabSz="914400" rtl="0" eaLnBrk="1" fontAlgn="auto" latinLnBrk="0" hangingPunct="1">
              <a:lnSpc>
                <a:spcPct val="107000"/>
              </a:lnSpc>
              <a:spcBef>
                <a:spcPts val="0"/>
              </a:spcBef>
              <a:spcAft>
                <a:spcPts val="0"/>
              </a:spcAft>
              <a:buClrTx/>
              <a:buSzTx/>
              <a:buFontTx/>
              <a:buNone/>
              <a:tabLst/>
              <a:defRPr/>
            </a:pPr>
            <a:r>
              <a:rPr lang="en-US" sz="2800" kern="1200" dirty="0">
                <a:solidFill>
                  <a:srgbClr val="595959"/>
                </a:solidFill>
                <a:effectLst/>
                <a:latin typeface="Antic Slab"/>
                <a:ea typeface="Calibri" panose="020F0502020204030204" pitchFamily="34" charset="0"/>
                <a:cs typeface="Calibri" panose="020F0502020204030204" pitchFamily="34" charset="0"/>
              </a:rPr>
              <a:t>We equip our members, including people with lived experience, with research-based practices for the effective use of existing resources and advocacy programs to increase the resources required to build and sustain the full range of supportive housing options.</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0"/>
              </a:spcAft>
            </a:pP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a:p>
            <a:pPr marL="171450" indent="-171450">
              <a:buFont typeface="Arial" panose="020B0604020202020204" pitchFamily="34" charset="0"/>
              <a:buChar char="•"/>
            </a:pPr>
            <a:r>
              <a:rPr lang="en-US" sz="1800" b="1" dirty="0"/>
              <a:t>Other Services</a:t>
            </a:r>
          </a:p>
          <a:p>
            <a:pPr marL="285750" indent="-285750">
              <a:spcAft>
                <a:spcPts val="1200"/>
              </a:spcAft>
              <a:buFont typeface="Arial" panose="020B0604020202020204" pitchFamily="34" charset="0"/>
              <a:buChar char="•"/>
            </a:pPr>
            <a:r>
              <a:rPr lang="en-US" sz="1800" dirty="0"/>
              <a:t>State Team Lead for SOAR – providing support to SOAR advocates in completing the SSI/SSDI application </a:t>
            </a:r>
          </a:p>
          <a:p>
            <a:pPr marL="285750" indent="-285750">
              <a:spcAft>
                <a:spcPts val="1200"/>
              </a:spcAft>
              <a:buFont typeface="Arial" panose="020B0604020202020204" pitchFamily="34" charset="0"/>
              <a:buChar char="•"/>
            </a:pPr>
            <a:r>
              <a:rPr lang="en-US" sz="1800" dirty="0"/>
              <a:t>SHPA strives to be the communication HUB on issues and activities related to </a:t>
            </a:r>
            <a:r>
              <a:rPr lang="en-US" sz="1800" dirty="0">
                <a:solidFill>
                  <a:schemeClr val="accent2">
                    <a:lumMod val="75000"/>
                  </a:schemeClr>
                </a:solidFill>
              </a:rPr>
              <a:t>on State and Federal budget and policy Issues, Training Opportunities and more through Monthly Memo </a:t>
            </a:r>
          </a:p>
          <a:p>
            <a:pPr marL="285750" indent="-285750">
              <a:spcAft>
                <a:spcPts val="1200"/>
              </a:spcAft>
              <a:buFont typeface="Arial" panose="020B0604020202020204" pitchFamily="34" charset="0"/>
              <a:buChar char="•"/>
            </a:pPr>
            <a:r>
              <a:rPr lang="en-US" sz="1800" dirty="0">
                <a:solidFill>
                  <a:schemeClr val="accent2">
                    <a:lumMod val="75000"/>
                  </a:schemeClr>
                </a:solidFill>
              </a:rPr>
              <a:t>Provide Opportunities for members to connect with one another across the state at our Spring &amp; Fall Conference and regular conference calls. </a:t>
            </a:r>
          </a:p>
          <a:p>
            <a:pPr marL="285750" indent="-285750">
              <a:spcAft>
                <a:spcPts val="1200"/>
              </a:spcAft>
              <a:buFont typeface="Arial" panose="020B0604020202020204" pitchFamily="34" charset="0"/>
              <a:buChar char="•"/>
            </a:pPr>
            <a:r>
              <a:rPr lang="en-US" sz="1800" dirty="0">
                <a:solidFill>
                  <a:schemeClr val="accent2">
                    <a:lumMod val="75000"/>
                  </a:schemeClr>
                </a:solidFill>
              </a:rPr>
              <a:t>Supportive Housing Mapping Project</a:t>
            </a:r>
          </a:p>
          <a:p>
            <a:pPr marL="285750" indent="-285750">
              <a:spcAft>
                <a:spcPts val="1200"/>
              </a:spcAft>
              <a:buFont typeface="Arial" panose="020B0604020202020204" pitchFamily="34" charset="0"/>
              <a:buChar char="•"/>
            </a:pPr>
            <a:endParaRPr lang="en-US" sz="1800" dirty="0">
              <a:solidFill>
                <a:schemeClr val="accent2">
                  <a:lumMod val="75000"/>
                </a:schemeClr>
              </a:solidFill>
            </a:endParaRPr>
          </a:p>
          <a:p>
            <a:pPr marL="285750" indent="-285750">
              <a:spcAft>
                <a:spcPts val="1200"/>
              </a:spcAft>
              <a:buFont typeface="Arial" panose="020B0604020202020204" pitchFamily="34" charset="0"/>
              <a:buChar char="•"/>
            </a:pPr>
            <a:r>
              <a:rPr lang="en-US" sz="1800" dirty="0">
                <a:solidFill>
                  <a:schemeClr val="accent2">
                    <a:lumMod val="75000"/>
                  </a:schemeClr>
                </a:solidFill>
              </a:rPr>
              <a:t>We encourage you to visit our website at www.shpa-il.org for to join get more information and join our communications list. </a:t>
            </a:r>
            <a:endParaRPr lang="en-US" sz="1800" dirty="0"/>
          </a:p>
          <a:p>
            <a:pPr marL="285750" indent="-285750">
              <a:spcAft>
                <a:spcPts val="1200"/>
              </a:spcAft>
              <a:buFont typeface="Arial" panose="020B0604020202020204" pitchFamily="34" charset="0"/>
              <a:buChar char="•"/>
            </a:pPr>
            <a:endParaRPr lang="en-US" sz="1200" dirty="0">
              <a:solidFill>
                <a:schemeClr val="accent2">
                  <a:lumMod val="75000"/>
                </a:schemeClr>
              </a:solidFill>
            </a:endParaRPr>
          </a:p>
          <a:p>
            <a:pPr marL="285750" indent="-285750">
              <a:spcAft>
                <a:spcPts val="1200"/>
              </a:spcAft>
              <a:buFont typeface="Arial" panose="020B0604020202020204" pitchFamily="34" charset="0"/>
              <a:buChar char="•"/>
            </a:pPr>
            <a:r>
              <a:rPr lang="en-US" sz="1200" dirty="0">
                <a:solidFill>
                  <a:schemeClr val="accent2">
                    <a:lumMod val="75000"/>
                  </a:schemeClr>
                </a:solidFill>
              </a:rPr>
              <a:t>Please like us on Facebook and Twitter</a:t>
            </a:r>
            <a:endParaRPr lang="en-US" dirty="0"/>
          </a:p>
          <a:p>
            <a:endParaRPr lang="en-US" dirty="0"/>
          </a:p>
        </p:txBody>
      </p:sp>
      <p:sp>
        <p:nvSpPr>
          <p:cNvPr id="4" name="Slide Number Placeholder 3"/>
          <p:cNvSpPr>
            <a:spLocks noGrp="1"/>
          </p:cNvSpPr>
          <p:nvPr>
            <p:ph type="sldNum" sz="quarter" idx="5"/>
          </p:nvPr>
        </p:nvSpPr>
        <p:spPr/>
        <p:txBody>
          <a:bodyPr/>
          <a:lstStyle/>
          <a:p>
            <a:fld id="{DDF7DD15-6B95-44C5-BF6E-1B1D7C7812C2}" type="slidenum">
              <a:rPr lang="en-US" smtClean="0"/>
              <a:t>2</a:t>
            </a:fld>
            <a:endParaRPr lang="en-US"/>
          </a:p>
        </p:txBody>
      </p:sp>
    </p:spTree>
    <p:extLst>
      <p:ext uri="{BB962C8B-B14F-4D97-AF65-F5344CB8AC3E}">
        <p14:creationId xmlns:p14="http://schemas.microsoft.com/office/powerpoint/2010/main" val="138661678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96913" y="1162050"/>
            <a:ext cx="3567112" cy="2008188"/>
          </a:xfrm>
        </p:spPr>
      </p:sp>
      <p:sp>
        <p:nvSpPr>
          <p:cNvPr id="3" name="Notes Placeholder 2"/>
          <p:cNvSpPr>
            <a:spLocks noGrp="1"/>
          </p:cNvSpPr>
          <p:nvPr>
            <p:ph type="body" idx="1"/>
          </p:nvPr>
        </p:nvSpPr>
        <p:spPr>
          <a:xfrm>
            <a:off x="700414" y="3172496"/>
            <a:ext cx="5354022" cy="5761485"/>
          </a:xfrm>
        </p:spPr>
        <p:txBody>
          <a:bodyPr/>
          <a:lstStyle/>
          <a:p>
            <a:pPr marL="0" indent="0">
              <a:buNone/>
            </a:pPr>
            <a:endParaRPr lang="en-US" baseline="0" dirty="0"/>
          </a:p>
          <a:p>
            <a:pPr marL="0" marR="0" lvl="0" indent="0" algn="l" defTabSz="914400" rtl="0" eaLnBrk="1" fontAlgn="auto" latinLnBrk="0" hangingPunct="1">
              <a:lnSpc>
                <a:spcPct val="150000"/>
              </a:lnSpc>
              <a:spcBef>
                <a:spcPts val="0"/>
              </a:spcBef>
              <a:spcAft>
                <a:spcPts val="900"/>
              </a:spcAft>
              <a:buClrTx/>
              <a:buSzTx/>
              <a:buFontTx/>
              <a:buNone/>
              <a:tabLst/>
              <a:defRPr/>
            </a:pPr>
            <a:r>
              <a:rPr lang="en-US" sz="1800" b="1" dirty="0">
                <a:solidFill>
                  <a:srgbClr val="434343"/>
                </a:solidFill>
                <a:effectLst/>
                <a:latin typeface="Arial" panose="020B0604020202020204" pitchFamily="34" charset="0"/>
                <a:ea typeface="Calibri" panose="020F0502020204030204" pitchFamily="34" charset="0"/>
              </a:rPr>
              <a:t>Before, we begin our program I must take this opportunity to THANK </a:t>
            </a:r>
            <a:r>
              <a:rPr lang="en-US" sz="1800" dirty="0">
                <a:solidFill>
                  <a:srgbClr val="434343"/>
                </a:solidFill>
                <a:effectLst/>
                <a:latin typeface="Arial" panose="020B0604020202020204" pitchFamily="34" charset="0"/>
                <a:ea typeface="Calibri" panose="020F0502020204030204" pitchFamily="34" charset="0"/>
              </a:rPr>
              <a:t>all of our members, partners, and generous supporters who support our work. We couldn’t accomplish all that we do without their support. </a:t>
            </a:r>
          </a:p>
          <a:p>
            <a:pPr marL="0" marR="0" lvl="0" indent="0" algn="l" defTabSz="914400" rtl="0" eaLnBrk="1" fontAlgn="auto" latinLnBrk="0" hangingPunct="1">
              <a:lnSpc>
                <a:spcPct val="150000"/>
              </a:lnSpc>
              <a:spcBef>
                <a:spcPts val="0"/>
              </a:spcBef>
              <a:spcAft>
                <a:spcPts val="900"/>
              </a:spcAft>
              <a:buClrTx/>
              <a:buSzTx/>
              <a:buFontTx/>
              <a:buNone/>
              <a:tabLst/>
              <a:defRPr/>
            </a:pPr>
            <a:endParaRPr lang="en-US" sz="1800" dirty="0">
              <a:solidFill>
                <a:srgbClr val="434343"/>
              </a:solidFill>
              <a:effectLst/>
              <a:latin typeface="Arial" panose="020B0604020202020204" pitchFamily="34" charset="0"/>
              <a:ea typeface="Calibri" panose="020F0502020204030204" pitchFamily="34" charset="0"/>
            </a:endParaRPr>
          </a:p>
          <a:p>
            <a:pPr marL="0" marR="0" lvl="0" indent="0" algn="l" defTabSz="914400" rtl="0" eaLnBrk="1" fontAlgn="auto" latinLnBrk="0" hangingPunct="1">
              <a:lnSpc>
                <a:spcPct val="150000"/>
              </a:lnSpc>
              <a:spcBef>
                <a:spcPts val="0"/>
              </a:spcBef>
              <a:spcAft>
                <a:spcPts val="900"/>
              </a:spcAft>
              <a:buClrTx/>
              <a:buSzTx/>
              <a:buFontTx/>
              <a:buNone/>
              <a:tabLst/>
              <a:defRPr/>
            </a:pPr>
            <a:endParaRPr lang="en-US" sz="1800" dirty="0">
              <a:solidFill>
                <a:srgbClr val="434343"/>
              </a:solidFill>
              <a:effectLst/>
              <a:latin typeface="Arial" panose="020B0604020202020204" pitchFamily="34" charset="0"/>
              <a:ea typeface="Calibri" panose="020F0502020204030204" pitchFamily="34" charset="0"/>
            </a:endParaRPr>
          </a:p>
          <a:p>
            <a:pPr marL="0" marR="0" lvl="0" indent="0" algn="l" defTabSz="914400" rtl="0" eaLnBrk="1" fontAlgn="auto" latinLnBrk="0" hangingPunct="1">
              <a:lnSpc>
                <a:spcPct val="150000"/>
              </a:lnSpc>
              <a:spcBef>
                <a:spcPts val="0"/>
              </a:spcBef>
              <a:spcAft>
                <a:spcPts val="900"/>
              </a:spcAft>
              <a:buClrTx/>
              <a:buSzTx/>
              <a:buFontTx/>
              <a:buNone/>
              <a:tabLst/>
              <a:defRPr/>
            </a:pPr>
            <a:r>
              <a:rPr lang="en-US" sz="1800" dirty="0">
                <a:solidFill>
                  <a:srgbClr val="434343"/>
                </a:solidFill>
                <a:effectLst/>
                <a:latin typeface="Arial" panose="020B0604020202020204" pitchFamily="34" charset="0"/>
                <a:ea typeface="Calibri" panose="020F0502020204030204" pitchFamily="34" charset="0"/>
              </a:rPr>
              <a:t> </a:t>
            </a:r>
          </a:p>
          <a:p>
            <a:pPr lvl="1"/>
            <a:endParaRPr lang="en-US" sz="1400" dirty="0"/>
          </a:p>
        </p:txBody>
      </p:sp>
      <p:sp>
        <p:nvSpPr>
          <p:cNvPr id="4" name="Slide Number Placeholder 3"/>
          <p:cNvSpPr>
            <a:spLocks noGrp="1"/>
          </p:cNvSpPr>
          <p:nvPr>
            <p:ph type="sldNum" sz="quarter" idx="10"/>
          </p:nvPr>
        </p:nvSpPr>
        <p:spPr/>
        <p:txBody>
          <a:bodyPr/>
          <a:lstStyle/>
          <a:p>
            <a:fld id="{0112418C-5289-40D7-8579-CAF48A4DD257}" type="slidenum">
              <a:rPr lang="en-US" smtClean="0"/>
              <a:t>3</a:t>
            </a:fld>
            <a:endParaRPr lang="en-US"/>
          </a:p>
        </p:txBody>
      </p:sp>
    </p:spTree>
    <p:extLst>
      <p:ext uri="{BB962C8B-B14F-4D97-AF65-F5344CB8AC3E}">
        <p14:creationId xmlns:p14="http://schemas.microsoft.com/office/powerpoint/2010/main" val="166908473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96913" y="1162050"/>
            <a:ext cx="3567112" cy="2008188"/>
          </a:xfrm>
        </p:spPr>
      </p:sp>
      <p:sp>
        <p:nvSpPr>
          <p:cNvPr id="3" name="Notes Placeholder 2"/>
          <p:cNvSpPr>
            <a:spLocks noGrp="1"/>
          </p:cNvSpPr>
          <p:nvPr>
            <p:ph type="body" idx="1"/>
          </p:nvPr>
        </p:nvSpPr>
        <p:spPr>
          <a:xfrm>
            <a:off x="700414" y="3172496"/>
            <a:ext cx="5354022" cy="5761485"/>
          </a:xfrm>
        </p:spPr>
        <p:txBody>
          <a:bodyPr/>
          <a:lstStyle/>
          <a:p>
            <a:pPr marL="0" indent="0">
              <a:buNone/>
            </a:pPr>
            <a:endParaRPr lang="en-US" baseline="0" dirty="0"/>
          </a:p>
          <a:p>
            <a:pPr marL="0" marR="0" lvl="0" indent="0" algn="l" defTabSz="914400" rtl="0" eaLnBrk="1" fontAlgn="auto" latinLnBrk="0" hangingPunct="1">
              <a:lnSpc>
                <a:spcPct val="150000"/>
              </a:lnSpc>
              <a:spcBef>
                <a:spcPts val="0"/>
              </a:spcBef>
              <a:spcAft>
                <a:spcPts val="900"/>
              </a:spcAft>
              <a:buClrTx/>
              <a:buSzTx/>
              <a:buFontTx/>
              <a:buNone/>
              <a:tabLst/>
              <a:defRPr/>
            </a:pPr>
            <a:r>
              <a:rPr lang="en-US" sz="1800" dirty="0">
                <a:solidFill>
                  <a:srgbClr val="434343"/>
                </a:solidFill>
                <a:effectLst/>
                <a:latin typeface="Arial" panose="020B0604020202020204" pitchFamily="34" charset="0"/>
                <a:ea typeface="Calibri" panose="020F0502020204030204" pitchFamily="34" charset="0"/>
              </a:rPr>
              <a:t>At this time, I would like to introduce Melissa Calloway from Ameren Illinois, to welcome you and briefly tell you about programs offered by Ameren Illinois. </a:t>
            </a:r>
          </a:p>
          <a:p>
            <a:pPr marL="0" marR="0" lvl="0" indent="0" algn="l" defTabSz="914400" rtl="0" eaLnBrk="1" fontAlgn="auto" latinLnBrk="0" hangingPunct="1">
              <a:lnSpc>
                <a:spcPct val="150000"/>
              </a:lnSpc>
              <a:spcBef>
                <a:spcPts val="0"/>
              </a:spcBef>
              <a:spcAft>
                <a:spcPts val="900"/>
              </a:spcAft>
              <a:buClrTx/>
              <a:buSzTx/>
              <a:buFontTx/>
              <a:buNone/>
              <a:tabLst/>
              <a:defRPr/>
            </a:pPr>
            <a:endParaRPr lang="en-US" sz="1800" dirty="0">
              <a:solidFill>
                <a:srgbClr val="434343"/>
              </a:solidFill>
              <a:effectLst/>
              <a:latin typeface="Arial" panose="020B0604020202020204" pitchFamily="34" charset="0"/>
              <a:ea typeface="Calibri" panose="020F0502020204030204" pitchFamily="34" charset="0"/>
            </a:endParaRPr>
          </a:p>
          <a:p>
            <a:pPr marL="0" marR="0" lvl="0" indent="0" algn="l" defTabSz="914400" rtl="0" eaLnBrk="1" fontAlgn="auto" latinLnBrk="0" hangingPunct="1">
              <a:lnSpc>
                <a:spcPct val="150000"/>
              </a:lnSpc>
              <a:spcBef>
                <a:spcPts val="0"/>
              </a:spcBef>
              <a:spcAft>
                <a:spcPts val="900"/>
              </a:spcAft>
              <a:buClrTx/>
              <a:buSzTx/>
              <a:buFontTx/>
              <a:buNone/>
              <a:tabLst/>
              <a:defRPr/>
            </a:pPr>
            <a:r>
              <a:rPr lang="en-US" sz="1800" dirty="0">
                <a:solidFill>
                  <a:srgbClr val="000000"/>
                </a:solidFill>
                <a:effectLst/>
                <a:latin typeface="Segoe UI" panose="020B0502040204020203" pitchFamily="34" charset="0"/>
                <a:ea typeface="Times New Roman" panose="02020603050405020304" pitchFamily="18" charset="0"/>
              </a:rPr>
              <a:t>Melissa could not be with us today, however, she sends the following message: </a:t>
            </a:r>
          </a:p>
          <a:p>
            <a:pPr marL="0" marR="0" lvl="0" indent="0" algn="l" defTabSz="914400" rtl="0" eaLnBrk="1" fontAlgn="auto" latinLnBrk="0" hangingPunct="1">
              <a:lnSpc>
                <a:spcPct val="150000"/>
              </a:lnSpc>
              <a:spcBef>
                <a:spcPts val="0"/>
              </a:spcBef>
              <a:spcAft>
                <a:spcPts val="900"/>
              </a:spcAft>
              <a:buClrTx/>
              <a:buSzTx/>
              <a:buFontTx/>
              <a:buNone/>
              <a:tabLst/>
              <a:defRPr/>
            </a:pPr>
            <a:endParaRPr lang="en-US" sz="1800">
              <a:solidFill>
                <a:srgbClr val="000000"/>
              </a:solidFill>
              <a:effectLst/>
              <a:latin typeface="Segoe UI" panose="020B0502040204020203" pitchFamily="34" charset="0"/>
              <a:ea typeface="Times New Roman" panose="02020603050405020304" pitchFamily="18" charset="0"/>
            </a:endParaRPr>
          </a:p>
          <a:p>
            <a:pPr marL="0" marR="0" lvl="0" indent="0" algn="l" defTabSz="914400" rtl="0" eaLnBrk="1" fontAlgn="auto" latinLnBrk="0" hangingPunct="1">
              <a:lnSpc>
                <a:spcPct val="150000"/>
              </a:lnSpc>
              <a:spcBef>
                <a:spcPts val="0"/>
              </a:spcBef>
              <a:spcAft>
                <a:spcPts val="900"/>
              </a:spcAft>
              <a:buClrTx/>
              <a:buSzTx/>
              <a:buFontTx/>
              <a:buNone/>
              <a:tabLst/>
              <a:defRPr/>
            </a:pPr>
            <a:r>
              <a:rPr lang="en-US" sz="1800">
                <a:solidFill>
                  <a:srgbClr val="000000"/>
                </a:solidFill>
                <a:effectLst/>
                <a:latin typeface="Segoe UI" panose="020B0502040204020203" pitchFamily="34" charset="0"/>
                <a:ea typeface="Times New Roman" panose="02020603050405020304" pitchFamily="18" charset="0"/>
              </a:rPr>
              <a:t>it </a:t>
            </a:r>
            <a:r>
              <a:rPr lang="en-US" sz="1800" dirty="0">
                <a:solidFill>
                  <a:srgbClr val="000000"/>
                </a:solidFill>
                <a:effectLst/>
                <a:latin typeface="Segoe UI" panose="020B0502040204020203" pitchFamily="34" charset="0"/>
                <a:ea typeface="Times New Roman" panose="02020603050405020304" pitchFamily="18" charset="0"/>
              </a:rPr>
              <a:t>is more important than ever to be energy efficient. There will be a power supply increase. Please go to Ameren Illinois website for resources, tips, and tricks to lower energy usage and more information.  </a:t>
            </a:r>
            <a:endParaRPr lang="en-US" sz="1800" dirty="0">
              <a:effectLst/>
              <a:latin typeface="Calibri" panose="020F0502020204030204" pitchFamily="34" charset="0"/>
              <a:ea typeface="Calibri" panose="020F0502020204030204" pitchFamily="34" charset="0"/>
            </a:endParaRPr>
          </a:p>
          <a:p>
            <a:pPr marL="0" marR="0" lvl="0" indent="0" algn="l" defTabSz="914400" rtl="0" eaLnBrk="1" fontAlgn="auto" latinLnBrk="0" hangingPunct="1">
              <a:lnSpc>
                <a:spcPct val="150000"/>
              </a:lnSpc>
              <a:spcBef>
                <a:spcPts val="0"/>
              </a:spcBef>
              <a:spcAft>
                <a:spcPts val="900"/>
              </a:spcAft>
              <a:buClrTx/>
              <a:buSzTx/>
              <a:buFontTx/>
              <a:buNone/>
              <a:tabLst/>
              <a:defRPr/>
            </a:pPr>
            <a:endParaRPr lang="en-US" sz="1800" dirty="0">
              <a:solidFill>
                <a:srgbClr val="434343"/>
              </a:solidFill>
              <a:effectLst/>
              <a:latin typeface="Arial" panose="020B0604020202020204" pitchFamily="34" charset="0"/>
              <a:ea typeface="Calibri" panose="020F0502020204030204" pitchFamily="34" charset="0"/>
            </a:endParaRPr>
          </a:p>
          <a:p>
            <a:pPr marL="0" marR="0" lvl="0" indent="0" algn="l" defTabSz="914400" rtl="0" eaLnBrk="1" fontAlgn="auto" latinLnBrk="0" hangingPunct="1">
              <a:lnSpc>
                <a:spcPct val="150000"/>
              </a:lnSpc>
              <a:spcBef>
                <a:spcPts val="0"/>
              </a:spcBef>
              <a:spcAft>
                <a:spcPts val="900"/>
              </a:spcAft>
              <a:buClrTx/>
              <a:buSzTx/>
              <a:buFontTx/>
              <a:buNone/>
              <a:tabLst/>
              <a:defRPr/>
            </a:pPr>
            <a:endParaRPr lang="en-US" sz="1800" dirty="0">
              <a:solidFill>
                <a:srgbClr val="434343"/>
              </a:solidFill>
              <a:effectLst/>
              <a:latin typeface="Arial" panose="020B0604020202020204" pitchFamily="34" charset="0"/>
              <a:ea typeface="Calibri" panose="020F0502020204030204" pitchFamily="34" charset="0"/>
            </a:endParaRPr>
          </a:p>
          <a:p>
            <a:pPr marL="0" marR="0" lvl="0" indent="0" algn="l" defTabSz="914400" rtl="0" eaLnBrk="1" fontAlgn="auto" latinLnBrk="0" hangingPunct="1">
              <a:lnSpc>
                <a:spcPct val="150000"/>
              </a:lnSpc>
              <a:spcBef>
                <a:spcPts val="0"/>
              </a:spcBef>
              <a:spcAft>
                <a:spcPts val="900"/>
              </a:spcAft>
              <a:buClrTx/>
              <a:buSzTx/>
              <a:buFontTx/>
              <a:buNone/>
              <a:tabLst/>
              <a:defRPr/>
            </a:pPr>
            <a:r>
              <a:rPr lang="en-US" sz="1800" dirty="0">
                <a:solidFill>
                  <a:srgbClr val="434343"/>
                </a:solidFill>
                <a:effectLst/>
                <a:latin typeface="Arial" panose="020B0604020202020204" pitchFamily="34" charset="0"/>
                <a:ea typeface="Calibri" panose="020F0502020204030204" pitchFamily="34" charset="0"/>
              </a:rPr>
              <a:t> </a:t>
            </a:r>
          </a:p>
          <a:p>
            <a:pPr lvl="1"/>
            <a:endParaRPr lang="en-US" sz="1400" dirty="0"/>
          </a:p>
        </p:txBody>
      </p:sp>
      <p:sp>
        <p:nvSpPr>
          <p:cNvPr id="4" name="Slide Number Placeholder 3"/>
          <p:cNvSpPr>
            <a:spLocks noGrp="1"/>
          </p:cNvSpPr>
          <p:nvPr>
            <p:ph type="sldNum" sz="quarter" idx="10"/>
          </p:nvPr>
        </p:nvSpPr>
        <p:spPr/>
        <p:txBody>
          <a:bodyPr/>
          <a:lstStyle/>
          <a:p>
            <a:fld id="{0112418C-5289-40D7-8579-CAF48A4DD257}" type="slidenum">
              <a:rPr lang="en-US" smtClean="0"/>
              <a:t>4</a:t>
            </a:fld>
            <a:endParaRPr lang="en-US"/>
          </a:p>
        </p:txBody>
      </p:sp>
    </p:spTree>
    <p:extLst>
      <p:ext uri="{BB962C8B-B14F-4D97-AF65-F5344CB8AC3E}">
        <p14:creationId xmlns:p14="http://schemas.microsoft.com/office/powerpoint/2010/main" val="8535993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DDF7DD15-6B95-44C5-BF6E-1B1D7C7812C2}" type="slidenum">
              <a:rPr lang="en-US" smtClean="0"/>
              <a:t>5</a:t>
            </a:fld>
            <a:endParaRPr lang="en-US"/>
          </a:p>
        </p:txBody>
      </p:sp>
    </p:spTree>
    <p:extLst>
      <p:ext uri="{BB962C8B-B14F-4D97-AF65-F5344CB8AC3E}">
        <p14:creationId xmlns:p14="http://schemas.microsoft.com/office/powerpoint/2010/main" val="372569169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769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576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latin typeface="Perpetua" pitchFamily="18" charset="0"/>
            </a:endParaRPr>
          </a:p>
          <a:p>
            <a:endParaRPr lang="en-US" altLang="en-US" sz="1400" dirty="0"/>
          </a:p>
          <a:p>
            <a:r>
              <a:rPr lang="en-US" altLang="en-US" sz="1400" dirty="0"/>
              <a:t>Mute:</a:t>
            </a:r>
          </a:p>
          <a:p>
            <a:r>
              <a:rPr lang="en-US" altLang="en-US" sz="1400" dirty="0"/>
              <a:t>You are participating in listen only mode however </a:t>
            </a:r>
          </a:p>
          <a:p>
            <a:endParaRPr lang="en-US" altLang="en-US" sz="1400" dirty="0"/>
          </a:p>
          <a:p>
            <a:r>
              <a:rPr lang="en-US" altLang="en-US" sz="1400" dirty="0"/>
              <a:t>Questions: </a:t>
            </a:r>
          </a:p>
          <a:p>
            <a:pPr marL="0" indent="0">
              <a:buFont typeface="Arial" panose="020B0604020202020204" pitchFamily="34" charset="0"/>
              <a:buNone/>
            </a:pPr>
            <a:r>
              <a:rPr lang="en-US" altLang="en-US" sz="1400" dirty="0"/>
              <a:t>We encourage your participation and to submit your questions using the Q&amp;A Section of the control panel or raise your hand and we will call on you to ask your question. </a:t>
            </a:r>
          </a:p>
          <a:p>
            <a:pPr marL="171450" indent="-171450">
              <a:buFont typeface="Arial" panose="020B0604020202020204" pitchFamily="34" charset="0"/>
              <a:buChar char="•"/>
            </a:pPr>
            <a:endParaRPr lang="en-US" altLang="en-US" sz="1400" dirty="0"/>
          </a:p>
          <a:p>
            <a:pPr marL="0" indent="0">
              <a:buFont typeface="Arial" panose="020B0604020202020204" pitchFamily="34" charset="0"/>
              <a:buNone/>
            </a:pPr>
            <a:r>
              <a:rPr lang="en-US" altLang="en-US" sz="1400" dirty="0"/>
              <a:t>Evaluation</a:t>
            </a:r>
          </a:p>
          <a:p>
            <a:pPr marL="171450" indent="-171450">
              <a:buFont typeface="Arial" panose="020B0604020202020204" pitchFamily="34" charset="0"/>
              <a:buChar char="•"/>
            </a:pPr>
            <a:r>
              <a:rPr lang="en-US" altLang="en-US" sz="1400" dirty="0"/>
              <a:t>SHPA is committed to quality improvement including trainings you’re interested in,  therefore please provide your feedback by completing the evaluation survey you will get after the session</a:t>
            </a:r>
          </a:p>
          <a:p>
            <a:pPr marL="171450" indent="-171450">
              <a:buFont typeface="Arial" panose="020B0604020202020204" pitchFamily="34" charset="0"/>
              <a:buChar char="•"/>
            </a:pPr>
            <a:endParaRPr lang="en-US" altLang="en-US" sz="1400" dirty="0"/>
          </a:p>
          <a:p>
            <a:pPr marL="0" indent="0">
              <a:buFont typeface="Arial" panose="020B0604020202020204" pitchFamily="34" charset="0"/>
              <a:buNone/>
            </a:pPr>
            <a:endParaRPr lang="en-US" altLang="en-US" sz="1400" dirty="0"/>
          </a:p>
          <a:p>
            <a:pPr marL="0" indent="0">
              <a:buFont typeface="Arial" panose="020B0604020202020204" pitchFamily="34" charset="0"/>
              <a:buNone/>
            </a:pPr>
            <a:r>
              <a:rPr lang="en-US" altLang="en-US" sz="1400" dirty="0"/>
              <a:t>Recording:</a:t>
            </a:r>
          </a:p>
          <a:p>
            <a:pPr marL="285750" indent="-285750">
              <a:buFont typeface="Arial" panose="020B0604020202020204" pitchFamily="34" charset="0"/>
              <a:buChar char="•"/>
            </a:pPr>
            <a:r>
              <a:rPr lang="en-US" altLang="en-US" sz="1400" dirty="0"/>
              <a:t>This session is being recorded and will be available on SHPA’s website at www.shpa-il.org</a:t>
            </a:r>
          </a:p>
          <a:p>
            <a:pPr marL="285750" indent="-285750">
              <a:buFont typeface="Arial" panose="020B0604020202020204" pitchFamily="34" charset="0"/>
              <a:buChar char="•"/>
            </a:pPr>
            <a:endParaRPr lang="en-US" altLang="en-US" sz="1400" dirty="0"/>
          </a:p>
          <a:p>
            <a:pPr marL="171450" indent="-171450">
              <a:buFont typeface="Arial" panose="020B0604020202020204" pitchFamily="34" charset="0"/>
              <a:buChar char="•"/>
            </a:pPr>
            <a:endParaRPr lang="en-US" altLang="en-US" sz="1400" dirty="0"/>
          </a:p>
          <a:p>
            <a:pPr marL="171450" indent="-171450">
              <a:buFont typeface="Arial" panose="020B0604020202020204" pitchFamily="34" charset="0"/>
              <a:buChar char="•"/>
            </a:pPr>
            <a:endParaRPr lang="en-US" altLang="en-US" sz="1400" dirty="0"/>
          </a:p>
          <a:p>
            <a:endParaRPr lang="en-US" altLang="en-US" dirty="0"/>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marL="0" marR="0" lvl="0" indent="0" algn="r" defTabSz="914400" rtl="0" eaLnBrk="1" fontAlgn="base" latinLnBrk="0" hangingPunct="1">
              <a:lnSpc>
                <a:spcPct val="100000"/>
              </a:lnSpc>
              <a:spcBef>
                <a:spcPct val="0"/>
              </a:spcBef>
              <a:spcAft>
                <a:spcPct val="0"/>
              </a:spcAft>
              <a:buClrTx/>
              <a:buSzTx/>
              <a:buFontTx/>
              <a:buNone/>
              <a:tabLst/>
              <a:defRPr/>
            </a:pPr>
            <a:fld id="{233E1689-FE4E-42E9-9E06-2805078C5E46}" type="slidenum">
              <a:rPr kumimoji="0" 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6</a:t>
            </a:fld>
            <a:endParaRPr kumimoji="0" 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855543451"/>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Now I’d like to introduce you to the facilitators for today’s session.</a:t>
            </a:r>
          </a:p>
          <a:p>
            <a:endParaRPr lang="en-US" dirty="0"/>
          </a:p>
          <a:p>
            <a:r>
              <a:rPr lang="en-US" dirty="0"/>
              <a:t>Johnna Lowe, Program Manager CSH and VISTA </a:t>
            </a:r>
            <a:r>
              <a:rPr lang="en-US" dirty="0" err="1"/>
              <a:t>Sherlita</a:t>
            </a:r>
            <a:r>
              <a:rPr lang="en-US" dirty="0"/>
              <a:t> Chauhan</a:t>
            </a:r>
          </a:p>
          <a:p>
            <a:endParaRPr lang="en-US" dirty="0"/>
          </a:p>
        </p:txBody>
      </p:sp>
      <p:sp>
        <p:nvSpPr>
          <p:cNvPr id="4" name="Slide Number Placeholder 3"/>
          <p:cNvSpPr>
            <a:spLocks noGrp="1"/>
          </p:cNvSpPr>
          <p:nvPr>
            <p:ph type="sldNum" sz="quarter" idx="5"/>
          </p:nvPr>
        </p:nvSpPr>
        <p:spPr/>
        <p:txBody>
          <a:bodyPr/>
          <a:lstStyle/>
          <a:p>
            <a:fld id="{DDF7DD15-6B95-44C5-BF6E-1B1D7C7812C2}" type="slidenum">
              <a:rPr lang="en-US" smtClean="0"/>
              <a:t>7</a:t>
            </a:fld>
            <a:endParaRPr lang="en-US"/>
          </a:p>
        </p:txBody>
      </p:sp>
    </p:spTree>
    <p:extLst>
      <p:ext uri="{BB962C8B-B14F-4D97-AF65-F5344CB8AC3E}">
        <p14:creationId xmlns:p14="http://schemas.microsoft.com/office/powerpoint/2010/main" val="413318482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Thank you to Johnna, Sherlina and CSH for your work and your presentation today. </a:t>
            </a:r>
          </a:p>
          <a:p>
            <a:endParaRPr lang="en-US" dirty="0"/>
          </a:p>
          <a:p>
            <a:r>
              <a:rPr lang="en-US" dirty="0"/>
              <a:t>Reminder; This session is being recorded and will be available on SHPA’s website in a few days. </a:t>
            </a:r>
          </a:p>
          <a:p>
            <a:endParaRPr lang="en-US" dirty="0"/>
          </a:p>
          <a:p>
            <a:r>
              <a:rPr lang="en-US" dirty="0"/>
              <a:t>This was the final in our four-part series of Dimension of Quality, a new series of trainings are coming soon.  As part of the evaluation we ask that you please let us know what trainings would you like us to host. </a:t>
            </a:r>
          </a:p>
          <a:p>
            <a:endParaRPr lang="en-US" dirty="0"/>
          </a:p>
          <a:p>
            <a:r>
              <a:rPr lang="en-US" dirty="0"/>
              <a:t>Our next training, will be on July 27 it is our Show Your Work,  If it is not documented it didn’t happen.  This session review the best practices of service delivery, documenting services, and reporting. You can find more information and registration at the events section of our website.  </a:t>
            </a:r>
          </a:p>
          <a:p>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Finally, wanted to let you know that our registration for our annual Resident Conference is now open, we are returning to in person and it will be held in Bloomington, Illinois, it is FREE to residents of Supportive Housing and resident scholarships are available to cover the cost of travel, lodging and meals. More information can be found on the conference website. the link is in the chat. </a:t>
            </a:r>
          </a:p>
          <a:p>
            <a:endParaRPr lang="en-US" dirty="0"/>
          </a:p>
          <a:p>
            <a:endParaRPr lang="en-US" dirty="0"/>
          </a:p>
        </p:txBody>
      </p:sp>
      <p:sp>
        <p:nvSpPr>
          <p:cNvPr id="4" name="Slide Number Placeholder 3"/>
          <p:cNvSpPr>
            <a:spLocks noGrp="1"/>
          </p:cNvSpPr>
          <p:nvPr>
            <p:ph type="sldNum" sz="quarter" idx="5"/>
          </p:nvPr>
        </p:nvSpPr>
        <p:spPr/>
        <p:txBody>
          <a:bodyPr/>
          <a:lstStyle/>
          <a:p>
            <a:fld id="{DDF7DD15-6B95-44C5-BF6E-1B1D7C7812C2}" type="slidenum">
              <a:rPr lang="en-US" smtClean="0"/>
              <a:t>8</a:t>
            </a:fld>
            <a:endParaRPr lang="en-US"/>
          </a:p>
        </p:txBody>
      </p:sp>
    </p:spTree>
    <p:extLst>
      <p:ext uri="{BB962C8B-B14F-4D97-AF65-F5344CB8AC3E}">
        <p14:creationId xmlns:p14="http://schemas.microsoft.com/office/powerpoint/2010/main" val="155676945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AC1E735-0A00-45EF-9BD7-15B8345BBC9C}"/>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0D67E4F8-675E-44DB-B343-E627DD4EDC36}"/>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A6BFE64D-EFA2-49F9-B262-B5C686AA7385}"/>
              </a:ext>
            </a:extLst>
          </p:cNvPr>
          <p:cNvSpPr>
            <a:spLocks noGrp="1"/>
          </p:cNvSpPr>
          <p:nvPr>
            <p:ph type="dt" sz="half" idx="10"/>
          </p:nvPr>
        </p:nvSpPr>
        <p:spPr/>
        <p:txBody>
          <a:bodyPr/>
          <a:lstStyle/>
          <a:p>
            <a:fld id="{6A49BAAD-3340-4D1C-B0BA-D81B23D89309}" type="datetimeFigureOut">
              <a:rPr lang="en-US" smtClean="0"/>
              <a:t>6/24/2022</a:t>
            </a:fld>
            <a:endParaRPr lang="en-US"/>
          </a:p>
        </p:txBody>
      </p:sp>
      <p:sp>
        <p:nvSpPr>
          <p:cNvPr id="5" name="Footer Placeholder 4">
            <a:extLst>
              <a:ext uri="{FF2B5EF4-FFF2-40B4-BE49-F238E27FC236}">
                <a16:creationId xmlns:a16="http://schemas.microsoft.com/office/drawing/2014/main" id="{D3144A05-99EB-42CB-BBE6-2869F3C7F55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4BE173FA-9D3C-408C-A9A7-ACA3E2A39E05}"/>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362364779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1266BDD-9E33-46FB-9EE1-39993D48F633}"/>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7D5F8778-BEB1-4D89-A6B8-775615128554}"/>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EA2D7DCB-0C76-4F26-8AFA-77F62F68E8E1}"/>
              </a:ext>
            </a:extLst>
          </p:cNvPr>
          <p:cNvSpPr>
            <a:spLocks noGrp="1"/>
          </p:cNvSpPr>
          <p:nvPr>
            <p:ph type="dt" sz="half" idx="10"/>
          </p:nvPr>
        </p:nvSpPr>
        <p:spPr/>
        <p:txBody>
          <a:bodyPr/>
          <a:lstStyle/>
          <a:p>
            <a:fld id="{6A49BAAD-3340-4D1C-B0BA-D81B23D89309}" type="datetimeFigureOut">
              <a:rPr lang="en-US" smtClean="0"/>
              <a:t>6/24/2022</a:t>
            </a:fld>
            <a:endParaRPr lang="en-US"/>
          </a:p>
        </p:txBody>
      </p:sp>
      <p:sp>
        <p:nvSpPr>
          <p:cNvPr id="5" name="Footer Placeholder 4">
            <a:extLst>
              <a:ext uri="{FF2B5EF4-FFF2-40B4-BE49-F238E27FC236}">
                <a16:creationId xmlns:a16="http://schemas.microsoft.com/office/drawing/2014/main" id="{FC30C199-DB77-4643-AE4D-D66B57B9F3C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22B01DE8-7C23-4AD2-A4D4-A87DE53F6F6E}"/>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332151763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BED6CEB-3957-4413-862A-E4A7BDD40310}"/>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495E8AB8-A040-4846-A63C-147335DFCD61}"/>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6832F41A-7950-45A3-9B05-7AD1DAA40D91}"/>
              </a:ext>
            </a:extLst>
          </p:cNvPr>
          <p:cNvSpPr>
            <a:spLocks noGrp="1"/>
          </p:cNvSpPr>
          <p:nvPr>
            <p:ph type="dt" sz="half" idx="10"/>
          </p:nvPr>
        </p:nvSpPr>
        <p:spPr/>
        <p:txBody>
          <a:bodyPr/>
          <a:lstStyle/>
          <a:p>
            <a:fld id="{6A49BAAD-3340-4D1C-B0BA-D81B23D89309}" type="datetimeFigureOut">
              <a:rPr lang="en-US" smtClean="0"/>
              <a:t>6/24/2022</a:t>
            </a:fld>
            <a:endParaRPr lang="en-US"/>
          </a:p>
        </p:txBody>
      </p:sp>
      <p:sp>
        <p:nvSpPr>
          <p:cNvPr id="5" name="Footer Placeholder 4">
            <a:extLst>
              <a:ext uri="{FF2B5EF4-FFF2-40B4-BE49-F238E27FC236}">
                <a16:creationId xmlns:a16="http://schemas.microsoft.com/office/drawing/2014/main" id="{25E091D5-D350-44D1-926E-837E184DFBF3}"/>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6D3F6096-6A2E-417F-9BD0-307828AAC6C3}"/>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389595145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63773AC-038C-4B80-BD0A-8BADB3D29A37}"/>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6A791FF4-18C8-4008-AFFF-AB88CD56489C}"/>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31F38ED8-E670-42C9-9F08-0623648B115A}"/>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F7098CA0-65BF-47FC-8800-D6779760A91F}"/>
              </a:ext>
            </a:extLst>
          </p:cNvPr>
          <p:cNvSpPr>
            <a:spLocks noGrp="1"/>
          </p:cNvSpPr>
          <p:nvPr>
            <p:ph type="dt" sz="half" idx="10"/>
          </p:nvPr>
        </p:nvSpPr>
        <p:spPr/>
        <p:txBody>
          <a:bodyPr/>
          <a:lstStyle/>
          <a:p>
            <a:fld id="{6A49BAAD-3340-4D1C-B0BA-D81B23D89309}" type="datetimeFigureOut">
              <a:rPr lang="en-US" smtClean="0"/>
              <a:t>6/24/2022</a:t>
            </a:fld>
            <a:endParaRPr lang="en-US"/>
          </a:p>
        </p:txBody>
      </p:sp>
      <p:sp>
        <p:nvSpPr>
          <p:cNvPr id="6" name="Footer Placeholder 5">
            <a:extLst>
              <a:ext uri="{FF2B5EF4-FFF2-40B4-BE49-F238E27FC236}">
                <a16:creationId xmlns:a16="http://schemas.microsoft.com/office/drawing/2014/main" id="{763A0333-8766-4AB0-99D2-0170B87EEB3F}"/>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A72B353B-DA38-4C18-B43C-C7B8E3EAFC5C}"/>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421446044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28EC4CB-2A15-40D8-8DA1-2B6B272374F6}"/>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4634BB49-752E-4B7B-BD3B-6A346691D01C}"/>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4226D28B-537E-4A49-BEF5-15F9AA9299C5}"/>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190101CC-E4CE-4C56-9887-9D5A2AD5439E}"/>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25746190-9E66-40CC-90C3-7525F025524B}"/>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9718C606-D44E-45F1-86E2-1B2522941372}"/>
              </a:ext>
            </a:extLst>
          </p:cNvPr>
          <p:cNvSpPr>
            <a:spLocks noGrp="1"/>
          </p:cNvSpPr>
          <p:nvPr>
            <p:ph type="dt" sz="half" idx="10"/>
          </p:nvPr>
        </p:nvSpPr>
        <p:spPr/>
        <p:txBody>
          <a:bodyPr/>
          <a:lstStyle/>
          <a:p>
            <a:fld id="{6A49BAAD-3340-4D1C-B0BA-D81B23D89309}" type="datetimeFigureOut">
              <a:rPr lang="en-US" smtClean="0"/>
              <a:t>6/24/2022</a:t>
            </a:fld>
            <a:endParaRPr lang="en-US"/>
          </a:p>
        </p:txBody>
      </p:sp>
      <p:sp>
        <p:nvSpPr>
          <p:cNvPr id="8" name="Footer Placeholder 7">
            <a:extLst>
              <a:ext uri="{FF2B5EF4-FFF2-40B4-BE49-F238E27FC236}">
                <a16:creationId xmlns:a16="http://schemas.microsoft.com/office/drawing/2014/main" id="{B296998E-6A24-410A-B4CE-DDBCD53DE8F9}"/>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7B88FACE-D21F-4499-8180-53B6ED320FCE}"/>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32786035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76EBCD1-834E-42E8-9727-9094F4247D22}"/>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43F796C6-2C6B-448B-9D90-B85239A8D55C}"/>
              </a:ext>
            </a:extLst>
          </p:cNvPr>
          <p:cNvSpPr>
            <a:spLocks noGrp="1"/>
          </p:cNvSpPr>
          <p:nvPr>
            <p:ph type="dt" sz="half" idx="10"/>
          </p:nvPr>
        </p:nvSpPr>
        <p:spPr/>
        <p:txBody>
          <a:bodyPr/>
          <a:lstStyle/>
          <a:p>
            <a:fld id="{6A49BAAD-3340-4D1C-B0BA-D81B23D89309}" type="datetimeFigureOut">
              <a:rPr lang="en-US" smtClean="0"/>
              <a:t>6/24/2022</a:t>
            </a:fld>
            <a:endParaRPr lang="en-US"/>
          </a:p>
        </p:txBody>
      </p:sp>
      <p:sp>
        <p:nvSpPr>
          <p:cNvPr id="4" name="Footer Placeholder 3">
            <a:extLst>
              <a:ext uri="{FF2B5EF4-FFF2-40B4-BE49-F238E27FC236}">
                <a16:creationId xmlns:a16="http://schemas.microsoft.com/office/drawing/2014/main" id="{E06A2024-5F90-4115-8D74-6C2E218E6D39}"/>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F626FF7F-AD0D-4E8A-A27F-C891C79DC94E}"/>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135295850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58C0C368-92B8-4CCA-A5DE-5FBC22542E69}"/>
              </a:ext>
            </a:extLst>
          </p:cNvPr>
          <p:cNvSpPr>
            <a:spLocks noGrp="1"/>
          </p:cNvSpPr>
          <p:nvPr>
            <p:ph type="dt" sz="half" idx="10"/>
          </p:nvPr>
        </p:nvSpPr>
        <p:spPr/>
        <p:txBody>
          <a:bodyPr/>
          <a:lstStyle/>
          <a:p>
            <a:fld id="{6A49BAAD-3340-4D1C-B0BA-D81B23D89309}" type="datetimeFigureOut">
              <a:rPr lang="en-US" smtClean="0"/>
              <a:t>6/24/2022</a:t>
            </a:fld>
            <a:endParaRPr lang="en-US"/>
          </a:p>
        </p:txBody>
      </p:sp>
      <p:sp>
        <p:nvSpPr>
          <p:cNvPr id="3" name="Footer Placeholder 2">
            <a:extLst>
              <a:ext uri="{FF2B5EF4-FFF2-40B4-BE49-F238E27FC236}">
                <a16:creationId xmlns:a16="http://schemas.microsoft.com/office/drawing/2014/main" id="{93E9BF67-9F63-4C1A-B973-E582D03DF039}"/>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462DC40F-0CA0-4C0C-9DB6-E4DE5F7ADBE1}"/>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9816260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9AFE3E-3C4B-4D5E-86B1-0900BCC7CA59}"/>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1FEFF699-553F-44F8-8C8D-6CB90553DE5F}"/>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1911558C-24BE-4C6D-8693-AA046331BAC3}"/>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515A261E-FBE4-4CA4-8472-AEA332D427F9}"/>
              </a:ext>
            </a:extLst>
          </p:cNvPr>
          <p:cNvSpPr>
            <a:spLocks noGrp="1"/>
          </p:cNvSpPr>
          <p:nvPr>
            <p:ph type="dt" sz="half" idx="10"/>
          </p:nvPr>
        </p:nvSpPr>
        <p:spPr/>
        <p:txBody>
          <a:bodyPr/>
          <a:lstStyle/>
          <a:p>
            <a:fld id="{6A49BAAD-3340-4D1C-B0BA-D81B23D89309}" type="datetimeFigureOut">
              <a:rPr lang="en-US" smtClean="0"/>
              <a:t>6/24/2022</a:t>
            </a:fld>
            <a:endParaRPr lang="en-US"/>
          </a:p>
        </p:txBody>
      </p:sp>
      <p:sp>
        <p:nvSpPr>
          <p:cNvPr id="6" name="Footer Placeholder 5">
            <a:extLst>
              <a:ext uri="{FF2B5EF4-FFF2-40B4-BE49-F238E27FC236}">
                <a16:creationId xmlns:a16="http://schemas.microsoft.com/office/drawing/2014/main" id="{9A6DEA9D-DFD7-47C7-9481-63D27E3B098A}"/>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E17DF9EB-D604-423F-98BE-69FF41287007}"/>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415437645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407828F-0118-4FD1-9563-11A4B1CF07FB}"/>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03FBA848-D48B-442D-A42E-07E4ECF3FE16}"/>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3B8F8B40-79CB-48E3-8170-5E61E49C781C}"/>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12DBF903-888C-4FC2-ADE4-7404268097C6}"/>
              </a:ext>
            </a:extLst>
          </p:cNvPr>
          <p:cNvSpPr>
            <a:spLocks noGrp="1"/>
          </p:cNvSpPr>
          <p:nvPr>
            <p:ph type="dt" sz="half" idx="10"/>
          </p:nvPr>
        </p:nvSpPr>
        <p:spPr/>
        <p:txBody>
          <a:bodyPr/>
          <a:lstStyle/>
          <a:p>
            <a:fld id="{6A49BAAD-3340-4D1C-B0BA-D81B23D89309}" type="datetimeFigureOut">
              <a:rPr lang="en-US" smtClean="0"/>
              <a:t>6/24/2022</a:t>
            </a:fld>
            <a:endParaRPr lang="en-US"/>
          </a:p>
        </p:txBody>
      </p:sp>
      <p:sp>
        <p:nvSpPr>
          <p:cNvPr id="6" name="Footer Placeholder 5">
            <a:extLst>
              <a:ext uri="{FF2B5EF4-FFF2-40B4-BE49-F238E27FC236}">
                <a16:creationId xmlns:a16="http://schemas.microsoft.com/office/drawing/2014/main" id="{5F4715F3-8174-4FF6-B437-87B9DF0269A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8665049B-440B-40E9-9235-8F80C2A00C76}"/>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409173018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7861BB4-07F9-483B-ABC8-0B06D87B032F}"/>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A822E751-6AFF-411B-8E96-B29AD65B0E87}"/>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F7E2B61F-11F4-401B-8F62-FDDD00ED29CA}"/>
              </a:ext>
            </a:extLst>
          </p:cNvPr>
          <p:cNvSpPr>
            <a:spLocks noGrp="1"/>
          </p:cNvSpPr>
          <p:nvPr>
            <p:ph type="dt" sz="half" idx="10"/>
          </p:nvPr>
        </p:nvSpPr>
        <p:spPr/>
        <p:txBody>
          <a:bodyPr/>
          <a:lstStyle/>
          <a:p>
            <a:fld id="{6A49BAAD-3340-4D1C-B0BA-D81B23D89309}" type="datetimeFigureOut">
              <a:rPr lang="en-US" smtClean="0"/>
              <a:t>6/24/2022</a:t>
            </a:fld>
            <a:endParaRPr lang="en-US"/>
          </a:p>
        </p:txBody>
      </p:sp>
      <p:sp>
        <p:nvSpPr>
          <p:cNvPr id="5" name="Footer Placeholder 4">
            <a:extLst>
              <a:ext uri="{FF2B5EF4-FFF2-40B4-BE49-F238E27FC236}">
                <a16:creationId xmlns:a16="http://schemas.microsoft.com/office/drawing/2014/main" id="{043247B5-868E-4F5E-A957-AEB6A032E8BB}"/>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7333095-1E04-4E73-9A6A-0C555A8628D4}"/>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411765697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205404A7-BD95-4A62-BBB0-555E56A40338}"/>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2AE02D74-72DB-437A-B382-2DE24DF875A6}"/>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4BC32E5-4D20-4A38-AD78-97DC5458A0BA}"/>
              </a:ext>
            </a:extLst>
          </p:cNvPr>
          <p:cNvSpPr>
            <a:spLocks noGrp="1"/>
          </p:cNvSpPr>
          <p:nvPr>
            <p:ph type="dt" sz="half" idx="10"/>
          </p:nvPr>
        </p:nvSpPr>
        <p:spPr/>
        <p:txBody>
          <a:bodyPr/>
          <a:lstStyle/>
          <a:p>
            <a:fld id="{6A49BAAD-3340-4D1C-B0BA-D81B23D89309}" type="datetimeFigureOut">
              <a:rPr lang="en-US" smtClean="0"/>
              <a:t>6/24/2022</a:t>
            </a:fld>
            <a:endParaRPr lang="en-US"/>
          </a:p>
        </p:txBody>
      </p:sp>
      <p:sp>
        <p:nvSpPr>
          <p:cNvPr id="5" name="Footer Placeholder 4">
            <a:extLst>
              <a:ext uri="{FF2B5EF4-FFF2-40B4-BE49-F238E27FC236}">
                <a16:creationId xmlns:a16="http://schemas.microsoft.com/office/drawing/2014/main" id="{DAD6E014-955D-464B-AAB8-056EBB652CD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8C8A6F92-FC2F-4C75-AA8E-C5935F832F65}"/>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245748096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11288" y="-8468"/>
            <a:ext cx="12228421" cy="6874935"/>
            <a:chOff x="-8466" y="-8468"/>
            <a:chExt cx="9171316" cy="6874935"/>
          </a:xfrm>
        </p:grpSpPr>
        <p:cxnSp>
          <p:nvCxnSpPr>
            <p:cNvPr id="28" name="Straight Connector 27"/>
            <p:cNvCxnSpPr/>
            <p:nvPr/>
          </p:nvCxnSpPr>
          <p:spPr>
            <a:xfrm flipV="1">
              <a:off x="5130830" y="4175605"/>
              <a:ext cx="4022475" cy="2682396"/>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9" name="Straight Connector 28"/>
            <p:cNvCxnSpPr/>
            <p:nvPr/>
          </p:nvCxnSpPr>
          <p:spPr>
            <a:xfrm>
              <a:off x="7042707"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30" name="Freeform 29"/>
            <p:cNvSpPr/>
            <p:nvPr/>
          </p:nvSpPr>
          <p:spPr>
            <a:xfrm>
              <a:off x="6891896" y="1"/>
              <a:ext cx="2269442" cy="686646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Freeform 30"/>
            <p:cNvSpPr/>
            <p:nvPr/>
          </p:nvSpPr>
          <p:spPr>
            <a:xfrm>
              <a:off x="7205158" y="-8467"/>
              <a:ext cx="1948147" cy="6866467"/>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2" name="Freeform 31"/>
            <p:cNvSpPr/>
            <p:nvPr/>
          </p:nvSpPr>
          <p:spPr>
            <a:xfrm>
              <a:off x="6637896" y="3920066"/>
              <a:ext cx="2513565"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33" name="Freeform 32"/>
            <p:cNvSpPr/>
            <p:nvPr/>
          </p:nvSpPr>
          <p:spPr>
            <a:xfrm>
              <a:off x="7010429" y="-8467"/>
              <a:ext cx="2142876" cy="6866467"/>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4" name="Freeform 33"/>
            <p:cNvSpPr/>
            <p:nvPr/>
          </p:nvSpPr>
          <p:spPr>
            <a:xfrm>
              <a:off x="8295776" y="-8467"/>
              <a:ext cx="857530"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5" name="Freeform 34"/>
            <p:cNvSpPr/>
            <p:nvPr/>
          </p:nvSpPr>
          <p:spPr>
            <a:xfrm>
              <a:off x="8094165" y="-8468"/>
              <a:ext cx="1066770"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2">
                <a:lumMod val="75000"/>
                <a:alpha val="82000"/>
              </a:schemeClr>
            </a:solidFill>
            <a:ln>
              <a:noFill/>
            </a:ln>
            <a:effectLst/>
          </p:spPr>
          <p:style>
            <a:lnRef idx="1">
              <a:schemeClr val="accent1"/>
            </a:lnRef>
            <a:fillRef idx="3">
              <a:schemeClr val="accent1"/>
            </a:fillRef>
            <a:effectRef idx="2">
              <a:schemeClr val="accent1"/>
            </a:effectRef>
            <a:fontRef idx="minor">
              <a:schemeClr val="lt1"/>
            </a:fontRef>
          </p:style>
        </p:sp>
        <p:sp>
          <p:nvSpPr>
            <p:cNvPr id="36" name="Freeform 35"/>
            <p:cNvSpPr/>
            <p:nvPr/>
          </p:nvSpPr>
          <p:spPr>
            <a:xfrm>
              <a:off x="8068764" y="4893733"/>
              <a:ext cx="1094086"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8" name="Freeform 17"/>
            <p:cNvSpPr/>
            <p:nvPr/>
          </p:nvSpPr>
          <p:spPr>
            <a:xfrm>
              <a:off x="-8466" y="-8468"/>
              <a:ext cx="863600" cy="5698067"/>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461" y="2404534"/>
            <a:ext cx="7768959" cy="1646302"/>
          </a:xfrm>
        </p:spPr>
        <p:txBody>
          <a:bodyPr anchor="b">
            <a:noAutofit/>
          </a:bodyPr>
          <a:lstStyle>
            <a:lvl1pPr algn="r">
              <a:defRPr sz="5400">
                <a:solidFill>
                  <a:schemeClr val="accent1"/>
                </a:solidFill>
              </a:defRPr>
            </a:lvl1pPr>
          </a:lstStyle>
          <a:p>
            <a:r>
              <a:rPr lang="en-US"/>
              <a:t>Click to edit Master title style</a:t>
            </a:r>
          </a:p>
        </p:txBody>
      </p:sp>
      <p:sp>
        <p:nvSpPr>
          <p:cNvPr id="3" name="Subtitle 2"/>
          <p:cNvSpPr>
            <a:spLocks noGrp="1"/>
          </p:cNvSpPr>
          <p:nvPr>
            <p:ph type="subTitle" idx="1"/>
          </p:nvPr>
        </p:nvSpPr>
        <p:spPr>
          <a:xfrm>
            <a:off x="1507461" y="4050835"/>
            <a:ext cx="7768959"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6/24/2022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206317224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6/24/2022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4BF4E876-328C-4DCA-9EEB-47B6753DBCFB}" type="slidenum">
              <a:rPr lang="en-US" smtClean="0"/>
              <a:pPr/>
              <a:t>‹#›</a:t>
            </a:fld>
            <a:endParaRPr lang="en-US"/>
          </a:p>
        </p:txBody>
      </p:sp>
    </p:spTree>
    <p:extLst>
      <p:ext uri="{BB962C8B-B14F-4D97-AF65-F5344CB8AC3E}">
        <p14:creationId xmlns:p14="http://schemas.microsoft.com/office/powerpoint/2010/main" val="815058683"/>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12798" y="2700869"/>
            <a:ext cx="8463620" cy="1826581"/>
          </a:xfrm>
        </p:spPr>
        <p:txBody>
          <a:bodyPr anchor="b"/>
          <a:lstStyle>
            <a:lvl1pPr algn="l">
              <a:defRPr sz="4000" b="0" cap="none"/>
            </a:lvl1pPr>
          </a:lstStyle>
          <a:p>
            <a:r>
              <a:rPr lang="en-US"/>
              <a:t>Click to edit Master title style</a:t>
            </a:r>
          </a:p>
        </p:txBody>
      </p:sp>
      <p:sp>
        <p:nvSpPr>
          <p:cNvPr id="3" name="Text Placeholder 2"/>
          <p:cNvSpPr>
            <a:spLocks noGrp="1"/>
          </p:cNvSpPr>
          <p:nvPr>
            <p:ph type="body" idx="1"/>
          </p:nvPr>
        </p:nvSpPr>
        <p:spPr>
          <a:xfrm>
            <a:off x="812798" y="4527448"/>
            <a:ext cx="8463620"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6/24/2022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134111724"/>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812800" y="609600"/>
            <a:ext cx="8463619" cy="1320800"/>
          </a:xfrm>
        </p:spPr>
        <p:txBody>
          <a:bodyPr/>
          <a:lstStyle/>
          <a:p>
            <a:r>
              <a:rPr lang="en-US"/>
              <a:t>Click to edit Master title style</a:t>
            </a:r>
          </a:p>
        </p:txBody>
      </p:sp>
      <p:sp>
        <p:nvSpPr>
          <p:cNvPr id="3" name="Content Placeholder 2"/>
          <p:cNvSpPr>
            <a:spLocks noGrp="1"/>
          </p:cNvSpPr>
          <p:nvPr>
            <p:ph sz="half" idx="1"/>
          </p:nvPr>
        </p:nvSpPr>
        <p:spPr>
          <a:xfrm>
            <a:off x="812801" y="2160589"/>
            <a:ext cx="4117479" cy="3880772"/>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5158939" y="2160590"/>
            <a:ext cx="4117480" cy="3880773"/>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pPr>
              <a:defRPr/>
            </a:pPr>
            <a:fld id="{E2868526-C182-4D7F-A763-49C349526C2B}" type="datetimeFigureOut">
              <a:rPr lang="en-US" smtClean="0"/>
              <a:pPr>
                <a:defRPr/>
              </a:pPr>
              <a:t>6/24/2022</a:t>
            </a:fld>
            <a:endParaRPr lang="en-US"/>
          </a:p>
        </p:txBody>
      </p:sp>
      <p:sp>
        <p:nvSpPr>
          <p:cNvPr id="6" name="Footer Placeholder 5"/>
          <p:cNvSpPr>
            <a:spLocks noGrp="1"/>
          </p:cNvSpPr>
          <p:nvPr>
            <p:ph type="ftr" sz="quarter" idx="11"/>
          </p:nvPr>
        </p:nvSpPr>
        <p:spPr/>
        <p:txBody>
          <a:bodyPr/>
          <a:lstStyle/>
          <a:p>
            <a:pPr>
              <a:defRPr/>
            </a:pPr>
            <a:endParaRPr lang="en-US"/>
          </a:p>
        </p:txBody>
      </p:sp>
      <p:sp>
        <p:nvSpPr>
          <p:cNvPr id="7" name="Slide Number Placeholder 6"/>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65295735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12800" y="609600"/>
            <a:ext cx="8463617" cy="1320800"/>
          </a:xfr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812799" y="2160983"/>
            <a:ext cx="4120896"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12799" y="2737247"/>
            <a:ext cx="4120896"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5155520" y="2160983"/>
            <a:ext cx="4120896"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155520" y="2737247"/>
            <a:ext cx="4120896"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pPr>
              <a:defRPr/>
            </a:pPr>
            <a:fld id="{E2868526-C182-4D7F-A763-49C349526C2B}" type="datetimeFigureOut">
              <a:rPr lang="en-US" smtClean="0"/>
              <a:pPr>
                <a:defRPr/>
              </a:pPr>
              <a:t>6/24/2022</a:t>
            </a:fld>
            <a:endParaRPr lang="en-US"/>
          </a:p>
        </p:txBody>
      </p:sp>
      <p:sp>
        <p:nvSpPr>
          <p:cNvPr id="8" name="Footer Placeholder 7"/>
          <p:cNvSpPr>
            <a:spLocks noGrp="1"/>
          </p:cNvSpPr>
          <p:nvPr>
            <p:ph type="ftr" sz="quarter" idx="11"/>
          </p:nvPr>
        </p:nvSpPr>
        <p:spPr/>
        <p:txBody>
          <a:bodyPr/>
          <a:lstStyle/>
          <a:p>
            <a:pPr>
              <a:defRPr/>
            </a:pPr>
            <a:endParaRPr lang="en-US"/>
          </a:p>
        </p:txBody>
      </p:sp>
      <p:sp>
        <p:nvSpPr>
          <p:cNvPr id="9" name="Slide Number Placeholder 8"/>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3937901319"/>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812799" y="609600"/>
            <a:ext cx="8463619" cy="1320800"/>
          </a:xfrm>
        </p:spPr>
        <p:txBody>
          <a:bodyPr/>
          <a:lstStyle/>
          <a:p>
            <a:r>
              <a:rPr lang="en-US"/>
              <a:t>Click to edit Master title style</a:t>
            </a:r>
          </a:p>
        </p:txBody>
      </p:sp>
      <p:sp>
        <p:nvSpPr>
          <p:cNvPr id="3" name="Date Placeholder 2"/>
          <p:cNvSpPr>
            <a:spLocks noGrp="1"/>
          </p:cNvSpPr>
          <p:nvPr>
            <p:ph type="dt" sz="half" idx="10"/>
          </p:nvPr>
        </p:nvSpPr>
        <p:spPr/>
        <p:txBody>
          <a:bodyPr/>
          <a:lstStyle/>
          <a:p>
            <a:pPr>
              <a:defRPr/>
            </a:pPr>
            <a:fld id="{E2868526-C182-4D7F-A763-49C349526C2B}" type="datetimeFigureOut">
              <a:rPr lang="en-US" smtClean="0"/>
              <a:pPr>
                <a:defRPr/>
              </a:pPr>
              <a:t>6/24/2022</a:t>
            </a:fld>
            <a:endParaRPr lang="en-US"/>
          </a:p>
        </p:txBody>
      </p:sp>
      <p:sp>
        <p:nvSpPr>
          <p:cNvPr id="4" name="Footer Placeholder 3"/>
          <p:cNvSpPr>
            <a:spLocks noGrp="1"/>
          </p:cNvSpPr>
          <p:nvPr>
            <p:ph type="ftr" sz="quarter" idx="11"/>
          </p:nvPr>
        </p:nvSpPr>
        <p:spPr/>
        <p:txBody>
          <a:bodyPr/>
          <a:lstStyle/>
          <a:p>
            <a:pPr>
              <a:defRPr/>
            </a:pPr>
            <a:endParaRPr lang="en-US"/>
          </a:p>
        </p:txBody>
      </p:sp>
      <p:sp>
        <p:nvSpPr>
          <p:cNvPr id="5" name="Slide Number Placeholder 4"/>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3093898505"/>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a:defRPr/>
            </a:pPr>
            <a:fld id="{E2868526-C182-4D7F-A763-49C349526C2B}" type="datetimeFigureOut">
              <a:rPr lang="en-US" smtClean="0"/>
              <a:pPr>
                <a:defRPr/>
              </a:pPr>
              <a:t>6/24/2022</a:t>
            </a:fld>
            <a:endParaRPr lang="en-US"/>
          </a:p>
        </p:txBody>
      </p:sp>
      <p:sp>
        <p:nvSpPr>
          <p:cNvPr id="3" name="Footer Placeholder 2"/>
          <p:cNvSpPr>
            <a:spLocks noGrp="1"/>
          </p:cNvSpPr>
          <p:nvPr>
            <p:ph type="ftr" sz="quarter" idx="11"/>
          </p:nvPr>
        </p:nvSpPr>
        <p:spPr/>
        <p:txBody>
          <a:bodyPr/>
          <a:lstStyle/>
          <a:p>
            <a:pPr>
              <a:defRPr/>
            </a:pPr>
            <a:endParaRPr lang="en-US"/>
          </a:p>
        </p:txBody>
      </p:sp>
      <p:sp>
        <p:nvSpPr>
          <p:cNvPr id="4" name="Slide Number Placeholder 3"/>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3597204545"/>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12799" y="1498604"/>
            <a:ext cx="3720243" cy="1278466"/>
          </a:xfrm>
        </p:spPr>
        <p:txBody>
          <a:bodyPr anchor="b">
            <a:normAutofit/>
          </a:bodyPr>
          <a:lstStyle>
            <a:lvl1pPr>
              <a:defRPr sz="2000"/>
            </a:lvl1pPr>
          </a:lstStyle>
          <a:p>
            <a:r>
              <a:rPr lang="en-US"/>
              <a:t>Click to edit Master title style</a:t>
            </a:r>
          </a:p>
        </p:txBody>
      </p:sp>
      <p:sp>
        <p:nvSpPr>
          <p:cNvPr id="3" name="Content Placeholder 2"/>
          <p:cNvSpPr>
            <a:spLocks noGrp="1"/>
          </p:cNvSpPr>
          <p:nvPr>
            <p:ph idx="1"/>
          </p:nvPr>
        </p:nvSpPr>
        <p:spPr>
          <a:xfrm>
            <a:off x="4761701" y="514926"/>
            <a:ext cx="4514716" cy="552643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12799" y="2777069"/>
            <a:ext cx="3720243" cy="2584449"/>
          </a:xfrm>
        </p:spPr>
        <p:txBody>
          <a:bodyPr>
            <a:normAutofit/>
          </a:bodyPr>
          <a:lstStyle>
            <a:lvl1pPr marL="0" indent="0">
              <a:buNone/>
              <a:defRPr sz="14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Click to edit Master text styles</a:t>
            </a:r>
          </a:p>
        </p:txBody>
      </p:sp>
      <p:sp>
        <p:nvSpPr>
          <p:cNvPr id="5" name="Date Placeholder 4"/>
          <p:cNvSpPr>
            <a:spLocks noGrp="1"/>
          </p:cNvSpPr>
          <p:nvPr>
            <p:ph type="dt" sz="half" idx="10"/>
          </p:nvPr>
        </p:nvSpPr>
        <p:spPr/>
        <p:txBody>
          <a:bodyPr/>
          <a:lstStyle/>
          <a:p>
            <a:pPr>
              <a:defRPr/>
            </a:pPr>
            <a:fld id="{E2868526-C182-4D7F-A763-49C349526C2B}" type="datetimeFigureOut">
              <a:rPr lang="en-US" smtClean="0"/>
              <a:pPr>
                <a:defRPr/>
              </a:pPr>
              <a:t>6/24/2022</a:t>
            </a:fld>
            <a:endParaRPr lang="en-US"/>
          </a:p>
        </p:txBody>
      </p:sp>
      <p:sp>
        <p:nvSpPr>
          <p:cNvPr id="6" name="Footer Placeholder 5"/>
          <p:cNvSpPr>
            <a:spLocks noGrp="1"/>
          </p:cNvSpPr>
          <p:nvPr>
            <p:ph type="ftr" sz="quarter" idx="11"/>
          </p:nvPr>
        </p:nvSpPr>
        <p:spPr/>
        <p:txBody>
          <a:bodyPr/>
          <a:lstStyle/>
          <a:p>
            <a:pPr>
              <a:defRPr/>
            </a:pPr>
            <a:endParaRPr lang="en-US"/>
          </a:p>
        </p:txBody>
      </p:sp>
      <p:sp>
        <p:nvSpPr>
          <p:cNvPr id="7" name="Slide Number Placeholder 6"/>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2911217202"/>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12799" y="4800600"/>
            <a:ext cx="8463619" cy="566738"/>
          </a:xfrm>
        </p:spPr>
        <p:txBody>
          <a:bodyPr anchor="b">
            <a:normAutofit/>
          </a:bodyPr>
          <a:lstStyle>
            <a:lvl1pPr algn="l">
              <a:defRPr sz="2400" b="0"/>
            </a:lvl1pPr>
          </a:lstStyle>
          <a:p>
            <a:r>
              <a:rPr lang="en-US"/>
              <a:t>Click to edit Master title style</a:t>
            </a:r>
          </a:p>
        </p:txBody>
      </p:sp>
      <p:sp>
        <p:nvSpPr>
          <p:cNvPr id="3" name="Picture Placeholder 2"/>
          <p:cNvSpPr>
            <a:spLocks noGrp="1" noChangeAspect="1"/>
          </p:cNvSpPr>
          <p:nvPr>
            <p:ph type="pic" idx="1"/>
          </p:nvPr>
        </p:nvSpPr>
        <p:spPr>
          <a:xfrm>
            <a:off x="812799" y="609600"/>
            <a:ext cx="8463619"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p>
        </p:txBody>
      </p:sp>
      <p:sp>
        <p:nvSpPr>
          <p:cNvPr id="4" name="Text Placeholder 3"/>
          <p:cNvSpPr>
            <a:spLocks noGrp="1"/>
          </p:cNvSpPr>
          <p:nvPr>
            <p:ph type="body" sz="half" idx="2"/>
          </p:nvPr>
        </p:nvSpPr>
        <p:spPr>
          <a:xfrm>
            <a:off x="812799" y="5367338"/>
            <a:ext cx="8463619"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pPr>
              <a:defRPr/>
            </a:pPr>
            <a:fld id="{E2868526-C182-4D7F-A763-49C349526C2B}" type="datetimeFigureOut">
              <a:rPr lang="en-US" smtClean="0"/>
              <a:pPr>
                <a:defRPr/>
              </a:pPr>
              <a:t>6/24/2022</a:t>
            </a:fld>
            <a:endParaRPr lang="en-US"/>
          </a:p>
        </p:txBody>
      </p:sp>
      <p:sp>
        <p:nvSpPr>
          <p:cNvPr id="6" name="Footer Placeholder 5"/>
          <p:cNvSpPr>
            <a:spLocks noGrp="1"/>
          </p:cNvSpPr>
          <p:nvPr>
            <p:ph type="ftr" sz="quarter" idx="11"/>
          </p:nvPr>
        </p:nvSpPr>
        <p:spPr/>
        <p:txBody>
          <a:bodyPr/>
          <a:lstStyle/>
          <a:p>
            <a:pPr>
              <a:defRPr/>
            </a:pPr>
            <a:endParaRPr lang="en-US"/>
          </a:p>
        </p:txBody>
      </p:sp>
      <p:sp>
        <p:nvSpPr>
          <p:cNvPr id="7" name="Slide Number Placeholder 6"/>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764787898"/>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812800" y="609600"/>
            <a:ext cx="8463619" cy="3403600"/>
          </a:xfrm>
        </p:spPr>
        <p:txBody>
          <a:bodyPr anchor="ctr">
            <a:normAutofit/>
          </a:bodyPr>
          <a:lstStyle>
            <a:lvl1pPr algn="l">
              <a:defRPr sz="4400" b="0" cap="none"/>
            </a:lvl1pPr>
          </a:lstStyle>
          <a:p>
            <a:r>
              <a:rPr lang="en-US"/>
              <a:t>Click to edit Master title style</a:t>
            </a:r>
          </a:p>
        </p:txBody>
      </p:sp>
      <p:sp>
        <p:nvSpPr>
          <p:cNvPr id="3" name="Text Placeholder 2"/>
          <p:cNvSpPr>
            <a:spLocks noGrp="1"/>
          </p:cNvSpPr>
          <p:nvPr>
            <p:ph type="body" idx="1"/>
          </p:nvPr>
        </p:nvSpPr>
        <p:spPr>
          <a:xfrm>
            <a:off x="812800" y="4470400"/>
            <a:ext cx="8463619"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6/24/2022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2734801249"/>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033180" y="609600"/>
            <a:ext cx="8096243" cy="3022600"/>
          </a:xfrm>
        </p:spPr>
        <p:txBody>
          <a:bodyPr anchor="ctr">
            <a:normAutofit/>
          </a:bodyPr>
          <a:lstStyle>
            <a:lvl1pPr algn="l">
              <a:defRPr sz="4400" b="0" cap="none"/>
            </a:lvl1pPr>
          </a:lstStyle>
          <a:p>
            <a:r>
              <a:rPr lang="en-US"/>
              <a:t>Click to edit Master title style</a:t>
            </a:r>
          </a:p>
        </p:txBody>
      </p:sp>
      <p:sp>
        <p:nvSpPr>
          <p:cNvPr id="23" name="Text Placeholder 9"/>
          <p:cNvSpPr>
            <a:spLocks noGrp="1"/>
          </p:cNvSpPr>
          <p:nvPr>
            <p:ph type="body" sz="quarter" idx="13"/>
          </p:nvPr>
        </p:nvSpPr>
        <p:spPr>
          <a:xfrm>
            <a:off x="1468099" y="3632200"/>
            <a:ext cx="7226405"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812798" y="4470400"/>
            <a:ext cx="8463620"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6/24/2022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175623CF-41A9-4A6A-AC31-076F469ADED4}" type="slidenum">
              <a:rPr lang="en-US" smtClean="0"/>
              <a:pPr/>
              <a:t>‹#›</a:t>
            </a:fld>
            <a:endParaRPr lang="en-US"/>
          </a:p>
        </p:txBody>
      </p:sp>
      <p:sp>
        <p:nvSpPr>
          <p:cNvPr id="24" name="TextBox 23"/>
          <p:cNvSpPr txBox="1"/>
          <p:nvPr/>
        </p:nvSpPr>
        <p:spPr>
          <a:xfrm>
            <a:off x="643615" y="790378"/>
            <a:ext cx="609759" cy="584776"/>
          </a:xfrm>
          <a:prstGeom prst="rect">
            <a:avLst/>
          </a:prstGeom>
        </p:spPr>
        <p:txBody>
          <a:bodyPr vert="horz" lIns="91440" tIns="45720" rIns="91440" bIns="45720" rtlCol="0" anchor="ctr">
            <a:noAutofit/>
          </a:bodyPr>
          <a:lstStyle/>
          <a:p>
            <a:pPr lvl="0"/>
            <a:r>
              <a:rPr lang="en-US" sz="8000" baseline="0">
                <a:ln w="3175" cmpd="sng">
                  <a:noFill/>
                </a:ln>
                <a:solidFill>
                  <a:schemeClr val="accent1">
                    <a:lumMod val="60000"/>
                    <a:lumOff val="40000"/>
                  </a:schemeClr>
                </a:solidFill>
                <a:effectLst/>
                <a:latin typeface="Arial"/>
              </a:rPr>
              <a:t>“</a:t>
            </a:r>
          </a:p>
        </p:txBody>
      </p:sp>
      <p:sp>
        <p:nvSpPr>
          <p:cNvPr id="25" name="TextBox 24"/>
          <p:cNvSpPr txBox="1"/>
          <p:nvPr/>
        </p:nvSpPr>
        <p:spPr>
          <a:xfrm>
            <a:off x="8996933" y="2886556"/>
            <a:ext cx="609759" cy="584776"/>
          </a:xfrm>
          <a:prstGeom prst="rect">
            <a:avLst/>
          </a:prstGeom>
        </p:spPr>
        <p:txBody>
          <a:bodyPr vert="horz" lIns="91440" tIns="45720" rIns="91440" bIns="45720" rtlCol="0" anchor="ctr">
            <a:noAutofit/>
          </a:bodyPr>
          <a:lstStyle/>
          <a:p>
            <a:pPr lvl="0"/>
            <a:r>
              <a:rPr lang="en-US" sz="8000" baseline="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3596216936"/>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812798" y="1931988"/>
            <a:ext cx="8463620" cy="2595460"/>
          </a:xfrm>
        </p:spPr>
        <p:txBody>
          <a:bodyPr anchor="b">
            <a:normAutofit/>
          </a:bodyPr>
          <a:lstStyle>
            <a:lvl1pPr algn="l">
              <a:defRPr sz="4400" b="0" cap="none"/>
            </a:lvl1pPr>
          </a:lstStyle>
          <a:p>
            <a:r>
              <a:rPr lang="en-US"/>
              <a:t>Click to edit Master title style</a:t>
            </a:r>
          </a:p>
        </p:txBody>
      </p:sp>
      <p:sp>
        <p:nvSpPr>
          <p:cNvPr id="3" name="Text Placeholder 2"/>
          <p:cNvSpPr>
            <a:spLocks noGrp="1"/>
          </p:cNvSpPr>
          <p:nvPr>
            <p:ph type="body" idx="1"/>
          </p:nvPr>
        </p:nvSpPr>
        <p:spPr>
          <a:xfrm>
            <a:off x="812798" y="4527448"/>
            <a:ext cx="8463620"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6/24/2022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1696087849"/>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1033180" y="609600"/>
            <a:ext cx="8096243" cy="3022600"/>
          </a:xfrm>
        </p:spPr>
        <p:txBody>
          <a:bodyPr anchor="ctr">
            <a:normAutofit/>
          </a:bodyPr>
          <a:lstStyle>
            <a:lvl1pPr algn="l">
              <a:defRPr sz="4400" b="0" cap="none"/>
            </a:lvl1pPr>
          </a:lstStyle>
          <a:p>
            <a:r>
              <a:rPr lang="en-US"/>
              <a:t>Click to edit Master title style</a:t>
            </a:r>
          </a:p>
        </p:txBody>
      </p:sp>
      <p:sp>
        <p:nvSpPr>
          <p:cNvPr id="23" name="Text Placeholder 9"/>
          <p:cNvSpPr>
            <a:spLocks noGrp="1"/>
          </p:cNvSpPr>
          <p:nvPr>
            <p:ph type="body" sz="quarter" idx="13"/>
          </p:nvPr>
        </p:nvSpPr>
        <p:spPr>
          <a:xfrm>
            <a:off x="812796" y="4013200"/>
            <a:ext cx="8463621"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812798" y="4527448"/>
            <a:ext cx="8463620"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6/24/2022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175623CF-41A9-4A6A-AC31-076F469ADED4}" type="slidenum">
              <a:rPr lang="en-US" smtClean="0"/>
              <a:pPr/>
              <a:t>‹#›</a:t>
            </a:fld>
            <a:endParaRPr lang="en-US"/>
          </a:p>
        </p:txBody>
      </p:sp>
      <p:sp>
        <p:nvSpPr>
          <p:cNvPr id="24" name="TextBox 23"/>
          <p:cNvSpPr txBox="1"/>
          <p:nvPr/>
        </p:nvSpPr>
        <p:spPr>
          <a:xfrm>
            <a:off x="643615" y="790378"/>
            <a:ext cx="609759" cy="584776"/>
          </a:xfrm>
          <a:prstGeom prst="rect">
            <a:avLst/>
          </a:prstGeom>
        </p:spPr>
        <p:txBody>
          <a:bodyPr vert="horz" lIns="91440" tIns="45720" rIns="91440" bIns="45720" rtlCol="0" anchor="ctr">
            <a:noAutofit/>
          </a:bodyPr>
          <a:lstStyle/>
          <a:p>
            <a:pPr lvl="0"/>
            <a:r>
              <a:rPr lang="en-US" sz="8000" baseline="0">
                <a:ln w="3175" cmpd="sng">
                  <a:noFill/>
                </a:ln>
                <a:solidFill>
                  <a:schemeClr val="accent1">
                    <a:lumMod val="60000"/>
                    <a:lumOff val="40000"/>
                  </a:schemeClr>
                </a:solidFill>
                <a:effectLst/>
                <a:latin typeface="Arial"/>
              </a:rPr>
              <a:t>“</a:t>
            </a:r>
          </a:p>
        </p:txBody>
      </p:sp>
      <p:sp>
        <p:nvSpPr>
          <p:cNvPr id="25" name="TextBox 24"/>
          <p:cNvSpPr txBox="1"/>
          <p:nvPr/>
        </p:nvSpPr>
        <p:spPr>
          <a:xfrm>
            <a:off x="8996933" y="2886556"/>
            <a:ext cx="609759" cy="584776"/>
          </a:xfrm>
          <a:prstGeom prst="rect">
            <a:avLst/>
          </a:prstGeom>
        </p:spPr>
        <p:txBody>
          <a:bodyPr vert="horz" lIns="91440" tIns="45720" rIns="91440" bIns="45720" rtlCol="0" anchor="ctr">
            <a:noAutofit/>
          </a:bodyPr>
          <a:lstStyle/>
          <a:p>
            <a:pPr lvl="0"/>
            <a:r>
              <a:rPr lang="en-US" sz="8000" baseline="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2869549647"/>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821131" y="609600"/>
            <a:ext cx="8455287" cy="3022600"/>
          </a:xfrm>
        </p:spPr>
        <p:txBody>
          <a:bodyPr anchor="ctr">
            <a:normAutofit/>
          </a:bodyPr>
          <a:lstStyle>
            <a:lvl1pPr algn="l">
              <a:defRPr sz="4400" b="0" cap="none"/>
            </a:lvl1pPr>
          </a:lstStyle>
          <a:p>
            <a:r>
              <a:rPr lang="en-US"/>
              <a:t>Click to edit Master title style</a:t>
            </a:r>
          </a:p>
        </p:txBody>
      </p:sp>
      <p:sp>
        <p:nvSpPr>
          <p:cNvPr id="23" name="Text Placeholder 9"/>
          <p:cNvSpPr>
            <a:spLocks noGrp="1"/>
          </p:cNvSpPr>
          <p:nvPr>
            <p:ph type="body" sz="quarter" idx="13"/>
          </p:nvPr>
        </p:nvSpPr>
        <p:spPr>
          <a:xfrm>
            <a:off x="812796" y="4013200"/>
            <a:ext cx="8463621"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812798" y="4527448"/>
            <a:ext cx="8463620"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6/24/2022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235686873"/>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6/24/2022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2579090381"/>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9749" y="609601"/>
            <a:ext cx="1305083" cy="5251451"/>
          </a:xfrm>
        </p:spPr>
        <p:txBody>
          <a:bodyPr vert="eaVert" anchor="ctr"/>
          <a:lstStyle/>
          <a:p>
            <a:r>
              <a:rPr lang="en-US"/>
              <a:t>Click to edit Master title style</a:t>
            </a:r>
          </a:p>
        </p:txBody>
      </p:sp>
      <p:sp>
        <p:nvSpPr>
          <p:cNvPr id="3" name="Vertical Text Placeholder 2"/>
          <p:cNvSpPr>
            <a:spLocks noGrp="1"/>
          </p:cNvSpPr>
          <p:nvPr>
            <p:ph type="body" orient="vert" idx="1"/>
          </p:nvPr>
        </p:nvSpPr>
        <p:spPr>
          <a:xfrm>
            <a:off x="812799" y="609601"/>
            <a:ext cx="6926701" cy="5251451"/>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6/24/2022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314048755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slideLayout" Target="../slideLayouts/slideLayout24.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slideLayout" Target="../slideLayouts/slideLayout23.xml"/><Relationship Id="rId17" Type="http://schemas.openxmlformats.org/officeDocument/2006/relationships/theme" Target="../theme/theme2.xml"/><Relationship Id="rId2" Type="http://schemas.openxmlformats.org/officeDocument/2006/relationships/slideLayout" Target="../slideLayouts/slideLayout13.xml"/><Relationship Id="rId16" Type="http://schemas.openxmlformats.org/officeDocument/2006/relationships/slideLayout" Target="../slideLayouts/slideLayout27.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5" Type="http://schemas.openxmlformats.org/officeDocument/2006/relationships/slideLayout" Target="../slideLayouts/slideLayout2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slideLayout" Target="../slideLayouts/slideLayout25.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lum/>
          </a:blip>
          <a:srcRect/>
          <a:stretch>
            <a:fillRect/>
          </a:stretch>
        </a:blipFill>
        <a:effectLst/>
      </p:bgPr>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E57D5FEC-4A84-4F6A-AE87-03D922ABE19C}"/>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60695360-DC61-4FBA-A5D9-B2D7421B326A}"/>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61F0E105-C09D-440A-9DD1-17CDA2727C3B}"/>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A49BAAD-3340-4D1C-B0BA-D81B23D89309}" type="datetimeFigureOut">
              <a:rPr lang="en-US" smtClean="0"/>
              <a:t>6/24/2022</a:t>
            </a:fld>
            <a:endParaRPr lang="en-US"/>
          </a:p>
        </p:txBody>
      </p:sp>
      <p:sp>
        <p:nvSpPr>
          <p:cNvPr id="5" name="Footer Placeholder 4">
            <a:extLst>
              <a:ext uri="{FF2B5EF4-FFF2-40B4-BE49-F238E27FC236}">
                <a16:creationId xmlns:a16="http://schemas.microsoft.com/office/drawing/2014/main" id="{0AF5132D-1C5E-41B9-BA6F-38CA33C25513}"/>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8B810E5D-774D-4F13-A705-D494E79D3180}"/>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8F43B1A1-2B72-43EA-BACA-A81F10671E18}" type="slidenum">
              <a:rPr lang="en-US" smtClean="0"/>
              <a:t>‹#›</a:t>
            </a:fld>
            <a:endParaRPr lang="en-US"/>
          </a:p>
        </p:txBody>
      </p:sp>
    </p:spTree>
    <p:extLst>
      <p:ext uri="{BB962C8B-B14F-4D97-AF65-F5344CB8AC3E}">
        <p14:creationId xmlns:p14="http://schemas.microsoft.com/office/powerpoint/2010/main" val="95550933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17" name="Group 16"/>
          <p:cNvGrpSpPr/>
          <p:nvPr/>
        </p:nvGrpSpPr>
        <p:grpSpPr>
          <a:xfrm>
            <a:off x="-11289" y="-8468"/>
            <a:ext cx="12228423" cy="6874935"/>
            <a:chOff x="-8467" y="-8468"/>
            <a:chExt cx="9171317" cy="6874935"/>
          </a:xfrm>
        </p:grpSpPr>
        <p:sp>
          <p:nvSpPr>
            <p:cNvPr id="7" name="Freeform 6"/>
            <p:cNvSpPr/>
            <p:nvPr/>
          </p:nvSpPr>
          <p:spPr>
            <a:xfrm>
              <a:off x="-8467" y="4013200"/>
              <a:ext cx="457200" cy="2853267"/>
            </a:xfrm>
            <a:custGeom>
              <a:avLst/>
              <a:gdLst/>
              <a:ahLst/>
              <a:cxnLst/>
              <a:rect l="l" t="t" r="r" b="b"/>
              <a:pathLst>
                <a:path w="457200" h="2853267">
                  <a:moveTo>
                    <a:pt x="0" y="0"/>
                  </a:moveTo>
                  <a:lnTo>
                    <a:pt x="457200" y="2853267"/>
                  </a:lnTo>
                  <a:lnTo>
                    <a:pt x="0" y="2844800"/>
                  </a:lnTo>
                  <a:cubicBezTo>
                    <a:pt x="2822" y="1905000"/>
                    <a:pt x="5645" y="965200"/>
                    <a:pt x="0" y="0"/>
                  </a:cubicBezTo>
                  <a:close/>
                </a:path>
              </a:pathLst>
            </a:cu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cxnSp>
          <p:nvCxnSpPr>
            <p:cNvPr id="8" name="Straight Connector 7"/>
            <p:cNvCxnSpPr/>
            <p:nvPr/>
          </p:nvCxnSpPr>
          <p:spPr>
            <a:xfrm flipV="1">
              <a:off x="5130830" y="4175605"/>
              <a:ext cx="4022475" cy="2682396"/>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9" name="Straight Connector 8"/>
            <p:cNvCxnSpPr/>
            <p:nvPr/>
          </p:nvCxnSpPr>
          <p:spPr>
            <a:xfrm>
              <a:off x="7042707"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10" name="Freeform 9"/>
            <p:cNvSpPr/>
            <p:nvPr/>
          </p:nvSpPr>
          <p:spPr>
            <a:xfrm>
              <a:off x="6891896" y="1"/>
              <a:ext cx="2269442" cy="686646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1" name="Freeform 10"/>
            <p:cNvSpPr/>
            <p:nvPr/>
          </p:nvSpPr>
          <p:spPr>
            <a:xfrm>
              <a:off x="7205158" y="-8467"/>
              <a:ext cx="1948147" cy="6866467"/>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2" name="Freeform 11"/>
            <p:cNvSpPr/>
            <p:nvPr/>
          </p:nvSpPr>
          <p:spPr>
            <a:xfrm>
              <a:off x="6637896" y="3920066"/>
              <a:ext cx="2513565"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3" name="Freeform 12"/>
            <p:cNvSpPr/>
            <p:nvPr/>
          </p:nvSpPr>
          <p:spPr>
            <a:xfrm>
              <a:off x="7010429" y="-8467"/>
              <a:ext cx="2142876" cy="6866467"/>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4" name="Freeform 13"/>
            <p:cNvSpPr/>
            <p:nvPr/>
          </p:nvSpPr>
          <p:spPr>
            <a:xfrm>
              <a:off x="8295776" y="-8467"/>
              <a:ext cx="857530"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5" name="Freeform 14"/>
            <p:cNvSpPr/>
            <p:nvPr/>
          </p:nvSpPr>
          <p:spPr>
            <a:xfrm>
              <a:off x="8094165" y="-8468"/>
              <a:ext cx="1066770"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2">
                <a:lumMod val="75000"/>
                <a:alpha val="82000"/>
              </a:schemeClr>
            </a:solidFill>
            <a:ln>
              <a:noFill/>
            </a:ln>
            <a:effectLst/>
          </p:spPr>
          <p:style>
            <a:lnRef idx="1">
              <a:schemeClr val="accent1"/>
            </a:lnRef>
            <a:fillRef idx="3">
              <a:schemeClr val="accent1"/>
            </a:fillRef>
            <a:effectRef idx="2">
              <a:schemeClr val="accent1"/>
            </a:effectRef>
            <a:fontRef idx="minor">
              <a:schemeClr val="lt1"/>
            </a:fontRef>
          </p:style>
        </p:sp>
        <p:sp>
          <p:nvSpPr>
            <p:cNvPr id="16" name="Freeform 15"/>
            <p:cNvSpPr/>
            <p:nvPr/>
          </p:nvSpPr>
          <p:spPr>
            <a:xfrm>
              <a:off x="8068764" y="4893733"/>
              <a:ext cx="1094086"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812800" y="609600"/>
            <a:ext cx="8463617" cy="1320800"/>
          </a:xfrm>
          <a:prstGeom prst="rect">
            <a:avLst/>
          </a:prstGeom>
        </p:spPr>
        <p:txBody>
          <a:bodyPr vert="horz" lIns="91440" tIns="45720" rIns="91440" bIns="45720" rtlCol="0" anchor="t">
            <a:normAutofit/>
          </a:bodyPr>
          <a:lstStyle/>
          <a:p>
            <a:r>
              <a:rPr lang="en-US"/>
              <a:t>Click to edit Master title style</a:t>
            </a:r>
          </a:p>
        </p:txBody>
      </p:sp>
      <p:sp>
        <p:nvSpPr>
          <p:cNvPr id="3" name="Text Placeholder 2"/>
          <p:cNvSpPr>
            <a:spLocks noGrp="1"/>
          </p:cNvSpPr>
          <p:nvPr>
            <p:ph type="body" idx="1"/>
          </p:nvPr>
        </p:nvSpPr>
        <p:spPr>
          <a:xfrm>
            <a:off x="812799" y="2160590"/>
            <a:ext cx="8463619" cy="388077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7207011" y="6041364"/>
            <a:ext cx="912176" cy="365125"/>
          </a:xfrm>
          <a:prstGeom prst="rect">
            <a:avLst/>
          </a:prstGeom>
        </p:spPr>
        <p:txBody>
          <a:bodyPr vert="horz" lIns="91440" tIns="45720" rIns="91440" bIns="45720" rtlCol="0" anchor="ctr"/>
          <a:lstStyle>
            <a:lvl1pPr algn="r">
              <a:defRPr sz="900">
                <a:solidFill>
                  <a:schemeClr val="tx1">
                    <a:tint val="75000"/>
                  </a:schemeClr>
                </a:solidFill>
              </a:defRPr>
            </a:lvl1pPr>
          </a:lstStyle>
          <a:p>
            <a:pPr>
              <a:defRPr/>
            </a:pPr>
            <a:fld id="{E2868526-C182-4D7F-A763-49C349526C2B}" type="datetimeFigureOut">
              <a:rPr lang="en-US" smtClean="0"/>
              <a:pPr>
                <a:defRPr/>
              </a:pPr>
              <a:t>6/24/2022</a:t>
            </a:fld>
            <a:endParaRPr lang="en-US"/>
          </a:p>
        </p:txBody>
      </p:sp>
      <p:sp>
        <p:nvSpPr>
          <p:cNvPr id="5" name="Footer Placeholder 4"/>
          <p:cNvSpPr>
            <a:spLocks noGrp="1"/>
          </p:cNvSpPr>
          <p:nvPr>
            <p:ph type="ftr" sz="quarter" idx="3"/>
          </p:nvPr>
        </p:nvSpPr>
        <p:spPr>
          <a:xfrm>
            <a:off x="812799" y="6041364"/>
            <a:ext cx="6163964" cy="365125"/>
          </a:xfrm>
          <a:prstGeom prst="rect">
            <a:avLst/>
          </a:prstGeom>
        </p:spPr>
        <p:txBody>
          <a:bodyPr vert="horz" lIns="91440" tIns="45720" rIns="91440" bIns="45720" rtlCol="0" anchor="ctr"/>
          <a:lstStyle>
            <a:lvl1pPr algn="l">
              <a:defRPr sz="900">
                <a:solidFill>
                  <a:schemeClr val="tx1">
                    <a:tint val="75000"/>
                  </a:schemeClr>
                </a:solidFill>
              </a:defRPr>
            </a:lvl1pPr>
          </a:lstStyle>
          <a:p>
            <a:pPr>
              <a:defRPr/>
            </a:pPr>
            <a:endParaRPr lang="en-US"/>
          </a:p>
        </p:txBody>
      </p:sp>
      <p:sp>
        <p:nvSpPr>
          <p:cNvPr id="6" name="Slide Number Placeholder 5"/>
          <p:cNvSpPr>
            <a:spLocks noGrp="1"/>
          </p:cNvSpPr>
          <p:nvPr>
            <p:ph type="sldNum" sz="quarter" idx="4"/>
          </p:nvPr>
        </p:nvSpPr>
        <p:spPr>
          <a:xfrm>
            <a:off x="8592902" y="6041364"/>
            <a:ext cx="683517" cy="365125"/>
          </a:xfrm>
          <a:prstGeom prst="rect">
            <a:avLst/>
          </a:prstGeom>
        </p:spPr>
        <p:txBody>
          <a:bodyPr vert="horz" lIns="91440" tIns="45720" rIns="91440" bIns="45720" rtlCol="0" anchor="ctr"/>
          <a:lstStyle>
            <a:lvl1pPr algn="r">
              <a:defRPr sz="900">
                <a:solidFill>
                  <a:schemeClr val="accent1"/>
                </a:solidFill>
              </a:defRPr>
            </a:lvl1pPr>
          </a:lstStyle>
          <a:p>
            <a:fld id="{7EEBC404-9A68-4B67-A0BB-B0C1B49848DB}" type="slidenum">
              <a:rPr lang="en-US" smtClean="0"/>
              <a:pPr/>
              <a:t>‹#›</a:t>
            </a:fld>
            <a:endParaRPr lang="en-US"/>
          </a:p>
        </p:txBody>
      </p:sp>
    </p:spTree>
    <p:extLst>
      <p:ext uri="{BB962C8B-B14F-4D97-AF65-F5344CB8AC3E}">
        <p14:creationId xmlns:p14="http://schemas.microsoft.com/office/powerpoint/2010/main" val="3802678284"/>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1.xml"/><Relationship Id="rId6" Type="http://schemas.openxmlformats.org/officeDocument/2006/relationships/image" Target="../media/image5.jpg"/><Relationship Id="rId5" Type="http://schemas.openxmlformats.org/officeDocument/2006/relationships/image" Target="../media/image4.jpeg"/><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8" Type="http://schemas.openxmlformats.org/officeDocument/2006/relationships/image" Target="../media/image9.jpeg"/><Relationship Id="rId3" Type="http://schemas.openxmlformats.org/officeDocument/2006/relationships/image" Target="../media/image6.jpeg"/><Relationship Id="rId7" Type="http://schemas.openxmlformats.org/officeDocument/2006/relationships/image" Target="../media/image4.jpeg"/><Relationship Id="rId12" Type="http://schemas.openxmlformats.org/officeDocument/2006/relationships/hyperlink" Target="https://www.freepngimg.com/png/65283-icons-wallpaper-desktop-fb-computer-facebook-logo" TargetMode="External"/><Relationship Id="rId2" Type="http://schemas.openxmlformats.org/officeDocument/2006/relationships/notesSlide" Target="../notesSlides/notesSlide2.xml"/><Relationship Id="rId1" Type="http://schemas.openxmlformats.org/officeDocument/2006/relationships/slideLayout" Target="../slideLayouts/slideLayout1.xml"/><Relationship Id="rId6" Type="http://schemas.openxmlformats.org/officeDocument/2006/relationships/image" Target="../media/image8.jpg"/><Relationship Id="rId11" Type="http://schemas.openxmlformats.org/officeDocument/2006/relationships/image" Target="../media/image11.png"/><Relationship Id="rId5" Type="http://schemas.openxmlformats.org/officeDocument/2006/relationships/image" Target="../media/image7.jpg"/><Relationship Id="rId10" Type="http://schemas.openxmlformats.org/officeDocument/2006/relationships/hyperlink" Target="https://en.wikifur.com/wiki/Twitter" TargetMode="External"/><Relationship Id="rId4" Type="http://schemas.openxmlformats.org/officeDocument/2006/relationships/image" Target="../media/image5.jpg"/><Relationship Id="rId9" Type="http://schemas.openxmlformats.org/officeDocument/2006/relationships/image" Target="../media/image10.png"/></Relationships>
</file>

<file path=ppt/slides/_rels/slide3.xml.rels><?xml version="1.0" encoding="UTF-8" standalone="yes"?>
<Relationships xmlns="http://schemas.openxmlformats.org/package/2006/relationships"><Relationship Id="rId8" Type="http://schemas.openxmlformats.org/officeDocument/2006/relationships/image" Target="../media/image17.png"/><Relationship Id="rId3" Type="http://schemas.openxmlformats.org/officeDocument/2006/relationships/image" Target="../media/image12.jpg"/><Relationship Id="rId7" Type="http://schemas.openxmlformats.org/officeDocument/2006/relationships/image" Target="../media/image16.jpg"/><Relationship Id="rId12" Type="http://schemas.openxmlformats.org/officeDocument/2006/relationships/image" Target="../media/image4.jpeg"/><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image" Target="../media/image15.jpg"/><Relationship Id="rId11" Type="http://schemas.openxmlformats.org/officeDocument/2006/relationships/image" Target="../media/image20.jpg"/><Relationship Id="rId5" Type="http://schemas.openxmlformats.org/officeDocument/2006/relationships/image" Target="../media/image14.png"/><Relationship Id="rId10" Type="http://schemas.openxmlformats.org/officeDocument/2006/relationships/image" Target="../media/image19.jpeg"/><Relationship Id="rId4" Type="http://schemas.openxmlformats.org/officeDocument/2006/relationships/image" Target="../media/image13.jpeg"/><Relationship Id="rId9" Type="http://schemas.openxmlformats.org/officeDocument/2006/relationships/image" Target="../media/image18.png"/></Relationships>
</file>

<file path=ppt/slides/_rels/slide4.xml.rels><?xml version="1.0" encoding="UTF-8" standalone="yes"?>
<Relationships xmlns="http://schemas.openxmlformats.org/package/2006/relationships"><Relationship Id="rId3" Type="http://schemas.openxmlformats.org/officeDocument/2006/relationships/image" Target="../media/image12.jpg"/><Relationship Id="rId7" Type="http://schemas.openxmlformats.org/officeDocument/2006/relationships/image" Target="../media/image21.jpg"/><Relationship Id="rId2" Type="http://schemas.openxmlformats.org/officeDocument/2006/relationships/notesSlide" Target="../notesSlides/notesSlide4.xml"/><Relationship Id="rId1" Type="http://schemas.openxmlformats.org/officeDocument/2006/relationships/slideLayout" Target="../slideLayouts/slideLayout2.xml"/><Relationship Id="rId6" Type="http://schemas.openxmlformats.org/officeDocument/2006/relationships/image" Target="../media/image4.jpeg"/><Relationship Id="rId5" Type="http://schemas.openxmlformats.org/officeDocument/2006/relationships/image" Target="../media/image14.png"/><Relationship Id="rId4" Type="http://schemas.openxmlformats.org/officeDocument/2006/relationships/image" Target="../media/image13.jpeg"/></Relationships>
</file>

<file path=ppt/slides/_rels/slide5.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5.xml"/><Relationship Id="rId1" Type="http://schemas.openxmlformats.org/officeDocument/2006/relationships/slideLayout" Target="../slideLayouts/slideLayout3.xml"/><Relationship Id="rId5" Type="http://schemas.openxmlformats.org/officeDocument/2006/relationships/hyperlink" Target="mailto:s.day@shpa-il.org" TargetMode="External"/><Relationship Id="rId4" Type="http://schemas.openxmlformats.org/officeDocument/2006/relationships/hyperlink" Target="mailto:d.esposito@shpa-il.org" TargetMode="External"/></Relationships>
</file>

<file path=ppt/slides/_rels/slide6.xml.rels><?xml version="1.0" encoding="UTF-8" standalone="yes"?>
<Relationships xmlns="http://schemas.openxmlformats.org/package/2006/relationships"><Relationship Id="rId8" Type="http://schemas.openxmlformats.org/officeDocument/2006/relationships/hyperlink" Target="https://techboomers.com/t/how-to-use-facetime-mac" TargetMode="External"/><Relationship Id="rId3" Type="http://schemas.openxmlformats.org/officeDocument/2006/relationships/image" Target="../media/image22.jpeg"/><Relationship Id="rId7" Type="http://schemas.openxmlformats.org/officeDocument/2006/relationships/image" Target="../media/image26.png"/><Relationship Id="rId2" Type="http://schemas.openxmlformats.org/officeDocument/2006/relationships/notesSlide" Target="../notesSlides/notesSlide6.xml"/><Relationship Id="rId1" Type="http://schemas.openxmlformats.org/officeDocument/2006/relationships/slideLayout" Target="../slideLayouts/slideLayout13.xml"/><Relationship Id="rId6" Type="http://schemas.openxmlformats.org/officeDocument/2006/relationships/image" Target="../media/image25.wmf"/><Relationship Id="rId5" Type="http://schemas.openxmlformats.org/officeDocument/2006/relationships/image" Target="../media/image24.jpeg"/><Relationship Id="rId10" Type="http://schemas.openxmlformats.org/officeDocument/2006/relationships/hyperlink" Target="http://educationisthebeginning.blogspot.com/2016/03/evaluating-clil-e-project.html" TargetMode="External"/><Relationship Id="rId4" Type="http://schemas.openxmlformats.org/officeDocument/2006/relationships/image" Target="../media/image23.wmf"/><Relationship Id="rId9" Type="http://schemas.openxmlformats.org/officeDocument/2006/relationships/image" Target="../media/image27.png"/></Relationships>
</file>

<file path=ppt/slides/_rels/slide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7.xml"/><Relationship Id="rId1" Type="http://schemas.openxmlformats.org/officeDocument/2006/relationships/slideLayout" Target="../slideLayouts/slideLayout1.xml"/><Relationship Id="rId6" Type="http://schemas.openxmlformats.org/officeDocument/2006/relationships/image" Target="../media/image5.jpg"/><Relationship Id="rId5" Type="http://schemas.openxmlformats.org/officeDocument/2006/relationships/image" Target="../media/image4.jpeg"/><Relationship Id="rId4" Type="http://schemas.openxmlformats.org/officeDocument/2006/relationships/image" Target="../media/image3.png"/></Relationships>
</file>

<file path=ppt/slides/_rels/slide8.xml.rels><?xml version="1.0" encoding="UTF-8" standalone="yes"?>
<Relationships xmlns="http://schemas.openxmlformats.org/package/2006/relationships"><Relationship Id="rId8" Type="http://schemas.openxmlformats.org/officeDocument/2006/relationships/hyperlink" Target="https://www.freepngimg.com/png/65283-icons-wallpaper-desktop-fb-computer-facebook-logo" TargetMode="External"/><Relationship Id="rId3" Type="http://schemas.openxmlformats.org/officeDocument/2006/relationships/image" Target="../media/image4.jpeg"/><Relationship Id="rId7" Type="http://schemas.openxmlformats.org/officeDocument/2006/relationships/image" Target="../media/image11.png"/><Relationship Id="rId2" Type="http://schemas.openxmlformats.org/officeDocument/2006/relationships/notesSlide" Target="../notesSlides/notesSlide8.xml"/><Relationship Id="rId1" Type="http://schemas.openxmlformats.org/officeDocument/2006/relationships/slideLayout" Target="../slideLayouts/slideLayout3.xml"/><Relationship Id="rId6" Type="http://schemas.openxmlformats.org/officeDocument/2006/relationships/hyperlink" Target="https://en.wikifur.com/wiki/Twitter" TargetMode="External"/><Relationship Id="rId5" Type="http://schemas.openxmlformats.org/officeDocument/2006/relationships/image" Target="../media/image10.png"/><Relationship Id="rId4" Type="http://schemas.openxmlformats.org/officeDocument/2006/relationships/image" Target="../media/image5.jpg"/><Relationship Id="rId9" Type="http://schemas.openxmlformats.org/officeDocument/2006/relationships/image" Target="../media/image3.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7">
            <a:extLst>
              <a:ext uri="{FF2B5EF4-FFF2-40B4-BE49-F238E27FC236}">
                <a16:creationId xmlns:a16="http://schemas.microsoft.com/office/drawing/2014/main" id="{D8A2E9CA-1AE6-421D-8BEF-05F86416D815}"/>
              </a:ext>
            </a:extLst>
          </p:cNvPr>
          <p:cNvSpPr txBox="1"/>
          <p:nvPr/>
        </p:nvSpPr>
        <p:spPr>
          <a:xfrm>
            <a:off x="1549344" y="3296998"/>
            <a:ext cx="8210672" cy="461665"/>
          </a:xfrm>
          <a:prstGeom prst="rect">
            <a:avLst/>
          </a:prstGeom>
          <a:noFill/>
        </p:spPr>
        <p:txBody>
          <a:bodyPr wrap="square" rtlCol="0">
            <a:spAutoFit/>
          </a:bodyPr>
          <a:lstStyle/>
          <a:p>
            <a:pPr algn="ctr"/>
            <a:r>
              <a:rPr lang="en-US" sz="2400" b="1" dirty="0">
                <a:solidFill>
                  <a:srgbClr val="09099E"/>
                </a:solidFill>
                <a:effectLst/>
                <a:latin typeface="Helvetica" panose="020B0604020202020204" pitchFamily="34" charset="0"/>
                <a:ea typeface="Calibri" panose="020F0502020204030204" pitchFamily="34" charset="0"/>
              </a:rPr>
              <a:t>Dimensions of Quality: Sustainability Lens</a:t>
            </a:r>
            <a:endParaRPr lang="en-US" sz="5400" dirty="0">
              <a:solidFill>
                <a:schemeClr val="accent2">
                  <a:lumMod val="75000"/>
                </a:schemeClr>
              </a:solidFill>
            </a:endParaRPr>
          </a:p>
        </p:txBody>
      </p:sp>
      <p:sp>
        <p:nvSpPr>
          <p:cNvPr id="6" name="TextBox 5">
            <a:extLst>
              <a:ext uri="{FF2B5EF4-FFF2-40B4-BE49-F238E27FC236}">
                <a16:creationId xmlns:a16="http://schemas.microsoft.com/office/drawing/2014/main" id="{AC049604-479C-49FA-8EAE-0532B943AECC}"/>
              </a:ext>
            </a:extLst>
          </p:cNvPr>
          <p:cNvSpPr txBox="1"/>
          <p:nvPr/>
        </p:nvSpPr>
        <p:spPr>
          <a:xfrm>
            <a:off x="2200173" y="3838340"/>
            <a:ext cx="7559843" cy="461665"/>
          </a:xfrm>
          <a:prstGeom prst="rect">
            <a:avLst/>
          </a:prstGeom>
          <a:noFill/>
        </p:spPr>
        <p:txBody>
          <a:bodyPr wrap="square" rtlCol="0">
            <a:spAutoFit/>
          </a:bodyPr>
          <a:lstStyle/>
          <a:p>
            <a:pPr algn="ctr"/>
            <a:r>
              <a:rPr lang="en-US" sz="2400" b="1" dirty="0">
                <a:solidFill>
                  <a:srgbClr val="09099E"/>
                </a:solidFill>
                <a:effectLst/>
                <a:latin typeface="Helvetica" panose="020B0604020202020204" pitchFamily="34" charset="0"/>
                <a:ea typeface="Calibri" panose="020F0502020204030204" pitchFamily="34" charset="0"/>
              </a:rPr>
              <a:t>Thursday</a:t>
            </a:r>
            <a:r>
              <a:rPr lang="en-US" sz="2400" b="1" dirty="0">
                <a:solidFill>
                  <a:srgbClr val="09099E"/>
                </a:solidFill>
                <a:latin typeface="Helvetica" panose="020B0604020202020204" pitchFamily="34" charset="0"/>
                <a:ea typeface="Calibri" panose="020F0502020204030204" pitchFamily="34" charset="0"/>
              </a:rPr>
              <a:t>, June 23, 2022 </a:t>
            </a:r>
            <a:endParaRPr lang="en-US" sz="5400" dirty="0">
              <a:solidFill>
                <a:schemeClr val="accent2">
                  <a:lumMod val="75000"/>
                </a:schemeClr>
              </a:solidFill>
            </a:endParaRPr>
          </a:p>
        </p:txBody>
      </p:sp>
      <p:sp>
        <p:nvSpPr>
          <p:cNvPr id="2" name="TextBox 1">
            <a:extLst>
              <a:ext uri="{FF2B5EF4-FFF2-40B4-BE49-F238E27FC236}">
                <a16:creationId xmlns:a16="http://schemas.microsoft.com/office/drawing/2014/main" id="{65E27FE5-8800-468A-BDA5-EF4240343254}"/>
              </a:ext>
            </a:extLst>
          </p:cNvPr>
          <p:cNvSpPr txBox="1"/>
          <p:nvPr/>
        </p:nvSpPr>
        <p:spPr>
          <a:xfrm>
            <a:off x="5980094" y="4849751"/>
            <a:ext cx="3936380" cy="1200329"/>
          </a:xfrm>
          <a:prstGeom prst="rect">
            <a:avLst/>
          </a:prstGeom>
          <a:noFill/>
        </p:spPr>
        <p:txBody>
          <a:bodyPr wrap="square" rtlCol="0">
            <a:spAutoFit/>
          </a:bodyPr>
          <a:lstStyle/>
          <a:p>
            <a:r>
              <a:rPr lang="en-US" dirty="0">
                <a:solidFill>
                  <a:srgbClr val="7030A0"/>
                </a:solidFill>
              </a:rPr>
              <a:t>Facilitated by: </a:t>
            </a:r>
          </a:p>
          <a:p>
            <a:r>
              <a:rPr lang="en-US" dirty="0">
                <a:solidFill>
                  <a:srgbClr val="7030A0"/>
                </a:solidFill>
              </a:rPr>
              <a:t>Johnna Lowe, CSH</a:t>
            </a:r>
          </a:p>
          <a:p>
            <a:r>
              <a:rPr lang="en-US" dirty="0">
                <a:solidFill>
                  <a:srgbClr val="7030A0"/>
                </a:solidFill>
              </a:rPr>
              <a:t>Sherlina Chauhan, CSH</a:t>
            </a:r>
          </a:p>
          <a:p>
            <a:endParaRPr lang="en-US" dirty="0">
              <a:solidFill>
                <a:srgbClr val="7030A0"/>
              </a:solidFill>
            </a:endParaRPr>
          </a:p>
        </p:txBody>
      </p:sp>
      <p:pic>
        <p:nvPicPr>
          <p:cNvPr id="4" name="Picture 3" descr="Logo, company name&#10;&#10;Description automatically generated">
            <a:extLst>
              <a:ext uri="{FF2B5EF4-FFF2-40B4-BE49-F238E27FC236}">
                <a16:creationId xmlns:a16="http://schemas.microsoft.com/office/drawing/2014/main" id="{427C0627-7346-4114-89C9-C0B8AAF082A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014751" y="1743021"/>
            <a:ext cx="3617770" cy="1429019"/>
          </a:xfrm>
          <a:prstGeom prst="rect">
            <a:avLst/>
          </a:prstGeom>
        </p:spPr>
      </p:pic>
      <p:pic>
        <p:nvPicPr>
          <p:cNvPr id="10" name="Picture 9" descr="Arrow&#10;&#10;Description automatically generated with low confidence">
            <a:extLst>
              <a:ext uri="{FF2B5EF4-FFF2-40B4-BE49-F238E27FC236}">
                <a16:creationId xmlns:a16="http://schemas.microsoft.com/office/drawing/2014/main" id="{7E9ED6A2-948D-49D6-906E-4F6CD750CB5B}"/>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876301" y="4985999"/>
            <a:ext cx="1771624" cy="769868"/>
          </a:xfrm>
          <a:prstGeom prst="rect">
            <a:avLst/>
          </a:prstGeom>
        </p:spPr>
      </p:pic>
      <p:sp>
        <p:nvSpPr>
          <p:cNvPr id="12" name="TextBox 11">
            <a:extLst>
              <a:ext uri="{FF2B5EF4-FFF2-40B4-BE49-F238E27FC236}">
                <a16:creationId xmlns:a16="http://schemas.microsoft.com/office/drawing/2014/main" id="{6622EE41-BE8E-4D4C-9203-629F1F1B1BF1}"/>
              </a:ext>
            </a:extLst>
          </p:cNvPr>
          <p:cNvSpPr txBox="1"/>
          <p:nvPr/>
        </p:nvSpPr>
        <p:spPr>
          <a:xfrm>
            <a:off x="2316078" y="4308409"/>
            <a:ext cx="7559843" cy="461665"/>
          </a:xfrm>
          <a:prstGeom prst="rect">
            <a:avLst/>
          </a:prstGeom>
          <a:noFill/>
        </p:spPr>
        <p:txBody>
          <a:bodyPr wrap="square" rtlCol="0">
            <a:spAutoFit/>
          </a:bodyPr>
          <a:lstStyle/>
          <a:p>
            <a:pPr algn="ctr"/>
            <a:r>
              <a:rPr lang="en-US" sz="2400" b="1" dirty="0">
                <a:solidFill>
                  <a:srgbClr val="09099E"/>
                </a:solidFill>
                <a:effectLst/>
                <a:latin typeface="Helvetica" panose="020B0604020202020204" pitchFamily="34" charset="0"/>
                <a:ea typeface="Calibri" panose="020F0502020204030204" pitchFamily="34" charset="0"/>
              </a:rPr>
              <a:t>1:00p – 2:30p</a:t>
            </a:r>
            <a:endParaRPr lang="en-US" sz="5400" dirty="0">
              <a:solidFill>
                <a:schemeClr val="accent2">
                  <a:lumMod val="75000"/>
                </a:schemeClr>
              </a:solidFill>
            </a:endParaRPr>
          </a:p>
        </p:txBody>
      </p:sp>
      <p:pic>
        <p:nvPicPr>
          <p:cNvPr id="13" name="Picture 12" descr="A close up of a sign&#10;&#10;Description automatically generated">
            <a:extLst>
              <a:ext uri="{FF2B5EF4-FFF2-40B4-BE49-F238E27FC236}">
                <a16:creationId xmlns:a16="http://schemas.microsoft.com/office/drawing/2014/main" id="{2AF25B19-D3D6-4249-8D9E-6B322C0263EF}"/>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11353918" y="6155636"/>
            <a:ext cx="565226" cy="526906"/>
          </a:xfrm>
          <a:prstGeom prst="rect">
            <a:avLst/>
          </a:prstGeom>
        </p:spPr>
      </p:pic>
      <p:pic>
        <p:nvPicPr>
          <p:cNvPr id="9" name="Picture 8" descr="Graphical user interface, website&#10;&#10;Description automatically generated">
            <a:extLst>
              <a:ext uri="{FF2B5EF4-FFF2-40B4-BE49-F238E27FC236}">
                <a16:creationId xmlns:a16="http://schemas.microsoft.com/office/drawing/2014/main" id="{646ACA9C-AE54-48B8-876F-62C246C5D6EF}"/>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rot="20513703">
            <a:off x="489005" y="1553683"/>
            <a:ext cx="3075265" cy="1117998"/>
          </a:xfrm>
          <a:prstGeom prst="rect">
            <a:avLst/>
          </a:prstGeom>
        </p:spPr>
      </p:pic>
    </p:spTree>
    <p:extLst>
      <p:ext uri="{BB962C8B-B14F-4D97-AF65-F5344CB8AC3E}">
        <p14:creationId xmlns:p14="http://schemas.microsoft.com/office/powerpoint/2010/main" val="238546259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descr="A close up of a logo&#10;&#10;Description automatically generated">
            <a:extLst>
              <a:ext uri="{FF2B5EF4-FFF2-40B4-BE49-F238E27FC236}">
                <a16:creationId xmlns:a16="http://schemas.microsoft.com/office/drawing/2014/main" id="{CF50E51C-7BCA-4541-A2E1-E40DC86411B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3481333" y="1018962"/>
            <a:ext cx="5398761" cy="1602487"/>
          </a:xfrm>
          <a:prstGeom prst="rect">
            <a:avLst/>
          </a:prstGeom>
        </p:spPr>
      </p:pic>
      <p:pic>
        <p:nvPicPr>
          <p:cNvPr id="3" name="Picture 2" descr="Graphical user interface, website&#10;&#10;Description automatically generated">
            <a:extLst>
              <a:ext uri="{FF2B5EF4-FFF2-40B4-BE49-F238E27FC236}">
                <a16:creationId xmlns:a16="http://schemas.microsoft.com/office/drawing/2014/main" id="{D99DA88D-0FEA-4F4B-8BE4-9DA5F8321B4B}"/>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rot="20513703">
            <a:off x="744187" y="3603438"/>
            <a:ext cx="3075265" cy="1117998"/>
          </a:xfrm>
          <a:prstGeom prst="rect">
            <a:avLst/>
          </a:prstGeom>
        </p:spPr>
      </p:pic>
      <p:pic>
        <p:nvPicPr>
          <p:cNvPr id="5" name="Picture 4" descr="Logo, company name&#10;&#10;Description automatically generated">
            <a:extLst>
              <a:ext uri="{FF2B5EF4-FFF2-40B4-BE49-F238E27FC236}">
                <a16:creationId xmlns:a16="http://schemas.microsoft.com/office/drawing/2014/main" id="{65DCC5E0-00BC-4885-BF60-16CF211C079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459931" y="3159802"/>
            <a:ext cx="3318831" cy="1793289"/>
          </a:xfrm>
          <a:prstGeom prst="rect">
            <a:avLst/>
          </a:prstGeom>
        </p:spPr>
      </p:pic>
      <p:pic>
        <p:nvPicPr>
          <p:cNvPr id="7" name="Picture 6" descr="Text&#10;&#10;Description automatically generated with low confidence">
            <a:extLst>
              <a:ext uri="{FF2B5EF4-FFF2-40B4-BE49-F238E27FC236}">
                <a16:creationId xmlns:a16="http://schemas.microsoft.com/office/drawing/2014/main" id="{423C6D77-2734-45DE-BBE0-BBE1A577E6A8}"/>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rot="1236692">
            <a:off x="8603888" y="3428664"/>
            <a:ext cx="2665586" cy="1090134"/>
          </a:xfrm>
          <a:prstGeom prst="rect">
            <a:avLst/>
          </a:prstGeom>
        </p:spPr>
      </p:pic>
      <p:pic>
        <p:nvPicPr>
          <p:cNvPr id="8" name="Picture 7" descr="A close up of a sign&#10;&#10;Description automatically generated">
            <a:extLst>
              <a:ext uri="{FF2B5EF4-FFF2-40B4-BE49-F238E27FC236}">
                <a16:creationId xmlns:a16="http://schemas.microsoft.com/office/drawing/2014/main" id="{652C1366-4E73-49D9-B822-6F572FAD13F4}"/>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11239194" y="6055112"/>
            <a:ext cx="656091" cy="611610"/>
          </a:xfrm>
          <a:prstGeom prst="rect">
            <a:avLst/>
          </a:prstGeom>
        </p:spPr>
      </p:pic>
      <p:pic>
        <p:nvPicPr>
          <p:cNvPr id="10" name="Picture 9" descr="Logo&#10;&#10;Description automatically generated">
            <a:extLst>
              <a:ext uri="{FF2B5EF4-FFF2-40B4-BE49-F238E27FC236}">
                <a16:creationId xmlns:a16="http://schemas.microsoft.com/office/drawing/2014/main" id="{3F32B6B0-3E1D-4860-99D3-260F1F835FFE}"/>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3843574" y="5383600"/>
            <a:ext cx="4680645" cy="734050"/>
          </a:xfrm>
          <a:prstGeom prst="rect">
            <a:avLst/>
          </a:prstGeom>
        </p:spPr>
      </p:pic>
      <p:pic>
        <p:nvPicPr>
          <p:cNvPr id="13" name="Picture 12">
            <a:extLst>
              <a:ext uri="{FF2B5EF4-FFF2-40B4-BE49-F238E27FC236}">
                <a16:creationId xmlns:a16="http://schemas.microsoft.com/office/drawing/2014/main" id="{4AC2E2F1-20AF-45C5-ACBC-52FD742629B4}"/>
              </a:ext>
            </a:extLst>
          </p:cNvPr>
          <p:cNvPicPr>
            <a:picLocks noChangeAspect="1"/>
          </p:cNvPicPr>
          <p:nvPr/>
        </p:nvPicPr>
        <p:blipFill>
          <a:blip r:embed="rId9">
            <a:extLst>
              <a:ext uri="{28A0092B-C50C-407E-A947-70E740481C1C}">
                <a14:useLocalDpi xmlns:a14="http://schemas.microsoft.com/office/drawing/2010/main" val="0"/>
              </a:ext>
              <a:ext uri="{837473B0-CC2E-450A-ABE3-18F120FF3D39}">
                <a1611:picAttrSrcUrl xmlns:a1611="http://schemas.microsoft.com/office/drawing/2016/11/main" r:id="rId10"/>
              </a:ext>
            </a:extLst>
          </a:blip>
          <a:stretch>
            <a:fillRect/>
          </a:stretch>
        </p:blipFill>
        <p:spPr>
          <a:xfrm>
            <a:off x="9279128" y="5397758"/>
            <a:ext cx="995378" cy="860007"/>
          </a:xfrm>
          <a:prstGeom prst="rect">
            <a:avLst/>
          </a:prstGeom>
        </p:spPr>
      </p:pic>
      <p:pic>
        <p:nvPicPr>
          <p:cNvPr id="19" name="Picture 18" descr="Icon&#10;&#10;Description automatically generated">
            <a:extLst>
              <a:ext uri="{FF2B5EF4-FFF2-40B4-BE49-F238E27FC236}">
                <a16:creationId xmlns:a16="http://schemas.microsoft.com/office/drawing/2014/main" id="{807AE1D5-5DE5-4A79-9A7E-1567ECA88AD4}"/>
              </a:ext>
            </a:extLst>
          </p:cNvPr>
          <p:cNvPicPr>
            <a:picLocks noChangeAspect="1"/>
          </p:cNvPicPr>
          <p:nvPr/>
        </p:nvPicPr>
        <p:blipFill>
          <a:blip r:embed="rId11">
            <a:extLst>
              <a:ext uri="{28A0092B-C50C-407E-A947-70E740481C1C}">
                <a14:useLocalDpi xmlns:a14="http://schemas.microsoft.com/office/drawing/2010/main" val="0"/>
              </a:ext>
              <a:ext uri="{837473B0-CC2E-450A-ABE3-18F120FF3D39}">
                <a1611:picAttrSrcUrl xmlns:a1611="http://schemas.microsoft.com/office/drawing/2016/11/main" r:id="rId12"/>
              </a:ext>
            </a:extLst>
          </a:blip>
          <a:stretch>
            <a:fillRect/>
          </a:stretch>
        </p:blipFill>
        <p:spPr>
          <a:xfrm>
            <a:off x="1917494" y="5352330"/>
            <a:ext cx="995378" cy="922545"/>
          </a:xfrm>
          <a:prstGeom prst="rect">
            <a:avLst/>
          </a:prstGeom>
        </p:spPr>
      </p:pic>
    </p:spTree>
    <p:extLst>
      <p:ext uri="{BB962C8B-B14F-4D97-AF65-F5344CB8AC3E}">
        <p14:creationId xmlns:p14="http://schemas.microsoft.com/office/powerpoint/2010/main" val="360902937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77334" y="583842"/>
            <a:ext cx="8596668" cy="1320800"/>
          </a:xfrm>
        </p:spPr>
        <p:txBody>
          <a:bodyPr>
            <a:normAutofit/>
          </a:bodyPr>
          <a:lstStyle/>
          <a:p>
            <a:pPr algn="ctr"/>
            <a:br>
              <a:rPr lang="en-US" dirty="0"/>
            </a:br>
            <a:endParaRPr lang="en-US" dirty="0"/>
          </a:p>
        </p:txBody>
      </p:sp>
      <p:pic>
        <p:nvPicPr>
          <p:cNvPr id="11" name="Picture 10" descr="Graphical user interface, application, timeline&#10;&#10;Description automatically generated">
            <a:extLst>
              <a:ext uri="{FF2B5EF4-FFF2-40B4-BE49-F238E27FC236}">
                <a16:creationId xmlns:a16="http://schemas.microsoft.com/office/drawing/2014/main" id="{971F43CA-4217-4AF9-B702-B482F966139A}"/>
              </a:ext>
            </a:extLst>
          </p:cNvPr>
          <p:cNvPicPr>
            <a:picLocks noChangeAspect="1"/>
          </p:cNvPicPr>
          <p:nvPr/>
        </p:nvPicPr>
        <p:blipFill>
          <a:blip r:embed="rId3"/>
          <a:stretch>
            <a:fillRect/>
          </a:stretch>
        </p:blipFill>
        <p:spPr>
          <a:xfrm>
            <a:off x="435343" y="583842"/>
            <a:ext cx="8434526" cy="5690316"/>
          </a:xfrm>
          <a:prstGeom prst="rect">
            <a:avLst/>
          </a:prstGeom>
        </p:spPr>
      </p:pic>
      <p:pic>
        <p:nvPicPr>
          <p:cNvPr id="4" name="Picture 3">
            <a:extLst>
              <a:ext uri="{FF2B5EF4-FFF2-40B4-BE49-F238E27FC236}">
                <a16:creationId xmlns:a16="http://schemas.microsoft.com/office/drawing/2014/main" id="{4CE356C0-A8D3-43BA-946C-96539FE5C83C}"/>
              </a:ext>
            </a:extLst>
          </p:cNvPr>
          <p:cNvPicPr>
            <a:picLocks noChangeAspect="1"/>
          </p:cNvPicPr>
          <p:nvPr/>
        </p:nvPicPr>
        <p:blipFill>
          <a:blip r:embed="rId4"/>
          <a:stretch>
            <a:fillRect/>
          </a:stretch>
        </p:blipFill>
        <p:spPr>
          <a:xfrm>
            <a:off x="0" y="0"/>
            <a:ext cx="12192000" cy="6858000"/>
          </a:xfrm>
          <a:prstGeom prst="rect">
            <a:avLst/>
          </a:prstGeom>
        </p:spPr>
      </p:pic>
      <p:pic>
        <p:nvPicPr>
          <p:cNvPr id="6" name="Picture 5" descr="A picture containing text&#10;&#10;Description automatically generated">
            <a:extLst>
              <a:ext uri="{FF2B5EF4-FFF2-40B4-BE49-F238E27FC236}">
                <a16:creationId xmlns:a16="http://schemas.microsoft.com/office/drawing/2014/main" id="{534E5443-E0FB-417A-A870-3005792B84D0}"/>
              </a:ext>
            </a:extLst>
          </p:cNvPr>
          <p:cNvPicPr>
            <a:picLocks noChangeAspect="1"/>
          </p:cNvPicPr>
          <p:nvPr/>
        </p:nvPicPr>
        <p:blipFill>
          <a:blip r:embed="rId5"/>
          <a:stretch>
            <a:fillRect/>
          </a:stretch>
        </p:blipFill>
        <p:spPr>
          <a:xfrm>
            <a:off x="677334" y="2383047"/>
            <a:ext cx="2067512" cy="1620833"/>
          </a:xfrm>
          <a:prstGeom prst="rect">
            <a:avLst/>
          </a:prstGeom>
        </p:spPr>
      </p:pic>
      <p:pic>
        <p:nvPicPr>
          <p:cNvPr id="7" name="Picture 6">
            <a:extLst>
              <a:ext uri="{FF2B5EF4-FFF2-40B4-BE49-F238E27FC236}">
                <a16:creationId xmlns:a16="http://schemas.microsoft.com/office/drawing/2014/main" id="{D4F2E862-0C62-48BC-97CD-71978EC624CB}"/>
              </a:ext>
            </a:extLst>
          </p:cNvPr>
          <p:cNvPicPr>
            <a:picLocks noChangeAspect="1"/>
          </p:cNvPicPr>
          <p:nvPr/>
        </p:nvPicPr>
        <p:blipFill>
          <a:blip r:embed="rId6"/>
          <a:stretch>
            <a:fillRect/>
          </a:stretch>
        </p:blipFill>
        <p:spPr>
          <a:xfrm>
            <a:off x="434863" y="4801222"/>
            <a:ext cx="5661137" cy="528357"/>
          </a:xfrm>
          <a:prstGeom prst="rect">
            <a:avLst/>
          </a:prstGeom>
        </p:spPr>
      </p:pic>
      <p:pic>
        <p:nvPicPr>
          <p:cNvPr id="8" name="Picture 7" descr="Logo, company name&#10;&#10;Description automatically generated">
            <a:extLst>
              <a:ext uri="{FF2B5EF4-FFF2-40B4-BE49-F238E27FC236}">
                <a16:creationId xmlns:a16="http://schemas.microsoft.com/office/drawing/2014/main" id="{58F4C9C9-2A3B-4F32-AF04-F60DFD390E3B}"/>
              </a:ext>
            </a:extLst>
          </p:cNvPr>
          <p:cNvPicPr>
            <a:picLocks noChangeAspect="1"/>
          </p:cNvPicPr>
          <p:nvPr/>
        </p:nvPicPr>
        <p:blipFill>
          <a:blip r:embed="rId7"/>
          <a:stretch>
            <a:fillRect/>
          </a:stretch>
        </p:blipFill>
        <p:spPr>
          <a:xfrm>
            <a:off x="3470018" y="2362787"/>
            <a:ext cx="1822418" cy="2035347"/>
          </a:xfrm>
          <a:prstGeom prst="rect">
            <a:avLst/>
          </a:prstGeom>
        </p:spPr>
      </p:pic>
      <p:sp>
        <p:nvSpPr>
          <p:cNvPr id="10" name="Content Placeholder 2">
            <a:extLst>
              <a:ext uri="{FF2B5EF4-FFF2-40B4-BE49-F238E27FC236}">
                <a16:creationId xmlns:a16="http://schemas.microsoft.com/office/drawing/2014/main" id="{263A19CC-424E-409C-A1DD-3F03265E06E4}"/>
              </a:ext>
            </a:extLst>
          </p:cNvPr>
          <p:cNvSpPr txBox="1">
            <a:spLocks/>
          </p:cNvSpPr>
          <p:nvPr/>
        </p:nvSpPr>
        <p:spPr>
          <a:xfrm>
            <a:off x="822267" y="1540087"/>
            <a:ext cx="4157373" cy="683491"/>
          </a:xfrm>
          <a:prstGeom prst="rect">
            <a:avLst/>
          </a:prstGeom>
        </p:spPr>
        <p:txBody>
          <a:bodyPr vert="horz" lIns="91440" tIns="45720" rIns="91440" bIns="45720" rtlCol="0" anchor="t">
            <a:normAutofit fontScale="52500" lnSpcReduction="20000"/>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ctr"/>
            <a:r>
              <a:rPr lang="en-US" sz="8800" dirty="0">
                <a:solidFill>
                  <a:srgbClr val="00B050"/>
                </a:solidFill>
                <a:latin typeface="Algerian" panose="04020705040A02060702" pitchFamily="82" charset="0"/>
              </a:rPr>
              <a:t>Sponsors</a:t>
            </a:r>
          </a:p>
          <a:p>
            <a:pPr algn="ctr"/>
            <a:endParaRPr lang="en-US" sz="8800" dirty="0">
              <a:solidFill>
                <a:srgbClr val="00B050"/>
              </a:solidFill>
              <a:latin typeface="Algerian" panose="04020705040A02060702" pitchFamily="82" charset="0"/>
            </a:endParaRPr>
          </a:p>
        </p:txBody>
      </p:sp>
      <p:sp>
        <p:nvSpPr>
          <p:cNvPr id="12" name="Content Placeholder 2">
            <a:extLst>
              <a:ext uri="{FF2B5EF4-FFF2-40B4-BE49-F238E27FC236}">
                <a16:creationId xmlns:a16="http://schemas.microsoft.com/office/drawing/2014/main" id="{9C1F6204-723F-4D40-BD75-D6E31AA6FD3E}"/>
              </a:ext>
            </a:extLst>
          </p:cNvPr>
          <p:cNvSpPr txBox="1">
            <a:spLocks/>
          </p:cNvSpPr>
          <p:nvPr/>
        </p:nvSpPr>
        <p:spPr>
          <a:xfrm>
            <a:off x="7340248" y="1562896"/>
            <a:ext cx="4157373" cy="683491"/>
          </a:xfrm>
          <a:prstGeom prst="rect">
            <a:avLst/>
          </a:prstGeom>
        </p:spPr>
        <p:txBody>
          <a:bodyPr vert="horz" lIns="91440" tIns="45720" rIns="91440" bIns="45720" rtlCol="0" anchor="t">
            <a:normAutofit fontScale="52500" lnSpcReduction="20000"/>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ctr"/>
            <a:r>
              <a:rPr lang="en-US" sz="8800" dirty="0">
                <a:solidFill>
                  <a:srgbClr val="00B050"/>
                </a:solidFill>
                <a:latin typeface="Algerian" panose="04020705040A02060702" pitchFamily="82" charset="0"/>
              </a:rPr>
              <a:t>Supporters</a:t>
            </a:r>
          </a:p>
          <a:p>
            <a:pPr algn="ctr"/>
            <a:endParaRPr lang="en-US" sz="8800" dirty="0">
              <a:solidFill>
                <a:srgbClr val="00B050"/>
              </a:solidFill>
              <a:latin typeface="Algerian" panose="04020705040A02060702" pitchFamily="82" charset="0"/>
            </a:endParaRPr>
          </a:p>
        </p:txBody>
      </p:sp>
      <p:pic>
        <p:nvPicPr>
          <p:cNvPr id="5122" name="Picture 2">
            <a:extLst>
              <a:ext uri="{FF2B5EF4-FFF2-40B4-BE49-F238E27FC236}">
                <a16:creationId xmlns:a16="http://schemas.microsoft.com/office/drawing/2014/main" id="{A84BAFAA-12D0-4B67-99E0-1F9CEEF9C4CF}"/>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6484999" y="2362787"/>
            <a:ext cx="2933935" cy="1114639"/>
          </a:xfrm>
          <a:prstGeom prst="rect">
            <a:avLst/>
          </a:prstGeom>
          <a:noFill/>
          <a:extLst>
            <a:ext uri="{909E8E84-426E-40DD-AFC4-6F175D3DCCD1}">
              <a14:hiddenFill xmlns:a14="http://schemas.microsoft.com/office/drawing/2010/main">
                <a:solidFill>
                  <a:srgbClr val="FFFFFF"/>
                </a:solidFill>
              </a14:hiddenFill>
            </a:ext>
          </a:extLst>
        </p:spPr>
      </p:pic>
      <p:pic>
        <p:nvPicPr>
          <p:cNvPr id="5126" name="Picture 6">
            <a:extLst>
              <a:ext uri="{FF2B5EF4-FFF2-40B4-BE49-F238E27FC236}">
                <a16:creationId xmlns:a16="http://schemas.microsoft.com/office/drawing/2014/main" id="{F0DA71BD-8F2E-4E59-8CD3-52F4512179D9}"/>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6869355" y="4769468"/>
            <a:ext cx="4887302" cy="528357"/>
          </a:xfrm>
          <a:prstGeom prst="rect">
            <a:avLst/>
          </a:prstGeom>
          <a:noFill/>
          <a:extLst>
            <a:ext uri="{909E8E84-426E-40DD-AFC4-6F175D3DCCD1}">
              <a14:hiddenFill xmlns:a14="http://schemas.microsoft.com/office/drawing/2010/main">
                <a:solidFill>
                  <a:srgbClr val="FFFFFF"/>
                </a:solidFill>
              </a14:hiddenFill>
            </a:ext>
          </a:extLst>
        </p:spPr>
      </p:pic>
      <p:pic>
        <p:nvPicPr>
          <p:cNvPr id="5128" name="Picture 8">
            <a:extLst>
              <a:ext uri="{FF2B5EF4-FFF2-40B4-BE49-F238E27FC236}">
                <a16:creationId xmlns:a16="http://schemas.microsoft.com/office/drawing/2014/main" id="{1F1559F7-1C61-4263-ADE4-E2575BAC464D}"/>
              </a:ext>
            </a:extLst>
          </p:cNvPr>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9742043" y="2383047"/>
            <a:ext cx="1924472" cy="2099798"/>
          </a:xfrm>
          <a:prstGeom prst="rect">
            <a:avLst/>
          </a:prstGeom>
          <a:noFill/>
          <a:extLst>
            <a:ext uri="{909E8E84-426E-40DD-AFC4-6F175D3DCCD1}">
              <a14:hiddenFill xmlns:a14="http://schemas.microsoft.com/office/drawing/2010/main">
                <a:solidFill>
                  <a:srgbClr val="FFFFFF"/>
                </a:solidFill>
              </a14:hiddenFill>
            </a:ext>
          </a:extLst>
        </p:spPr>
      </p:pic>
      <p:pic>
        <p:nvPicPr>
          <p:cNvPr id="15" name="Picture 14" descr="A close-up of a logo&#10;&#10;Description automatically generated with low confidence">
            <a:extLst>
              <a:ext uri="{FF2B5EF4-FFF2-40B4-BE49-F238E27FC236}">
                <a16:creationId xmlns:a16="http://schemas.microsoft.com/office/drawing/2014/main" id="{9181ADAE-9B0D-4364-8EBF-D9C9109C71E2}"/>
              </a:ext>
            </a:extLst>
          </p:cNvPr>
          <p:cNvPicPr>
            <a:picLocks noChangeAspect="1"/>
          </p:cNvPicPr>
          <p:nvPr/>
        </p:nvPicPr>
        <p:blipFill>
          <a:blip r:embed="rId11"/>
          <a:stretch>
            <a:fillRect/>
          </a:stretch>
        </p:blipFill>
        <p:spPr>
          <a:xfrm>
            <a:off x="7108050" y="3642261"/>
            <a:ext cx="2310884" cy="840584"/>
          </a:xfrm>
          <a:prstGeom prst="rect">
            <a:avLst/>
          </a:prstGeom>
        </p:spPr>
      </p:pic>
      <p:pic>
        <p:nvPicPr>
          <p:cNvPr id="14" name="Picture 13" descr="A close up of a sign&#10;&#10;Description automatically generated">
            <a:extLst>
              <a:ext uri="{FF2B5EF4-FFF2-40B4-BE49-F238E27FC236}">
                <a16:creationId xmlns:a16="http://schemas.microsoft.com/office/drawing/2014/main" id="{792C2D86-0102-4331-A3A4-2D55B50680E3}"/>
              </a:ext>
            </a:extLst>
          </p:cNvPr>
          <p:cNvPicPr>
            <a:picLocks noChangeAspect="1"/>
          </p:cNvPicPr>
          <p:nvPr/>
        </p:nvPicPr>
        <p:blipFill>
          <a:blip r:embed="rId12" cstate="print">
            <a:extLst>
              <a:ext uri="{28A0092B-C50C-407E-A947-70E740481C1C}">
                <a14:useLocalDpi xmlns:a14="http://schemas.microsoft.com/office/drawing/2010/main" val="0"/>
              </a:ext>
            </a:extLst>
          </a:blip>
          <a:stretch>
            <a:fillRect/>
          </a:stretch>
        </p:blipFill>
        <p:spPr>
          <a:xfrm>
            <a:off x="11203308" y="6021659"/>
            <a:ext cx="691978" cy="645064"/>
          </a:xfrm>
          <a:prstGeom prst="rect">
            <a:avLst/>
          </a:prstGeom>
        </p:spPr>
      </p:pic>
    </p:spTree>
    <p:extLst>
      <p:ext uri="{BB962C8B-B14F-4D97-AF65-F5344CB8AC3E}">
        <p14:creationId xmlns:p14="http://schemas.microsoft.com/office/powerpoint/2010/main" val="389511610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77334" y="583842"/>
            <a:ext cx="8596668" cy="1320800"/>
          </a:xfrm>
        </p:spPr>
        <p:txBody>
          <a:bodyPr>
            <a:normAutofit/>
          </a:bodyPr>
          <a:lstStyle/>
          <a:p>
            <a:pPr algn="ctr"/>
            <a:br>
              <a:rPr lang="en-US" dirty="0"/>
            </a:br>
            <a:endParaRPr lang="en-US" dirty="0"/>
          </a:p>
        </p:txBody>
      </p:sp>
      <p:pic>
        <p:nvPicPr>
          <p:cNvPr id="11" name="Picture 10" descr="Graphical user interface, application, timeline&#10;&#10;Description automatically generated">
            <a:extLst>
              <a:ext uri="{FF2B5EF4-FFF2-40B4-BE49-F238E27FC236}">
                <a16:creationId xmlns:a16="http://schemas.microsoft.com/office/drawing/2014/main" id="{971F43CA-4217-4AF9-B702-B482F966139A}"/>
              </a:ext>
            </a:extLst>
          </p:cNvPr>
          <p:cNvPicPr>
            <a:picLocks noChangeAspect="1"/>
          </p:cNvPicPr>
          <p:nvPr/>
        </p:nvPicPr>
        <p:blipFill>
          <a:blip r:embed="rId3"/>
          <a:stretch>
            <a:fillRect/>
          </a:stretch>
        </p:blipFill>
        <p:spPr>
          <a:xfrm>
            <a:off x="435343" y="583842"/>
            <a:ext cx="8434526" cy="5690316"/>
          </a:xfrm>
          <a:prstGeom prst="rect">
            <a:avLst/>
          </a:prstGeom>
        </p:spPr>
      </p:pic>
      <p:pic>
        <p:nvPicPr>
          <p:cNvPr id="4" name="Picture 3">
            <a:extLst>
              <a:ext uri="{FF2B5EF4-FFF2-40B4-BE49-F238E27FC236}">
                <a16:creationId xmlns:a16="http://schemas.microsoft.com/office/drawing/2014/main" id="{4CE356C0-A8D3-43BA-946C-96539FE5C83C}"/>
              </a:ext>
            </a:extLst>
          </p:cNvPr>
          <p:cNvPicPr>
            <a:picLocks noChangeAspect="1"/>
          </p:cNvPicPr>
          <p:nvPr/>
        </p:nvPicPr>
        <p:blipFill>
          <a:blip r:embed="rId4"/>
          <a:stretch>
            <a:fillRect/>
          </a:stretch>
        </p:blipFill>
        <p:spPr>
          <a:xfrm>
            <a:off x="0" y="0"/>
            <a:ext cx="12192000" cy="6858000"/>
          </a:xfrm>
          <a:prstGeom prst="rect">
            <a:avLst/>
          </a:prstGeom>
        </p:spPr>
      </p:pic>
      <p:pic>
        <p:nvPicPr>
          <p:cNvPr id="6" name="Picture 5" descr="A picture containing text&#10;&#10;Description automatically generated">
            <a:extLst>
              <a:ext uri="{FF2B5EF4-FFF2-40B4-BE49-F238E27FC236}">
                <a16:creationId xmlns:a16="http://schemas.microsoft.com/office/drawing/2014/main" id="{534E5443-E0FB-417A-A870-3005792B84D0}"/>
              </a:ext>
            </a:extLst>
          </p:cNvPr>
          <p:cNvPicPr>
            <a:picLocks noChangeAspect="1"/>
          </p:cNvPicPr>
          <p:nvPr/>
        </p:nvPicPr>
        <p:blipFill>
          <a:blip r:embed="rId5"/>
          <a:stretch>
            <a:fillRect/>
          </a:stretch>
        </p:blipFill>
        <p:spPr>
          <a:xfrm>
            <a:off x="6623987" y="4067743"/>
            <a:ext cx="1684794" cy="1320800"/>
          </a:xfrm>
          <a:prstGeom prst="rect">
            <a:avLst/>
          </a:prstGeom>
        </p:spPr>
      </p:pic>
      <p:sp>
        <p:nvSpPr>
          <p:cNvPr id="10" name="Content Placeholder 2">
            <a:extLst>
              <a:ext uri="{FF2B5EF4-FFF2-40B4-BE49-F238E27FC236}">
                <a16:creationId xmlns:a16="http://schemas.microsoft.com/office/drawing/2014/main" id="{263A19CC-424E-409C-A1DD-3F03265E06E4}"/>
              </a:ext>
            </a:extLst>
          </p:cNvPr>
          <p:cNvSpPr txBox="1">
            <a:spLocks/>
          </p:cNvSpPr>
          <p:nvPr/>
        </p:nvSpPr>
        <p:spPr>
          <a:xfrm>
            <a:off x="4017313" y="1886609"/>
            <a:ext cx="4157373" cy="683491"/>
          </a:xfrm>
          <a:prstGeom prst="rect">
            <a:avLst/>
          </a:prstGeom>
        </p:spPr>
        <p:txBody>
          <a:bodyPr vert="horz" lIns="91440" tIns="45720" rIns="91440" bIns="45720" rtlCol="0" anchor="t">
            <a:normAutofit fontScale="52500" lnSpcReduction="20000"/>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ctr"/>
            <a:r>
              <a:rPr lang="en-US" sz="8800" dirty="0">
                <a:solidFill>
                  <a:srgbClr val="00B050"/>
                </a:solidFill>
                <a:latin typeface="Algerian" panose="04020705040A02060702" pitchFamily="82" charset="0"/>
              </a:rPr>
              <a:t>Sponsor</a:t>
            </a:r>
          </a:p>
          <a:p>
            <a:pPr algn="ctr"/>
            <a:endParaRPr lang="en-US" sz="8800" dirty="0">
              <a:solidFill>
                <a:srgbClr val="00B050"/>
              </a:solidFill>
              <a:latin typeface="Algerian" panose="04020705040A02060702" pitchFamily="82" charset="0"/>
            </a:endParaRPr>
          </a:p>
        </p:txBody>
      </p:sp>
      <p:pic>
        <p:nvPicPr>
          <p:cNvPr id="14" name="Picture 13" descr="A close up of a sign&#10;&#10;Description automatically generated">
            <a:extLst>
              <a:ext uri="{FF2B5EF4-FFF2-40B4-BE49-F238E27FC236}">
                <a16:creationId xmlns:a16="http://schemas.microsoft.com/office/drawing/2014/main" id="{792C2D86-0102-4331-A3A4-2D55B50680E3}"/>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1203308" y="6021659"/>
            <a:ext cx="691978" cy="645064"/>
          </a:xfrm>
          <a:prstGeom prst="rect">
            <a:avLst/>
          </a:prstGeom>
        </p:spPr>
      </p:pic>
      <p:pic>
        <p:nvPicPr>
          <p:cNvPr id="5" name="Picture 4" descr="A picture containing person, person, smiling, lady&#10;&#10;Description automatically generated">
            <a:extLst>
              <a:ext uri="{FF2B5EF4-FFF2-40B4-BE49-F238E27FC236}">
                <a16:creationId xmlns:a16="http://schemas.microsoft.com/office/drawing/2014/main" id="{291C0B2A-1AAC-4ED6-88FD-29ABCDB2A5D6}"/>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2907175" y="2718757"/>
            <a:ext cx="2660839" cy="2660839"/>
          </a:xfrm>
          <a:prstGeom prst="rect">
            <a:avLst/>
          </a:prstGeom>
        </p:spPr>
      </p:pic>
      <p:sp>
        <p:nvSpPr>
          <p:cNvPr id="9" name="TextBox 8">
            <a:extLst>
              <a:ext uri="{FF2B5EF4-FFF2-40B4-BE49-F238E27FC236}">
                <a16:creationId xmlns:a16="http://schemas.microsoft.com/office/drawing/2014/main" id="{69F99BB9-34FE-4728-9B14-1B82040F754E}"/>
              </a:ext>
            </a:extLst>
          </p:cNvPr>
          <p:cNvSpPr txBox="1"/>
          <p:nvPr/>
        </p:nvSpPr>
        <p:spPr>
          <a:xfrm>
            <a:off x="5912774" y="2718757"/>
            <a:ext cx="5290534" cy="1200329"/>
          </a:xfrm>
          <a:prstGeom prst="rect">
            <a:avLst/>
          </a:prstGeom>
          <a:noFill/>
        </p:spPr>
        <p:txBody>
          <a:bodyPr wrap="square" rtlCol="0">
            <a:spAutoFit/>
          </a:bodyPr>
          <a:lstStyle/>
          <a:p>
            <a:r>
              <a:rPr lang="en-US" dirty="0"/>
              <a:t>Melissa Calloway</a:t>
            </a:r>
          </a:p>
          <a:p>
            <a:r>
              <a:rPr lang="en-US" dirty="0"/>
              <a:t>Outreach Manager</a:t>
            </a:r>
          </a:p>
          <a:p>
            <a:r>
              <a:rPr lang="en-US" dirty="0"/>
              <a:t>CMC Energy Services, Inc,  </a:t>
            </a:r>
          </a:p>
          <a:p>
            <a:r>
              <a:rPr lang="en-US" dirty="0"/>
              <a:t>Energy Efficiency Contractor</a:t>
            </a:r>
          </a:p>
        </p:txBody>
      </p:sp>
    </p:spTree>
    <p:extLst>
      <p:ext uri="{BB962C8B-B14F-4D97-AF65-F5344CB8AC3E}">
        <p14:creationId xmlns:p14="http://schemas.microsoft.com/office/powerpoint/2010/main" val="77491838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A close up of a sign&#10;&#10;Description automatically generated">
            <a:extLst>
              <a:ext uri="{FF2B5EF4-FFF2-40B4-BE49-F238E27FC236}">
                <a16:creationId xmlns:a16="http://schemas.microsoft.com/office/drawing/2014/main" id="{7B102116-601A-47DD-9A4B-EC1F7C8A4C81}"/>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1203308" y="6021659"/>
            <a:ext cx="691977" cy="645063"/>
          </a:xfrm>
          <a:prstGeom prst="rect">
            <a:avLst/>
          </a:prstGeom>
        </p:spPr>
      </p:pic>
      <p:sp>
        <p:nvSpPr>
          <p:cNvPr id="6" name="Title 1">
            <a:extLst>
              <a:ext uri="{FF2B5EF4-FFF2-40B4-BE49-F238E27FC236}">
                <a16:creationId xmlns:a16="http://schemas.microsoft.com/office/drawing/2014/main" id="{AD79A1F2-F7EF-498A-95FF-A3BD6345A2FE}"/>
              </a:ext>
            </a:extLst>
          </p:cNvPr>
          <p:cNvSpPr>
            <a:spLocks noGrp="1"/>
          </p:cNvSpPr>
          <p:nvPr>
            <p:ph type="title"/>
          </p:nvPr>
        </p:nvSpPr>
        <p:spPr>
          <a:xfrm>
            <a:off x="1338147" y="1383123"/>
            <a:ext cx="2460702" cy="762000"/>
          </a:xfrm>
        </p:spPr>
        <p:txBody>
          <a:bodyPr>
            <a:normAutofit/>
          </a:bodyPr>
          <a:lstStyle/>
          <a:p>
            <a:r>
              <a:rPr lang="en-US" sz="4000" b="1" dirty="0">
                <a:solidFill>
                  <a:srgbClr val="00B050"/>
                </a:solidFill>
                <a:latin typeface="+mn-lt"/>
              </a:rPr>
              <a:t>Contacts</a:t>
            </a:r>
          </a:p>
        </p:txBody>
      </p:sp>
      <p:sp>
        <p:nvSpPr>
          <p:cNvPr id="9" name="Content Placeholder 2">
            <a:extLst>
              <a:ext uri="{FF2B5EF4-FFF2-40B4-BE49-F238E27FC236}">
                <a16:creationId xmlns:a16="http://schemas.microsoft.com/office/drawing/2014/main" id="{44E36429-A975-8256-6950-8CED99C39B5B}"/>
              </a:ext>
            </a:extLst>
          </p:cNvPr>
          <p:cNvSpPr txBox="1">
            <a:spLocks/>
          </p:cNvSpPr>
          <p:nvPr/>
        </p:nvSpPr>
        <p:spPr>
          <a:xfrm>
            <a:off x="2676293" y="2223813"/>
            <a:ext cx="3310070" cy="3104183"/>
          </a:xfrm>
          <a:prstGeom prst="rect">
            <a:avLst/>
          </a:prstGeom>
        </p:spPr>
        <p:txBody>
          <a:bodyPr vert="horz" lIns="91440" tIns="45720" rIns="91440" bIns="45720" rtlCol="0">
            <a:normAutofit/>
          </a:bodyPr>
          <a:lstStyle>
            <a:lvl1pPr marL="0" indent="0" algn="l" defTabSz="914400" rtl="0" eaLnBrk="1" latinLnBrk="0" hangingPunct="1">
              <a:lnSpc>
                <a:spcPct val="90000"/>
              </a:lnSpc>
              <a:spcBef>
                <a:spcPts val="1000"/>
              </a:spcBef>
              <a:buFont typeface="Arial" panose="020B0604020202020204" pitchFamily="34" charset="0"/>
              <a:buNone/>
              <a:defRPr sz="2400" kern="1200">
                <a:solidFill>
                  <a:schemeClr val="tx1">
                    <a:tint val="75000"/>
                  </a:schemeClr>
                </a:solidFill>
                <a:latin typeface="+mn-lt"/>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60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2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4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pPr>
              <a:spcBef>
                <a:spcPts val="0"/>
              </a:spcBef>
            </a:pPr>
            <a:endParaRPr lang="en-US" sz="1800" b="1" dirty="0"/>
          </a:p>
          <a:p>
            <a:pPr>
              <a:spcBef>
                <a:spcPts val="0"/>
              </a:spcBef>
              <a:tabLst>
                <a:tab pos="3200400" algn="l"/>
                <a:tab pos="3657600" algn="l"/>
              </a:tabLst>
            </a:pPr>
            <a:r>
              <a:rPr lang="en-US" sz="2000" b="1" dirty="0"/>
              <a:t> </a:t>
            </a:r>
            <a:r>
              <a:rPr lang="en-US" sz="2000" b="1" dirty="0">
                <a:solidFill>
                  <a:schemeClr val="tx1"/>
                </a:solidFill>
              </a:rPr>
              <a:t>David Esposito</a:t>
            </a:r>
          </a:p>
          <a:p>
            <a:pPr>
              <a:spcBef>
                <a:spcPts val="0"/>
              </a:spcBef>
              <a:tabLst>
                <a:tab pos="3200400" algn="l"/>
                <a:tab pos="3657600" algn="l"/>
              </a:tabLst>
            </a:pPr>
            <a:r>
              <a:rPr lang="en-US" sz="1500" b="1" dirty="0">
                <a:solidFill>
                  <a:schemeClr val="tx1"/>
                </a:solidFill>
              </a:rPr>
              <a:t>  </a:t>
            </a:r>
            <a:r>
              <a:rPr lang="en-US" sz="1600" b="1" dirty="0">
                <a:solidFill>
                  <a:schemeClr val="tx1"/>
                </a:solidFill>
              </a:rPr>
              <a:t>Executive Director</a:t>
            </a:r>
          </a:p>
          <a:p>
            <a:pPr>
              <a:spcBef>
                <a:spcPts val="0"/>
              </a:spcBef>
              <a:tabLst>
                <a:tab pos="3200400" algn="l"/>
                <a:tab pos="3657600" algn="l"/>
              </a:tabLst>
            </a:pPr>
            <a:r>
              <a:rPr lang="en-US" sz="1600" dirty="0">
                <a:solidFill>
                  <a:schemeClr val="tx1"/>
                </a:solidFill>
              </a:rPr>
              <a:t>      (217) 321-2476 x2</a:t>
            </a:r>
            <a:r>
              <a:rPr lang="en-US" sz="1600" b="1" dirty="0">
                <a:solidFill>
                  <a:schemeClr val="tx1"/>
                </a:solidFill>
              </a:rPr>
              <a:t> </a:t>
            </a:r>
          </a:p>
          <a:p>
            <a:pPr>
              <a:spcBef>
                <a:spcPts val="0"/>
              </a:spcBef>
              <a:tabLst>
                <a:tab pos="3200400" algn="l"/>
                <a:tab pos="3657600" algn="l"/>
              </a:tabLst>
            </a:pPr>
            <a:r>
              <a:rPr lang="en-US" sz="1600" b="1" dirty="0"/>
              <a:t>      </a:t>
            </a:r>
            <a:r>
              <a:rPr lang="en-US" sz="1600" dirty="0">
                <a:solidFill>
                  <a:srgbClr val="0070C0"/>
                </a:solidFill>
                <a:hlinkClick r:id="rId4"/>
              </a:rPr>
              <a:t>d.esposito@shpa-il.org</a:t>
            </a:r>
            <a:endParaRPr lang="en-US" sz="1600" dirty="0">
              <a:solidFill>
                <a:srgbClr val="0070C0"/>
              </a:solidFill>
            </a:endParaRPr>
          </a:p>
          <a:p>
            <a:pPr>
              <a:spcBef>
                <a:spcPts val="0"/>
              </a:spcBef>
              <a:tabLst>
                <a:tab pos="3200400" algn="l"/>
                <a:tab pos="3657600" algn="l"/>
              </a:tabLst>
            </a:pPr>
            <a:endParaRPr lang="en-US" sz="1800" dirty="0">
              <a:solidFill>
                <a:srgbClr val="0070C0"/>
              </a:solidFill>
            </a:endParaRPr>
          </a:p>
          <a:p>
            <a:pPr>
              <a:spcBef>
                <a:spcPts val="0"/>
              </a:spcBef>
              <a:tabLst>
                <a:tab pos="3200400" algn="l"/>
                <a:tab pos="3657600" algn="l"/>
              </a:tabLst>
            </a:pPr>
            <a:endParaRPr lang="en-US" sz="1800" b="1" dirty="0"/>
          </a:p>
          <a:p>
            <a:pPr>
              <a:spcBef>
                <a:spcPts val="0"/>
              </a:spcBef>
              <a:tabLst>
                <a:tab pos="3200400" algn="l"/>
                <a:tab pos="3657600" algn="l"/>
              </a:tabLst>
            </a:pPr>
            <a:endParaRPr lang="en-US" sz="1800" b="1" dirty="0"/>
          </a:p>
          <a:p>
            <a:pPr>
              <a:spcBef>
                <a:spcPts val="0"/>
              </a:spcBef>
              <a:tabLst>
                <a:tab pos="3200400" algn="l"/>
                <a:tab pos="3657600" algn="l"/>
              </a:tabLst>
            </a:pPr>
            <a:r>
              <a:rPr lang="en-US" sz="1800" b="1" dirty="0"/>
              <a:t> </a:t>
            </a:r>
            <a:endParaRPr lang="en-US" dirty="0"/>
          </a:p>
          <a:p>
            <a:pPr marL="228600" indent="-228600">
              <a:tabLst>
                <a:tab pos="3200400" algn="l"/>
              </a:tabLst>
            </a:pPr>
            <a:endParaRPr lang="en-US" dirty="0"/>
          </a:p>
          <a:p>
            <a:pPr marL="228600" indent="-228600">
              <a:tabLst>
                <a:tab pos="3657600" algn="l"/>
              </a:tabLst>
            </a:pPr>
            <a:endParaRPr lang="en-US" dirty="0"/>
          </a:p>
          <a:p>
            <a:pPr marL="228600" indent="-228600">
              <a:tabLst>
                <a:tab pos="3657600" algn="l"/>
              </a:tabLst>
            </a:pPr>
            <a:endParaRPr lang="en-US" dirty="0"/>
          </a:p>
        </p:txBody>
      </p:sp>
      <p:sp>
        <p:nvSpPr>
          <p:cNvPr id="10" name="Content Placeholder 2">
            <a:extLst>
              <a:ext uri="{FF2B5EF4-FFF2-40B4-BE49-F238E27FC236}">
                <a16:creationId xmlns:a16="http://schemas.microsoft.com/office/drawing/2014/main" id="{E95C5A69-F9B1-6BFA-537E-54D076514590}"/>
              </a:ext>
            </a:extLst>
          </p:cNvPr>
          <p:cNvSpPr txBox="1">
            <a:spLocks/>
          </p:cNvSpPr>
          <p:nvPr/>
        </p:nvSpPr>
        <p:spPr>
          <a:xfrm>
            <a:off x="5986363" y="2466463"/>
            <a:ext cx="3199988" cy="3108775"/>
          </a:xfrm>
          <a:prstGeom prst="rect">
            <a:avLst/>
          </a:prstGeom>
        </p:spPr>
        <p:txBody>
          <a:bodyPr vert="horz" lIns="91440" tIns="45720" rIns="91440" bIns="45720" rtlCol="0">
            <a:normAutofit/>
          </a:bodyPr>
          <a:lstStyle>
            <a:lvl1pPr marL="0" indent="0" algn="l" defTabSz="914400" rtl="0" eaLnBrk="1" latinLnBrk="0" hangingPunct="1">
              <a:lnSpc>
                <a:spcPct val="90000"/>
              </a:lnSpc>
              <a:spcBef>
                <a:spcPts val="1000"/>
              </a:spcBef>
              <a:buFont typeface="Arial" panose="020B0604020202020204" pitchFamily="34" charset="0"/>
              <a:buNone/>
              <a:defRPr sz="2400" kern="1200">
                <a:solidFill>
                  <a:schemeClr val="tx1">
                    <a:tint val="75000"/>
                  </a:schemeClr>
                </a:solidFill>
                <a:latin typeface="+mn-lt"/>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60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2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4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pPr>
              <a:spcBef>
                <a:spcPts val="0"/>
              </a:spcBef>
              <a:tabLst>
                <a:tab pos="3200400" algn="l"/>
                <a:tab pos="3657600" algn="l"/>
              </a:tabLst>
            </a:pPr>
            <a:r>
              <a:rPr lang="en-US" sz="2200" b="1" dirty="0">
                <a:solidFill>
                  <a:schemeClr val="tx1"/>
                </a:solidFill>
              </a:rPr>
              <a:t> </a:t>
            </a:r>
            <a:r>
              <a:rPr lang="en-US" sz="2000" b="1" dirty="0">
                <a:solidFill>
                  <a:schemeClr val="tx1"/>
                </a:solidFill>
              </a:rPr>
              <a:t>Susan Day</a:t>
            </a:r>
          </a:p>
          <a:p>
            <a:pPr>
              <a:spcBef>
                <a:spcPts val="0"/>
              </a:spcBef>
              <a:tabLst>
                <a:tab pos="3200400" algn="l"/>
                <a:tab pos="3657600" algn="l"/>
              </a:tabLst>
            </a:pPr>
            <a:r>
              <a:rPr lang="en-US" sz="1600" b="1" dirty="0">
                <a:solidFill>
                  <a:schemeClr val="tx1"/>
                </a:solidFill>
              </a:rPr>
              <a:t>Illinois Coordinator, Central &amp;  Southern Region</a:t>
            </a:r>
          </a:p>
          <a:p>
            <a:pPr>
              <a:spcBef>
                <a:spcPts val="0"/>
              </a:spcBef>
              <a:tabLst>
                <a:tab pos="3200400" algn="l"/>
                <a:tab pos="3657600" algn="l"/>
              </a:tabLst>
            </a:pPr>
            <a:r>
              <a:rPr lang="en-US" sz="1600" dirty="0">
                <a:solidFill>
                  <a:schemeClr val="tx1"/>
                </a:solidFill>
              </a:rPr>
              <a:t>      (217) 321-2476 x3</a:t>
            </a:r>
          </a:p>
          <a:p>
            <a:pPr>
              <a:spcBef>
                <a:spcPts val="0"/>
              </a:spcBef>
              <a:tabLst>
                <a:tab pos="3200400" algn="l"/>
                <a:tab pos="3657600" algn="l"/>
              </a:tabLst>
            </a:pPr>
            <a:r>
              <a:rPr lang="en-US" sz="1600" dirty="0">
                <a:solidFill>
                  <a:schemeClr val="accent2">
                    <a:lumMod val="75000"/>
                  </a:schemeClr>
                </a:solidFill>
              </a:rPr>
              <a:t>       </a:t>
            </a:r>
            <a:r>
              <a:rPr lang="en-US" sz="1600" dirty="0">
                <a:solidFill>
                  <a:srgbClr val="0070C0"/>
                </a:solidFill>
                <a:hlinkClick r:id="rId5"/>
              </a:rPr>
              <a:t>s.day@shpa-il.org</a:t>
            </a:r>
            <a:endParaRPr lang="en-US" sz="1600" dirty="0">
              <a:solidFill>
                <a:srgbClr val="0070C0"/>
              </a:solidFill>
            </a:endParaRPr>
          </a:p>
          <a:p>
            <a:pPr>
              <a:spcBef>
                <a:spcPts val="0"/>
              </a:spcBef>
              <a:tabLst>
                <a:tab pos="3200400" algn="l"/>
                <a:tab pos="3657600" algn="l"/>
              </a:tabLst>
            </a:pPr>
            <a:endParaRPr lang="en-US" sz="1600" dirty="0">
              <a:solidFill>
                <a:srgbClr val="0070C0"/>
              </a:solidFill>
            </a:endParaRPr>
          </a:p>
          <a:p>
            <a:pPr>
              <a:spcBef>
                <a:spcPts val="0"/>
              </a:spcBef>
              <a:tabLst>
                <a:tab pos="3200400" algn="l"/>
                <a:tab pos="3657600" algn="l"/>
              </a:tabLst>
            </a:pPr>
            <a:endParaRPr lang="en-US" sz="1800" b="1" dirty="0"/>
          </a:p>
          <a:p>
            <a:pPr>
              <a:spcBef>
                <a:spcPts val="0"/>
              </a:spcBef>
              <a:tabLst>
                <a:tab pos="3200400" algn="l"/>
                <a:tab pos="3657600" algn="l"/>
              </a:tabLst>
            </a:pPr>
            <a:r>
              <a:rPr lang="en-US" sz="1800" b="1" dirty="0"/>
              <a:t> </a:t>
            </a:r>
            <a:endParaRPr lang="en-US" dirty="0"/>
          </a:p>
          <a:p>
            <a:pPr marL="228600" indent="-228600">
              <a:tabLst>
                <a:tab pos="3200400" algn="l"/>
              </a:tabLst>
            </a:pPr>
            <a:endParaRPr lang="en-US" dirty="0"/>
          </a:p>
          <a:p>
            <a:pPr marL="228600" indent="-228600">
              <a:tabLst>
                <a:tab pos="3657600" algn="l"/>
              </a:tabLst>
            </a:pPr>
            <a:endParaRPr lang="en-US" dirty="0"/>
          </a:p>
          <a:p>
            <a:pPr marL="228600" indent="-228600">
              <a:tabLst>
                <a:tab pos="3657600" algn="l"/>
              </a:tabLst>
            </a:pPr>
            <a:endParaRPr lang="en-US" dirty="0"/>
          </a:p>
        </p:txBody>
      </p:sp>
      <p:sp>
        <p:nvSpPr>
          <p:cNvPr id="11" name="TextBox 10">
            <a:extLst>
              <a:ext uri="{FF2B5EF4-FFF2-40B4-BE49-F238E27FC236}">
                <a16:creationId xmlns:a16="http://schemas.microsoft.com/office/drawing/2014/main" id="{6B4C4739-E244-D81C-50D5-F5C3DEE703AB}"/>
              </a:ext>
            </a:extLst>
          </p:cNvPr>
          <p:cNvSpPr txBox="1"/>
          <p:nvPr/>
        </p:nvSpPr>
        <p:spPr>
          <a:xfrm>
            <a:off x="4157009" y="4041488"/>
            <a:ext cx="3359831" cy="1415772"/>
          </a:xfrm>
          <a:prstGeom prst="rect">
            <a:avLst/>
          </a:prstGeom>
          <a:noFill/>
        </p:spPr>
        <p:txBody>
          <a:bodyPr wrap="none" rtlCol="0">
            <a:spAutoFit/>
          </a:bodyPr>
          <a:lstStyle/>
          <a:p>
            <a:pPr>
              <a:spcBef>
                <a:spcPts val="0"/>
              </a:spcBef>
              <a:tabLst>
                <a:tab pos="3200400" algn="l"/>
                <a:tab pos="3657600" algn="l"/>
              </a:tabLst>
            </a:pPr>
            <a:r>
              <a:rPr lang="en-US" sz="2000" b="1" dirty="0"/>
              <a:t>Joseph Winford</a:t>
            </a:r>
          </a:p>
          <a:p>
            <a:pPr>
              <a:spcBef>
                <a:spcPts val="0"/>
              </a:spcBef>
              <a:tabLst>
                <a:tab pos="3200400" algn="l"/>
                <a:tab pos="3657600" algn="l"/>
              </a:tabLst>
            </a:pPr>
            <a:r>
              <a:rPr lang="en-US" sz="1600" b="1" dirty="0"/>
              <a:t> Illinois Coordinator, Northern Region</a:t>
            </a:r>
          </a:p>
          <a:p>
            <a:pPr>
              <a:spcBef>
                <a:spcPts val="0"/>
              </a:spcBef>
              <a:tabLst>
                <a:tab pos="3200400" algn="l"/>
                <a:tab pos="3657600" algn="l"/>
              </a:tabLst>
            </a:pPr>
            <a:r>
              <a:rPr lang="en-US" sz="1600" b="1" dirty="0"/>
              <a:t>      </a:t>
            </a:r>
            <a:r>
              <a:rPr lang="en-US" sz="1600" dirty="0"/>
              <a:t>(217) 321-2476</a:t>
            </a:r>
            <a:r>
              <a:rPr lang="en-US" sz="1600" b="1" dirty="0"/>
              <a:t> </a:t>
            </a:r>
            <a:r>
              <a:rPr lang="en-US" sz="1600" dirty="0"/>
              <a:t>x1</a:t>
            </a:r>
          </a:p>
          <a:p>
            <a:pPr>
              <a:spcBef>
                <a:spcPts val="0"/>
              </a:spcBef>
              <a:tabLst>
                <a:tab pos="3200400" algn="l"/>
                <a:tab pos="3657600" algn="l"/>
              </a:tabLst>
            </a:pPr>
            <a:r>
              <a:rPr lang="en-US" sz="1600" b="1" dirty="0"/>
              <a:t>      </a:t>
            </a:r>
            <a:r>
              <a:rPr lang="en-US" sz="1600" dirty="0">
                <a:solidFill>
                  <a:srgbClr val="0070C0"/>
                </a:solidFill>
              </a:rPr>
              <a:t>j.winford@shpa-il.org</a:t>
            </a:r>
          </a:p>
          <a:p>
            <a:endParaRPr lang="en-US" dirty="0"/>
          </a:p>
        </p:txBody>
      </p:sp>
    </p:spTree>
    <p:extLst>
      <p:ext uri="{BB962C8B-B14F-4D97-AF65-F5344CB8AC3E}">
        <p14:creationId xmlns:p14="http://schemas.microsoft.com/office/powerpoint/2010/main" val="246812070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 name="Picture 14" descr="Background pattern&#10;&#10;Description automatically generated">
            <a:extLst>
              <a:ext uri="{FF2B5EF4-FFF2-40B4-BE49-F238E27FC236}">
                <a16:creationId xmlns:a16="http://schemas.microsoft.com/office/drawing/2014/main" id="{6D3225B3-8862-4642-8AD3-D4A0D2812E8F}"/>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2"/>
            <a:ext cx="12192000" cy="6857999"/>
          </a:xfrm>
          <a:prstGeom prst="rect">
            <a:avLst/>
          </a:prstGeom>
        </p:spPr>
      </p:pic>
      <p:sp>
        <p:nvSpPr>
          <p:cNvPr id="89090" name="Title 1"/>
          <p:cNvSpPr>
            <a:spLocks noGrp="1"/>
          </p:cNvSpPr>
          <p:nvPr>
            <p:ph type="title"/>
          </p:nvPr>
        </p:nvSpPr>
        <p:spPr>
          <a:xfrm>
            <a:off x="4872252" y="2747817"/>
            <a:ext cx="2302269" cy="655676"/>
          </a:xfrm>
        </p:spPr>
        <p:txBody>
          <a:bodyPr>
            <a:noAutofit/>
          </a:bodyPr>
          <a:lstStyle/>
          <a:p>
            <a:pPr eaLnBrk="1" hangingPunct="1"/>
            <a:r>
              <a:rPr lang="en-US" altLang="en-US" sz="4000" b="1" dirty="0">
                <a:solidFill>
                  <a:srgbClr val="0070C0"/>
                </a:solidFill>
              </a:rPr>
              <a:t>Logistics</a:t>
            </a:r>
          </a:p>
        </p:txBody>
      </p:sp>
      <p:sp>
        <p:nvSpPr>
          <p:cNvPr id="89096" name="TextBox 3"/>
          <p:cNvSpPr txBox="1">
            <a:spLocks noChangeArrowheads="1"/>
          </p:cNvSpPr>
          <p:nvPr/>
        </p:nvSpPr>
        <p:spPr bwMode="auto">
          <a:xfrm>
            <a:off x="7795559" y="5531297"/>
            <a:ext cx="238095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fontAlgn="base" hangingPunct="1">
              <a:spcBef>
                <a:spcPct val="0"/>
              </a:spcBef>
              <a:spcAft>
                <a:spcPct val="0"/>
              </a:spcAft>
              <a:buNone/>
              <a:defRPr/>
            </a:pPr>
            <a:r>
              <a:rPr lang="en-US" altLang="en-US" sz="1800" dirty="0">
                <a:solidFill>
                  <a:srgbClr val="0081C6"/>
                </a:solidFill>
                <a:latin typeface="Century Schoolbook" pitchFamily="18" charset="0"/>
              </a:rPr>
              <a:t>Evaluation</a:t>
            </a:r>
          </a:p>
        </p:txBody>
      </p:sp>
      <p:pic>
        <p:nvPicPr>
          <p:cNvPr id="89101" name="Picture 2" descr="C:\Users\lindsey.bishop\AppData\Local\Microsoft\Windows\Temporary Internet Files\Content.IE5\B05XBQ03\MC900230987[1].wmf"/>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789888" y="3595669"/>
            <a:ext cx="3292476" cy="210742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 name="Picture 13" descr="A close up of a sign&#10;&#10;Description automatically generated">
            <a:extLst>
              <a:ext uri="{FF2B5EF4-FFF2-40B4-BE49-F238E27FC236}">
                <a16:creationId xmlns:a16="http://schemas.microsoft.com/office/drawing/2014/main" id="{DFB4B49F-0498-4473-9523-E22C76E46B97}"/>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11242510" y="5928602"/>
            <a:ext cx="684435" cy="603913"/>
          </a:xfrm>
          <a:prstGeom prst="rect">
            <a:avLst/>
          </a:prstGeom>
        </p:spPr>
      </p:pic>
      <p:pic>
        <p:nvPicPr>
          <p:cNvPr id="16" name="Picture 6" descr="C:\Users\lindsey.bishop\AppData\Local\Microsoft\Windows\Temporary Internet Files\Content.IE5\4A62WWQ2\MC900434403[1].wmf">
            <a:extLst>
              <a:ext uri="{FF2B5EF4-FFF2-40B4-BE49-F238E27FC236}">
                <a16:creationId xmlns:a16="http://schemas.microsoft.com/office/drawing/2014/main" id="{E4BD85EF-A11A-4082-A25E-29D9698F9C55}"/>
              </a:ext>
            </a:extLst>
          </p:cNvPr>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8442447" y="1238092"/>
            <a:ext cx="1920634" cy="172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 name="TextBox 7">
            <a:extLst>
              <a:ext uri="{FF2B5EF4-FFF2-40B4-BE49-F238E27FC236}">
                <a16:creationId xmlns:a16="http://schemas.microsoft.com/office/drawing/2014/main" id="{D4E53C7D-A2B8-4B2A-8290-7719A6A335F9}"/>
              </a:ext>
            </a:extLst>
          </p:cNvPr>
          <p:cNvSpPr txBox="1">
            <a:spLocks noChangeArrowheads="1"/>
          </p:cNvSpPr>
          <p:nvPr/>
        </p:nvSpPr>
        <p:spPr bwMode="auto">
          <a:xfrm>
            <a:off x="8565794" y="3003888"/>
            <a:ext cx="1797287"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fontAlgn="base" hangingPunct="1">
              <a:spcBef>
                <a:spcPct val="0"/>
              </a:spcBef>
              <a:spcAft>
                <a:spcPct val="0"/>
              </a:spcAft>
              <a:buNone/>
              <a:defRPr/>
            </a:pPr>
            <a:r>
              <a:rPr lang="en-US" altLang="en-US" sz="1800" dirty="0">
                <a:solidFill>
                  <a:srgbClr val="0081C6"/>
                </a:solidFill>
                <a:latin typeface="Century Schoolbook" pitchFamily="18" charset="0"/>
              </a:rPr>
              <a:t>Ask Questions!</a:t>
            </a:r>
          </a:p>
        </p:txBody>
      </p:sp>
      <p:pic>
        <p:nvPicPr>
          <p:cNvPr id="6" name="Picture 5" descr="Graphical user interface, application, Teams&#10;&#10;Description automatically generated">
            <a:extLst>
              <a:ext uri="{FF2B5EF4-FFF2-40B4-BE49-F238E27FC236}">
                <a16:creationId xmlns:a16="http://schemas.microsoft.com/office/drawing/2014/main" id="{D1C6E113-F081-4947-B841-824DCDFC6A75}"/>
              </a:ext>
            </a:extLst>
          </p:cNvPr>
          <p:cNvPicPr>
            <a:picLocks noChangeAspect="1"/>
          </p:cNvPicPr>
          <p:nvPr/>
        </p:nvPicPr>
        <p:blipFill>
          <a:blip r:embed="rId7">
            <a:extLst>
              <a:ext uri="{28A0092B-C50C-407E-A947-70E740481C1C}">
                <a14:useLocalDpi xmlns:a14="http://schemas.microsoft.com/office/drawing/2010/main" val="0"/>
              </a:ext>
              <a:ext uri="{837473B0-CC2E-450A-ABE3-18F120FF3D39}">
                <a1611:picAttrSrcUrl xmlns:a1611="http://schemas.microsoft.com/office/drawing/2016/11/main" r:id="rId8"/>
              </a:ext>
            </a:extLst>
          </a:blip>
          <a:stretch>
            <a:fillRect/>
          </a:stretch>
        </p:blipFill>
        <p:spPr>
          <a:xfrm>
            <a:off x="1143000" y="1698130"/>
            <a:ext cx="2380952" cy="809524"/>
          </a:xfrm>
          <a:prstGeom prst="rect">
            <a:avLst/>
          </a:prstGeom>
        </p:spPr>
      </p:pic>
      <p:sp>
        <p:nvSpPr>
          <p:cNvPr id="19" name="TextBox 3">
            <a:extLst>
              <a:ext uri="{FF2B5EF4-FFF2-40B4-BE49-F238E27FC236}">
                <a16:creationId xmlns:a16="http://schemas.microsoft.com/office/drawing/2014/main" id="{6F2CC5E4-CF2E-437B-A535-866349DB0710}"/>
              </a:ext>
            </a:extLst>
          </p:cNvPr>
          <p:cNvSpPr txBox="1">
            <a:spLocks noChangeArrowheads="1"/>
          </p:cNvSpPr>
          <p:nvPr/>
        </p:nvSpPr>
        <p:spPr bwMode="auto">
          <a:xfrm>
            <a:off x="1922747" y="2560418"/>
            <a:ext cx="1026759"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fontAlgn="base" hangingPunct="1">
              <a:spcBef>
                <a:spcPct val="0"/>
              </a:spcBef>
              <a:spcAft>
                <a:spcPct val="0"/>
              </a:spcAft>
              <a:buNone/>
              <a:defRPr/>
            </a:pPr>
            <a:r>
              <a:rPr lang="en-US" altLang="en-US" sz="1800" dirty="0">
                <a:solidFill>
                  <a:srgbClr val="0081C6"/>
                </a:solidFill>
                <a:latin typeface="Century Schoolbook" pitchFamily="18" charset="0"/>
              </a:rPr>
              <a:t>Mute</a:t>
            </a:r>
          </a:p>
        </p:txBody>
      </p:sp>
      <p:sp>
        <p:nvSpPr>
          <p:cNvPr id="12" name="TextBox 3">
            <a:extLst>
              <a:ext uri="{FF2B5EF4-FFF2-40B4-BE49-F238E27FC236}">
                <a16:creationId xmlns:a16="http://schemas.microsoft.com/office/drawing/2014/main" id="{2ACD00A2-AB50-488F-BD6A-C2218868630B}"/>
              </a:ext>
            </a:extLst>
          </p:cNvPr>
          <p:cNvSpPr txBox="1">
            <a:spLocks noChangeArrowheads="1"/>
          </p:cNvSpPr>
          <p:nvPr/>
        </p:nvSpPr>
        <p:spPr bwMode="auto">
          <a:xfrm>
            <a:off x="1598762" y="5703098"/>
            <a:ext cx="238095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fontAlgn="base" hangingPunct="1">
              <a:spcBef>
                <a:spcPct val="0"/>
              </a:spcBef>
              <a:spcAft>
                <a:spcPct val="0"/>
              </a:spcAft>
              <a:buNone/>
              <a:defRPr/>
            </a:pPr>
            <a:r>
              <a:rPr lang="en-US" altLang="en-US" sz="1800" dirty="0">
                <a:solidFill>
                  <a:srgbClr val="0081C6"/>
                </a:solidFill>
                <a:latin typeface="Century Schoolbook" pitchFamily="18" charset="0"/>
              </a:rPr>
              <a:t>Participate </a:t>
            </a:r>
          </a:p>
        </p:txBody>
      </p:sp>
      <p:pic>
        <p:nvPicPr>
          <p:cNvPr id="10" name="Picture 9" descr="A picture containing logo&#10;&#10;Description automatically generated">
            <a:extLst>
              <a:ext uri="{FF2B5EF4-FFF2-40B4-BE49-F238E27FC236}">
                <a16:creationId xmlns:a16="http://schemas.microsoft.com/office/drawing/2014/main" id="{224F4BD5-3909-4A11-A49C-8B1330BDA016}"/>
              </a:ext>
            </a:extLst>
          </p:cNvPr>
          <p:cNvPicPr>
            <a:picLocks noChangeAspect="1"/>
          </p:cNvPicPr>
          <p:nvPr/>
        </p:nvPicPr>
        <p:blipFill>
          <a:blip r:embed="rId9">
            <a:extLst>
              <a:ext uri="{28A0092B-C50C-407E-A947-70E740481C1C}">
                <a14:useLocalDpi xmlns:a14="http://schemas.microsoft.com/office/drawing/2010/main" val="0"/>
              </a:ext>
              <a:ext uri="{837473B0-CC2E-450A-ABE3-18F120FF3D39}">
                <a1611:picAttrSrcUrl xmlns:a1611="http://schemas.microsoft.com/office/drawing/2016/11/main" r:id="rId10"/>
              </a:ext>
            </a:extLst>
          </a:blip>
          <a:stretch>
            <a:fillRect/>
          </a:stretch>
        </p:blipFill>
        <p:spPr>
          <a:xfrm>
            <a:off x="7276287" y="3946390"/>
            <a:ext cx="2126477" cy="1564305"/>
          </a:xfrm>
          <a:prstGeom prst="rect">
            <a:avLst/>
          </a:prstGeom>
        </p:spPr>
      </p:pic>
    </p:spTree>
  </p:cSld>
  <p:clrMapOvr>
    <a:masterClrMapping/>
  </p:clrMapOvr>
  <p:transition spd="slow"/>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7">
            <a:extLst>
              <a:ext uri="{FF2B5EF4-FFF2-40B4-BE49-F238E27FC236}">
                <a16:creationId xmlns:a16="http://schemas.microsoft.com/office/drawing/2014/main" id="{D8A2E9CA-1AE6-421D-8BEF-05F86416D815}"/>
              </a:ext>
            </a:extLst>
          </p:cNvPr>
          <p:cNvSpPr txBox="1"/>
          <p:nvPr/>
        </p:nvSpPr>
        <p:spPr>
          <a:xfrm>
            <a:off x="1877605" y="3157207"/>
            <a:ext cx="8210672" cy="461665"/>
          </a:xfrm>
          <a:prstGeom prst="rect">
            <a:avLst/>
          </a:prstGeom>
          <a:noFill/>
        </p:spPr>
        <p:txBody>
          <a:bodyPr wrap="square" rtlCol="0">
            <a:spAutoFit/>
          </a:bodyPr>
          <a:lstStyle/>
          <a:p>
            <a:pPr algn="ctr"/>
            <a:r>
              <a:rPr lang="en-US" sz="2400" b="1" dirty="0">
                <a:solidFill>
                  <a:srgbClr val="09099E"/>
                </a:solidFill>
                <a:effectLst/>
                <a:latin typeface="Helvetica" panose="020B0604020202020204" pitchFamily="34" charset="0"/>
                <a:ea typeface="Calibri" panose="020F0502020204030204" pitchFamily="34" charset="0"/>
              </a:rPr>
              <a:t>Dimensions of Quality: Sustainability Lens</a:t>
            </a:r>
            <a:endParaRPr lang="en-US" sz="5400" dirty="0">
              <a:solidFill>
                <a:schemeClr val="accent2">
                  <a:lumMod val="75000"/>
                </a:schemeClr>
              </a:solidFill>
            </a:endParaRPr>
          </a:p>
        </p:txBody>
      </p:sp>
      <p:sp>
        <p:nvSpPr>
          <p:cNvPr id="6" name="TextBox 5">
            <a:extLst>
              <a:ext uri="{FF2B5EF4-FFF2-40B4-BE49-F238E27FC236}">
                <a16:creationId xmlns:a16="http://schemas.microsoft.com/office/drawing/2014/main" id="{AC049604-479C-49FA-8EAE-0532B943AECC}"/>
              </a:ext>
            </a:extLst>
          </p:cNvPr>
          <p:cNvSpPr txBox="1"/>
          <p:nvPr/>
        </p:nvSpPr>
        <p:spPr>
          <a:xfrm>
            <a:off x="2316078" y="3708545"/>
            <a:ext cx="7559843" cy="461665"/>
          </a:xfrm>
          <a:prstGeom prst="rect">
            <a:avLst/>
          </a:prstGeom>
          <a:noFill/>
        </p:spPr>
        <p:txBody>
          <a:bodyPr wrap="square" rtlCol="0">
            <a:spAutoFit/>
          </a:bodyPr>
          <a:lstStyle/>
          <a:p>
            <a:pPr algn="ctr"/>
            <a:r>
              <a:rPr lang="en-US" sz="2400" b="1" dirty="0">
                <a:solidFill>
                  <a:srgbClr val="09099E"/>
                </a:solidFill>
                <a:effectLst/>
                <a:latin typeface="Helvetica" panose="020B0604020202020204" pitchFamily="34" charset="0"/>
                <a:ea typeface="Calibri" panose="020F0502020204030204" pitchFamily="34" charset="0"/>
              </a:rPr>
              <a:t>Thursday</a:t>
            </a:r>
            <a:r>
              <a:rPr lang="en-US" sz="2400" b="1" dirty="0">
                <a:solidFill>
                  <a:srgbClr val="09099E"/>
                </a:solidFill>
                <a:latin typeface="Helvetica" panose="020B0604020202020204" pitchFamily="34" charset="0"/>
                <a:ea typeface="Calibri" panose="020F0502020204030204" pitchFamily="34" charset="0"/>
              </a:rPr>
              <a:t>, June 23, 2022 </a:t>
            </a:r>
            <a:endParaRPr lang="en-US" sz="5400" dirty="0">
              <a:solidFill>
                <a:schemeClr val="accent2">
                  <a:lumMod val="75000"/>
                </a:schemeClr>
              </a:solidFill>
            </a:endParaRPr>
          </a:p>
        </p:txBody>
      </p:sp>
      <p:sp>
        <p:nvSpPr>
          <p:cNvPr id="2" name="TextBox 1">
            <a:extLst>
              <a:ext uri="{FF2B5EF4-FFF2-40B4-BE49-F238E27FC236}">
                <a16:creationId xmlns:a16="http://schemas.microsoft.com/office/drawing/2014/main" id="{65E27FE5-8800-468A-BDA5-EF4240343254}"/>
              </a:ext>
            </a:extLst>
          </p:cNvPr>
          <p:cNvSpPr txBox="1"/>
          <p:nvPr/>
        </p:nvSpPr>
        <p:spPr>
          <a:xfrm>
            <a:off x="5939540" y="4802191"/>
            <a:ext cx="3936380" cy="1200329"/>
          </a:xfrm>
          <a:prstGeom prst="rect">
            <a:avLst/>
          </a:prstGeom>
          <a:noFill/>
        </p:spPr>
        <p:txBody>
          <a:bodyPr wrap="square" rtlCol="0">
            <a:spAutoFit/>
          </a:bodyPr>
          <a:lstStyle/>
          <a:p>
            <a:r>
              <a:rPr lang="en-US" dirty="0">
                <a:solidFill>
                  <a:srgbClr val="7030A0"/>
                </a:solidFill>
              </a:rPr>
              <a:t>Facilitated by: </a:t>
            </a:r>
          </a:p>
          <a:p>
            <a:r>
              <a:rPr lang="en-US" dirty="0">
                <a:solidFill>
                  <a:srgbClr val="7030A0"/>
                </a:solidFill>
              </a:rPr>
              <a:t>Johnna Lowe,  Program Manager, CSH</a:t>
            </a:r>
          </a:p>
          <a:p>
            <a:r>
              <a:rPr lang="en-US" dirty="0">
                <a:solidFill>
                  <a:srgbClr val="7030A0"/>
                </a:solidFill>
              </a:rPr>
              <a:t>Sherlina Chauhan, Vista</a:t>
            </a:r>
          </a:p>
          <a:p>
            <a:endParaRPr lang="en-US" dirty="0">
              <a:solidFill>
                <a:srgbClr val="7030A0"/>
              </a:solidFill>
            </a:endParaRPr>
          </a:p>
        </p:txBody>
      </p:sp>
      <p:pic>
        <p:nvPicPr>
          <p:cNvPr id="4" name="Picture 3" descr="Logo, company name&#10;&#10;Description automatically generated">
            <a:extLst>
              <a:ext uri="{FF2B5EF4-FFF2-40B4-BE49-F238E27FC236}">
                <a16:creationId xmlns:a16="http://schemas.microsoft.com/office/drawing/2014/main" id="{427C0627-7346-4114-89C9-C0B8AAF082A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174056" y="1518716"/>
            <a:ext cx="3617770" cy="1429019"/>
          </a:xfrm>
          <a:prstGeom prst="rect">
            <a:avLst/>
          </a:prstGeom>
        </p:spPr>
      </p:pic>
      <p:pic>
        <p:nvPicPr>
          <p:cNvPr id="10" name="Picture 9" descr="Arrow&#10;&#10;Description automatically generated with low confidence">
            <a:extLst>
              <a:ext uri="{FF2B5EF4-FFF2-40B4-BE49-F238E27FC236}">
                <a16:creationId xmlns:a16="http://schemas.microsoft.com/office/drawing/2014/main" id="{7E9ED6A2-948D-49D6-906E-4F6CD750CB5B}"/>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775940" y="4865515"/>
            <a:ext cx="1771624" cy="769868"/>
          </a:xfrm>
          <a:prstGeom prst="rect">
            <a:avLst/>
          </a:prstGeom>
        </p:spPr>
      </p:pic>
      <p:sp>
        <p:nvSpPr>
          <p:cNvPr id="12" name="TextBox 11">
            <a:extLst>
              <a:ext uri="{FF2B5EF4-FFF2-40B4-BE49-F238E27FC236}">
                <a16:creationId xmlns:a16="http://schemas.microsoft.com/office/drawing/2014/main" id="{6622EE41-BE8E-4D4C-9203-629F1F1B1BF1}"/>
              </a:ext>
            </a:extLst>
          </p:cNvPr>
          <p:cNvSpPr txBox="1"/>
          <p:nvPr/>
        </p:nvSpPr>
        <p:spPr>
          <a:xfrm>
            <a:off x="2316077" y="4203828"/>
            <a:ext cx="7559843" cy="461665"/>
          </a:xfrm>
          <a:prstGeom prst="rect">
            <a:avLst/>
          </a:prstGeom>
          <a:noFill/>
        </p:spPr>
        <p:txBody>
          <a:bodyPr wrap="square" rtlCol="0">
            <a:spAutoFit/>
          </a:bodyPr>
          <a:lstStyle/>
          <a:p>
            <a:pPr algn="ctr"/>
            <a:r>
              <a:rPr lang="en-US" sz="2400" b="1" dirty="0">
                <a:solidFill>
                  <a:srgbClr val="09099E"/>
                </a:solidFill>
                <a:effectLst/>
                <a:latin typeface="Helvetica" panose="020B0604020202020204" pitchFamily="34" charset="0"/>
                <a:ea typeface="Calibri" panose="020F0502020204030204" pitchFamily="34" charset="0"/>
              </a:rPr>
              <a:t>1:00p – 2:30p</a:t>
            </a:r>
            <a:endParaRPr lang="en-US" sz="5400" dirty="0">
              <a:solidFill>
                <a:schemeClr val="accent2">
                  <a:lumMod val="75000"/>
                </a:schemeClr>
              </a:solidFill>
            </a:endParaRPr>
          </a:p>
        </p:txBody>
      </p:sp>
      <p:pic>
        <p:nvPicPr>
          <p:cNvPr id="11" name="Picture 10" descr="A close up of a sign&#10;&#10;Description automatically generated">
            <a:extLst>
              <a:ext uri="{FF2B5EF4-FFF2-40B4-BE49-F238E27FC236}">
                <a16:creationId xmlns:a16="http://schemas.microsoft.com/office/drawing/2014/main" id="{216D6FFE-C7B0-4C7F-939E-7ABB10F17B73}"/>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11182777" y="6002520"/>
            <a:ext cx="712508" cy="664202"/>
          </a:xfrm>
          <a:prstGeom prst="rect">
            <a:avLst/>
          </a:prstGeom>
        </p:spPr>
      </p:pic>
      <p:pic>
        <p:nvPicPr>
          <p:cNvPr id="13" name="Picture 12" descr="Graphical user interface, website&#10;&#10;Description automatically generated">
            <a:extLst>
              <a:ext uri="{FF2B5EF4-FFF2-40B4-BE49-F238E27FC236}">
                <a16:creationId xmlns:a16="http://schemas.microsoft.com/office/drawing/2014/main" id="{F4AC54D3-7F86-426C-9A21-BBDC4EB405DF}"/>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rot="20513703">
            <a:off x="339972" y="1633223"/>
            <a:ext cx="3075265" cy="1117998"/>
          </a:xfrm>
          <a:prstGeom prst="rect">
            <a:avLst/>
          </a:prstGeom>
        </p:spPr>
      </p:pic>
    </p:spTree>
    <p:extLst>
      <p:ext uri="{BB962C8B-B14F-4D97-AF65-F5344CB8AC3E}">
        <p14:creationId xmlns:p14="http://schemas.microsoft.com/office/powerpoint/2010/main" val="315102115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A close up of a sign&#10;&#10;Description automatically generated">
            <a:extLst>
              <a:ext uri="{FF2B5EF4-FFF2-40B4-BE49-F238E27FC236}">
                <a16:creationId xmlns:a16="http://schemas.microsoft.com/office/drawing/2014/main" id="{7B102116-601A-47DD-9A4B-EC1F7C8A4C81}"/>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1203308" y="6021659"/>
            <a:ext cx="691977" cy="645063"/>
          </a:xfrm>
          <a:prstGeom prst="rect">
            <a:avLst/>
          </a:prstGeom>
        </p:spPr>
      </p:pic>
      <p:sp>
        <p:nvSpPr>
          <p:cNvPr id="6" name="Title 1">
            <a:extLst>
              <a:ext uri="{FF2B5EF4-FFF2-40B4-BE49-F238E27FC236}">
                <a16:creationId xmlns:a16="http://schemas.microsoft.com/office/drawing/2014/main" id="{AD79A1F2-F7EF-498A-95FF-A3BD6345A2FE}"/>
              </a:ext>
            </a:extLst>
          </p:cNvPr>
          <p:cNvSpPr>
            <a:spLocks noGrp="1"/>
          </p:cNvSpPr>
          <p:nvPr>
            <p:ph type="title"/>
          </p:nvPr>
        </p:nvSpPr>
        <p:spPr>
          <a:xfrm>
            <a:off x="3211551" y="1682101"/>
            <a:ext cx="6434255" cy="1177044"/>
          </a:xfrm>
        </p:spPr>
        <p:txBody>
          <a:bodyPr>
            <a:noAutofit/>
          </a:bodyPr>
          <a:lstStyle/>
          <a:p>
            <a:r>
              <a:rPr lang="en-US" sz="7500" b="1" dirty="0">
                <a:solidFill>
                  <a:srgbClr val="00B050"/>
                </a:solidFill>
                <a:latin typeface="Baguet Script" panose="020B0604020202020204" pitchFamily="2" charset="0"/>
              </a:rPr>
              <a:t>THANK YOU </a:t>
            </a:r>
          </a:p>
        </p:txBody>
      </p:sp>
      <p:pic>
        <p:nvPicPr>
          <p:cNvPr id="8" name="Picture 7" descr="Graphical user interface, website&#10;&#10;Description automatically generated">
            <a:extLst>
              <a:ext uri="{FF2B5EF4-FFF2-40B4-BE49-F238E27FC236}">
                <a16:creationId xmlns:a16="http://schemas.microsoft.com/office/drawing/2014/main" id="{8296CDDB-89B5-4A55-9705-D220557D5AD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540052" y="3175375"/>
            <a:ext cx="3075265" cy="1117998"/>
          </a:xfrm>
          <a:prstGeom prst="rect">
            <a:avLst/>
          </a:prstGeom>
        </p:spPr>
      </p:pic>
      <p:pic>
        <p:nvPicPr>
          <p:cNvPr id="9" name="Picture 8">
            <a:extLst>
              <a:ext uri="{FF2B5EF4-FFF2-40B4-BE49-F238E27FC236}">
                <a16:creationId xmlns:a16="http://schemas.microsoft.com/office/drawing/2014/main" id="{970E41DC-9A73-49BC-B9BB-4362D65063BA}"/>
              </a:ext>
            </a:extLst>
          </p:cNvPr>
          <p:cNvPicPr>
            <a:picLocks noChangeAspect="1"/>
          </p:cNvPicPr>
          <p:nvPr/>
        </p:nvPicPr>
        <p:blipFill>
          <a:blip r:embed="rId5">
            <a:extLst>
              <a:ext uri="{28A0092B-C50C-407E-A947-70E740481C1C}">
                <a14:useLocalDpi xmlns:a14="http://schemas.microsoft.com/office/drawing/2010/main" val="0"/>
              </a:ext>
              <a:ext uri="{837473B0-CC2E-450A-ABE3-18F120FF3D39}">
                <a1611:picAttrSrcUrl xmlns:a1611="http://schemas.microsoft.com/office/drawing/2016/11/main" r:id="rId6"/>
              </a:ext>
            </a:extLst>
          </a:blip>
          <a:stretch>
            <a:fillRect/>
          </a:stretch>
        </p:blipFill>
        <p:spPr>
          <a:xfrm>
            <a:off x="6428678" y="4745895"/>
            <a:ext cx="995378" cy="860007"/>
          </a:xfrm>
          <a:prstGeom prst="rect">
            <a:avLst/>
          </a:prstGeom>
        </p:spPr>
      </p:pic>
      <p:pic>
        <p:nvPicPr>
          <p:cNvPr id="10" name="Picture 9" descr="Icon&#10;&#10;Description automatically generated">
            <a:extLst>
              <a:ext uri="{FF2B5EF4-FFF2-40B4-BE49-F238E27FC236}">
                <a16:creationId xmlns:a16="http://schemas.microsoft.com/office/drawing/2014/main" id="{822DE41D-C7A2-4622-BC96-4BB91D6BE5C7}"/>
              </a:ext>
            </a:extLst>
          </p:cNvPr>
          <p:cNvPicPr>
            <a:picLocks noChangeAspect="1"/>
          </p:cNvPicPr>
          <p:nvPr/>
        </p:nvPicPr>
        <p:blipFill>
          <a:blip r:embed="rId7">
            <a:extLst>
              <a:ext uri="{28A0092B-C50C-407E-A947-70E740481C1C}">
                <a14:useLocalDpi xmlns:a14="http://schemas.microsoft.com/office/drawing/2010/main" val="0"/>
              </a:ext>
              <a:ext uri="{837473B0-CC2E-450A-ABE3-18F120FF3D39}">
                <a1611:picAttrSrcUrl xmlns:a1611="http://schemas.microsoft.com/office/drawing/2016/11/main" r:id="rId8"/>
              </a:ext>
            </a:extLst>
          </a:blip>
          <a:stretch>
            <a:fillRect/>
          </a:stretch>
        </p:blipFill>
        <p:spPr>
          <a:xfrm>
            <a:off x="4767945" y="4719068"/>
            <a:ext cx="995378" cy="922545"/>
          </a:xfrm>
          <a:prstGeom prst="rect">
            <a:avLst/>
          </a:prstGeom>
        </p:spPr>
      </p:pic>
      <p:pic>
        <p:nvPicPr>
          <p:cNvPr id="11" name="Picture 10" descr="Arrow&#10;&#10;Description automatically generated with low confidence">
            <a:extLst>
              <a:ext uri="{FF2B5EF4-FFF2-40B4-BE49-F238E27FC236}">
                <a16:creationId xmlns:a16="http://schemas.microsoft.com/office/drawing/2014/main" id="{98269ADC-5174-411B-B495-875B87540102}"/>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6834511" y="3273102"/>
            <a:ext cx="1934254" cy="922544"/>
          </a:xfrm>
          <a:prstGeom prst="rect">
            <a:avLst/>
          </a:prstGeom>
        </p:spPr>
      </p:pic>
    </p:spTree>
    <p:extLst>
      <p:ext uri="{BB962C8B-B14F-4D97-AF65-F5344CB8AC3E}">
        <p14:creationId xmlns:p14="http://schemas.microsoft.com/office/powerpoint/2010/main" val="949976542"/>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5FCBEF"/>
      </a:accent1>
      <a:accent2>
        <a:srgbClr val="2E83C3"/>
      </a:accent2>
      <a:accent3>
        <a:srgbClr val="42D0A2"/>
      </a:accent3>
      <a:accent4>
        <a:srgbClr val="2E946B"/>
      </a:accent4>
      <a:accent5>
        <a:srgbClr val="42B051"/>
      </a:accent5>
      <a:accent6>
        <a:srgbClr val="96D141"/>
      </a:accent6>
      <a:hlink>
        <a:srgbClr val="3FCDE7"/>
      </a:hlink>
      <a:folHlink>
        <a:srgbClr val="A9D3E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0B5AB586-D108-4FC1-8368-649FE654B894}"/>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TaxCatchAll xmlns="be0d0980-2789-4282-bf0a-073ac92486d5" xsi:nil="true"/>
    <lcf76f155ced4ddcb4097134ff3c332f xmlns="63b889b0-dea1-4e39-9591-07a70d89e047">
      <Terms xmlns="http://schemas.microsoft.com/office/infopath/2007/PartnerControls"/>
    </lcf76f155ced4ddcb4097134ff3c332f>
  </documentManagement>
</p:properties>
</file>

<file path=customXml/item2.xml><?xml version="1.0" encoding="utf-8"?>
<ct:contentTypeSchema xmlns:ct="http://schemas.microsoft.com/office/2006/metadata/contentType" xmlns:ma="http://schemas.microsoft.com/office/2006/metadata/properties/metaAttributes" ct:_="" ma:_="" ma:contentTypeName="Document" ma:contentTypeID="0x010100EFC4E6425EC95B47BB7296E7765EDCE8" ma:contentTypeVersion="16" ma:contentTypeDescription="Create a new document." ma:contentTypeScope="" ma:versionID="a116dd0ed0fd372a3d4ec258c6b713f6">
  <xsd:schema xmlns:xsd="http://www.w3.org/2001/XMLSchema" xmlns:xs="http://www.w3.org/2001/XMLSchema" xmlns:p="http://schemas.microsoft.com/office/2006/metadata/properties" xmlns:ns2="63b889b0-dea1-4e39-9591-07a70d89e047" xmlns:ns3="be0d0980-2789-4282-bf0a-073ac92486d5" targetNamespace="http://schemas.microsoft.com/office/2006/metadata/properties" ma:root="true" ma:fieldsID="4f133e43ecb98515f24c0518c4c5a2c6" ns2:_="" ns3:_="">
    <xsd:import namespace="63b889b0-dea1-4e39-9591-07a70d89e047"/>
    <xsd:import namespace="be0d0980-2789-4282-bf0a-073ac92486d5"/>
    <xsd:element name="properties">
      <xsd:complexType>
        <xsd:sequence>
          <xsd:element name="documentManagement">
            <xsd:complexType>
              <xsd:all>
                <xsd:element ref="ns2:MediaServiceMetadata" minOccurs="0"/>
                <xsd:element ref="ns2:MediaServiceFastMetadata" minOccurs="0"/>
                <xsd:element ref="ns2:MediaServiceAutoKeyPoints" minOccurs="0"/>
                <xsd:element ref="ns2:MediaServiceKeyPoints" minOccurs="0"/>
                <xsd:element ref="ns2:MediaServiceDateTaken" minOccurs="0"/>
                <xsd:element ref="ns2:MediaServiceAutoTags" minOccurs="0"/>
                <xsd:element ref="ns2:MediaServiceOCR" minOccurs="0"/>
                <xsd:element ref="ns2:MediaServiceGenerationTime" minOccurs="0"/>
                <xsd:element ref="ns2:MediaServiceEventHashCode" minOccurs="0"/>
                <xsd:element ref="ns2:MediaServiceLocation" minOccurs="0"/>
                <xsd:element ref="ns3:SharedWithUsers" minOccurs="0"/>
                <xsd:element ref="ns3:SharedWithDetails" minOccurs="0"/>
                <xsd:element ref="ns2:MediaLengthInSeconds" minOccurs="0"/>
                <xsd:element ref="ns2:lcf76f155ced4ddcb4097134ff3c332f" minOccurs="0"/>
                <xsd:element ref="ns3:TaxCatchAll"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63b889b0-dea1-4e39-9591-07a70d89e047"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0" nillable="true" ma:displayName="MediaServiceAutoKeyPoints" ma:hidden="true" ma:internalName="MediaServiceAutoKeyPoints" ma:readOnly="true">
      <xsd:simpleType>
        <xsd:restriction base="dms:Note"/>
      </xsd:simpleType>
    </xsd:element>
    <xsd:element name="MediaServiceKeyPoints" ma:index="11" nillable="true" ma:displayName="KeyPoints" ma:internalName="MediaServiceKeyPoints" ma:readOnly="true">
      <xsd:simpleType>
        <xsd:restriction base="dms:Note">
          <xsd:maxLength value="255"/>
        </xsd:restriction>
      </xsd:simpleType>
    </xsd:element>
    <xsd:element name="MediaServiceDateTaken" ma:index="12" nillable="true" ma:displayName="MediaServiceDateTaken" ma:hidden="true" ma:internalName="MediaServiceDateTaken" ma:readOnly="true">
      <xsd:simpleType>
        <xsd:restriction base="dms:Text"/>
      </xsd:simpleType>
    </xsd:element>
    <xsd:element name="MediaServiceAutoTags" ma:index="13" nillable="true" ma:displayName="Tags" ma:internalName="MediaServiceAutoTags" ma:readOnly="true">
      <xsd:simpleType>
        <xsd:restriction base="dms:Text"/>
      </xsd:simpleType>
    </xsd:element>
    <xsd:element name="MediaServiceOCR" ma:index="14" nillable="true" ma:displayName="Extracted Text" ma:internalName="MediaServiceOCR" ma:readOnly="true">
      <xsd:simpleType>
        <xsd:restriction base="dms:Note">
          <xsd:maxLength value="255"/>
        </xsd:restriction>
      </xsd:simpleType>
    </xsd:element>
    <xsd:element name="MediaServiceGenerationTime" ma:index="15" nillable="true" ma:displayName="MediaServiceGenerationTime" ma:hidden="true" ma:internalName="MediaServiceGenerationTime" ma:readOnly="true">
      <xsd:simpleType>
        <xsd:restriction base="dms:Text"/>
      </xsd:simpleType>
    </xsd:element>
    <xsd:element name="MediaServiceEventHashCode" ma:index="16" nillable="true" ma:displayName="MediaServiceEventHashCode" ma:hidden="true" ma:internalName="MediaServiceEventHashCode" ma:readOnly="true">
      <xsd:simpleType>
        <xsd:restriction base="dms:Text"/>
      </xsd:simpleType>
    </xsd:element>
    <xsd:element name="MediaServiceLocation" ma:index="17" nillable="true" ma:displayName="Location" ma:internalName="MediaServiceLocation" ma:readOnly="true">
      <xsd:simpleType>
        <xsd:restriction base="dms:Text"/>
      </xsd:simpleType>
    </xsd:element>
    <xsd:element name="MediaLengthInSeconds" ma:index="20" nillable="true" ma:displayName="MediaLengthInSeconds" ma:hidden="true" ma:internalName="MediaLengthInSeconds" ma:readOnly="true">
      <xsd:simpleType>
        <xsd:restriction base="dms:Unknown"/>
      </xsd:simpleType>
    </xsd:element>
    <xsd:element name="lcf76f155ced4ddcb4097134ff3c332f" ma:index="22" nillable="true" ma:taxonomy="true" ma:internalName="lcf76f155ced4ddcb4097134ff3c332f" ma:taxonomyFieldName="MediaServiceImageTags" ma:displayName="Image Tags" ma:readOnly="false" ma:fieldId="{5cf76f15-5ced-4ddc-b409-7134ff3c332f}" ma:taxonomyMulti="true" ma:sspId="7534829a-7ff8-43e7-a943-c614604eab7e" ma:termSetId="09814cd3-568e-fe90-9814-8d621ff8fb84" ma:anchorId="fba54fb3-c3e1-fe81-a776-ca4b69148c4d" ma:open="true" ma:isKeyword="false">
      <xsd:complexType>
        <xsd:sequence>
          <xsd:element ref="pc:Terms" minOccurs="0" maxOccurs="1"/>
        </xsd:sequence>
      </xsd:complexType>
    </xsd:element>
  </xsd:schema>
  <xsd:schema xmlns:xsd="http://www.w3.org/2001/XMLSchema" xmlns:xs="http://www.w3.org/2001/XMLSchema" xmlns:dms="http://schemas.microsoft.com/office/2006/documentManagement/types" xmlns:pc="http://schemas.microsoft.com/office/infopath/2007/PartnerControls" targetNamespace="be0d0980-2789-4282-bf0a-073ac92486d5" elementFormDefault="qualified">
    <xsd:import namespace="http://schemas.microsoft.com/office/2006/documentManagement/types"/>
    <xsd:import namespace="http://schemas.microsoft.com/office/infopath/2007/PartnerControls"/>
    <xsd:element name="SharedWithUsers" ma:index="18"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9" nillable="true" ma:displayName="Shared With Details" ma:internalName="SharedWithDetails" ma:readOnly="true">
      <xsd:simpleType>
        <xsd:restriction base="dms:Note">
          <xsd:maxLength value="255"/>
        </xsd:restriction>
      </xsd:simpleType>
    </xsd:element>
    <xsd:element name="TaxCatchAll" ma:index="23" nillable="true" ma:displayName="Taxonomy Catch All Column" ma:hidden="true" ma:list="{ea5c7eed-1128-4f32-98f9-89e6d0fb8e2c}" ma:internalName="TaxCatchAll" ma:showField="CatchAllData" ma:web="be0d0980-2789-4282-bf0a-073ac92486d5">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3E63513B-F983-44B1-B370-5932693FC532}">
  <ds:schemaRefs>
    <ds:schemaRef ds:uri="http://purl.org/dc/elements/1.1/"/>
    <ds:schemaRef ds:uri="be0d0980-2789-4282-bf0a-073ac92486d5"/>
    <ds:schemaRef ds:uri="http://schemas.microsoft.com/office/2006/metadata/properties"/>
    <ds:schemaRef ds:uri="http://purl.org/dc/terms/"/>
    <ds:schemaRef ds:uri="http://schemas.openxmlformats.org/package/2006/metadata/core-properties"/>
    <ds:schemaRef ds:uri="http://schemas.microsoft.com/office/2006/documentManagement/types"/>
    <ds:schemaRef ds:uri="http://schemas.microsoft.com/office/infopath/2007/PartnerControls"/>
    <ds:schemaRef ds:uri="63b889b0-dea1-4e39-9591-07a70d89e047"/>
    <ds:schemaRef ds:uri="http://www.w3.org/XML/1998/namespace"/>
    <ds:schemaRef ds:uri="http://purl.org/dc/dcmitype/"/>
  </ds:schemaRefs>
</ds:datastoreItem>
</file>

<file path=customXml/itemProps2.xml><?xml version="1.0" encoding="utf-8"?>
<ds:datastoreItem xmlns:ds="http://schemas.openxmlformats.org/officeDocument/2006/customXml" ds:itemID="{A23AB36E-946B-468E-AC16-E590FF749EBE}">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63b889b0-dea1-4e39-9591-07a70d89e047"/>
    <ds:schemaRef ds:uri="be0d0980-2789-4282-bf0a-073ac92486d5"/>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2E4E9F85-A525-4036-8531-E857A278313A}">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otalTime>423</TotalTime>
  <Words>840</Words>
  <Application>Microsoft Office PowerPoint</Application>
  <PresentationFormat>Widescreen</PresentationFormat>
  <Paragraphs>117</Paragraphs>
  <Slides>8</Slides>
  <Notes>8</Notes>
  <HiddenSlides>0</HiddenSlides>
  <MMClips>0</MMClips>
  <ScaleCrop>false</ScaleCrop>
  <HeadingPairs>
    <vt:vector size="6" baseType="variant">
      <vt:variant>
        <vt:lpstr>Fonts Used</vt:lpstr>
      </vt:variant>
      <vt:variant>
        <vt:i4>13</vt:i4>
      </vt:variant>
      <vt:variant>
        <vt:lpstr>Theme</vt:lpstr>
      </vt:variant>
      <vt:variant>
        <vt:i4>2</vt:i4>
      </vt:variant>
      <vt:variant>
        <vt:lpstr>Slide Titles</vt:lpstr>
      </vt:variant>
      <vt:variant>
        <vt:i4>8</vt:i4>
      </vt:variant>
    </vt:vector>
  </HeadingPairs>
  <TitlesOfParts>
    <vt:vector size="23" baseType="lpstr">
      <vt:lpstr>Algerian</vt:lpstr>
      <vt:lpstr>Antic Slab</vt:lpstr>
      <vt:lpstr>Arial</vt:lpstr>
      <vt:lpstr>Baguet Script</vt:lpstr>
      <vt:lpstr>Calibri</vt:lpstr>
      <vt:lpstr>Calibri Light</vt:lpstr>
      <vt:lpstr>Century Schoolbook</vt:lpstr>
      <vt:lpstr>Helvetica</vt:lpstr>
      <vt:lpstr>Perpetua</vt:lpstr>
      <vt:lpstr>PT Sans</vt:lpstr>
      <vt:lpstr>Segoe UI</vt:lpstr>
      <vt:lpstr>Trebuchet MS</vt:lpstr>
      <vt:lpstr>Wingdings 3</vt:lpstr>
      <vt:lpstr>Office Theme</vt:lpstr>
      <vt:lpstr>Facet</vt:lpstr>
      <vt:lpstr>PowerPoint Presentation</vt:lpstr>
      <vt:lpstr>PowerPoint Presentation</vt:lpstr>
      <vt:lpstr> </vt:lpstr>
      <vt:lpstr> </vt:lpstr>
      <vt:lpstr>Contacts</vt:lpstr>
      <vt:lpstr>Logistics</vt:lpstr>
      <vt:lpstr>PowerPoint Presentation</vt:lpstr>
      <vt:lpstr>THANK YOU </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Merridith Montgomery</dc:creator>
  <cp:lastModifiedBy>Mary Palmer</cp:lastModifiedBy>
  <cp:revision>15</cp:revision>
  <dcterms:created xsi:type="dcterms:W3CDTF">2021-09-22T18:27:03Z</dcterms:created>
  <dcterms:modified xsi:type="dcterms:W3CDTF">2022-06-24T15:58:39Z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0x010100EFC4E6425EC95B47BB7296E7765EDCE8</vt:lpwstr>
  </property>
  <property fmtid="{D5CDD505-2E9C-101B-9397-08002B2CF9AE}" pid="3" name="MediaServiceImageTags">
    <vt:lpwstr/>
  </property>
</Properties>
</file>