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wmf" ContentType="image/x-wmf"/>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Masters/slideMaster10.xml" ContentType="application/vnd.openxmlformats-officedocument.presentationml.slideMaster+xml"/>
  <Override PartName="/ppt/slideMasters/slideMaster11.xml" ContentType="application/vnd.openxmlformats-officedocument.presentationml.slideMaster+xml"/>
  <Override PartName="/ppt/slideMasters/slideMaster12.xml" ContentType="application/vnd.openxmlformats-officedocument.presentationml.slideMaster+xml"/>
  <Override PartName="/ppt/slideMasters/slideMaster13.xml" ContentType="application/vnd.openxmlformats-officedocument.presentationml.slideMaster+xml"/>
  <Override PartName="/ppt/slideMasters/slideMaster14.xml" ContentType="application/vnd.openxmlformats-officedocument.presentationml.slideMaster+xml"/>
  <Override PartName="/ppt/slideMasters/slideMaster15.xml" ContentType="application/vnd.openxmlformats-officedocument.presentationml.slideMaster+xml"/>
  <Override PartName="/ppt/slideMasters/slideMaster16.xml" ContentType="application/vnd.openxmlformats-officedocument.presentationml.slideMaster+xml"/>
  <Override PartName="/ppt/slideMasters/slideMaster17.xml" ContentType="application/vnd.openxmlformats-officedocument.presentationml.slideMaster+xml"/>
  <Override PartName="/ppt/slideMasters/slideMaster18.xml" ContentType="application/vnd.openxmlformats-officedocument.presentationml.slideMaster+xml"/>
  <Override PartName="/ppt/slideMasters/slideMaster19.xml" ContentType="application/vnd.openxmlformats-officedocument.presentationml.slideMaster+xml"/>
  <Override PartName="/ppt/slideMasters/slideMaster20.xml" ContentType="application/vnd.openxmlformats-officedocument.presentationml.slideMaster+xml"/>
  <Override PartName="/ppt/slideMasters/slideMaster21.xml" ContentType="application/vnd.openxmlformats-officedocument.presentationml.slideMaster+xml"/>
  <Override PartName="/ppt/slideMasters/slideMaster22.xml" ContentType="application/vnd.openxmlformats-officedocument.presentationml.slideMaster+xml"/>
  <Override PartName="/ppt/slideMasters/slideMaster23.xml" ContentType="application/vnd.openxmlformats-officedocument.presentationml.slideMaster+xml"/>
  <Override PartName="/ppt/slideMasters/slideMaster24.xml" ContentType="application/vnd.openxmlformats-officedocument.presentationml.slideMaster+xml"/>
  <Override PartName="/ppt/slideMasters/slideMaster25.xml" ContentType="application/vnd.openxmlformats-officedocument.presentationml.slideMaster+xml"/>
  <Override PartName="/ppt/slideMasters/slideMaster26.xml" ContentType="application/vnd.openxmlformats-officedocument.presentationml.slideMaster+xml"/>
  <Override PartName="/ppt/slideMasters/slideMaster27.xml" ContentType="application/vnd.openxmlformats-officedocument.presentationml.slideMaster+xml"/>
  <Override PartName="/ppt/slideMasters/slideMaster28.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theme/theme2.xml" ContentType="application/vnd.openxmlformats-officedocument.theme+xml"/>
  <Override PartName="/ppt/slideLayouts/slideLayout3.xml" ContentType="application/vnd.openxmlformats-officedocument.presentationml.slideLayout+xml"/>
  <Override PartName="/ppt/theme/theme3.xml" ContentType="application/vnd.openxmlformats-officedocument.theme+xml"/>
  <Override PartName="/ppt/slideLayouts/slideLayout4.xml" ContentType="application/vnd.openxmlformats-officedocument.presentationml.slideLayout+xml"/>
  <Override PartName="/ppt/theme/theme4.xml" ContentType="application/vnd.openxmlformats-officedocument.theme+xml"/>
  <Override PartName="/ppt/slideLayouts/slideLayout5.xml" ContentType="application/vnd.openxmlformats-officedocument.presentationml.slideLayout+xml"/>
  <Override PartName="/ppt/theme/theme5.xml" ContentType="application/vnd.openxmlformats-officedocument.theme+xml"/>
  <Override PartName="/ppt/slideLayouts/slideLayout6.xml" ContentType="application/vnd.openxmlformats-officedocument.presentationml.slideLayout+xml"/>
  <Override PartName="/ppt/theme/theme6.xml" ContentType="application/vnd.openxmlformats-officedocument.theme+xml"/>
  <Override PartName="/ppt/slideLayouts/slideLayout7.xml" ContentType="application/vnd.openxmlformats-officedocument.presentationml.slideLayout+xml"/>
  <Override PartName="/ppt/theme/theme7.xml" ContentType="application/vnd.openxmlformats-officedocument.theme+xml"/>
  <Override PartName="/ppt/slideLayouts/slideLayout8.xml" ContentType="application/vnd.openxmlformats-officedocument.presentationml.slideLayout+xml"/>
  <Override PartName="/ppt/theme/theme8.xml" ContentType="application/vnd.openxmlformats-officedocument.theme+xml"/>
  <Override PartName="/ppt/slideLayouts/slideLayout9.xml" ContentType="application/vnd.openxmlformats-officedocument.presentationml.slideLayout+xml"/>
  <Override PartName="/ppt/theme/theme9.xml" ContentType="application/vnd.openxmlformats-officedocument.theme+xml"/>
  <Override PartName="/ppt/slideLayouts/slideLayout10.xml" ContentType="application/vnd.openxmlformats-officedocument.presentationml.slideLayout+xml"/>
  <Override PartName="/ppt/theme/theme10.xml" ContentType="application/vnd.openxmlformats-officedocument.theme+xml"/>
  <Override PartName="/ppt/slideLayouts/slideLayout11.xml" ContentType="application/vnd.openxmlformats-officedocument.presentationml.slideLayout+xml"/>
  <Override PartName="/ppt/theme/theme11.xml" ContentType="application/vnd.openxmlformats-officedocument.theme+xml"/>
  <Override PartName="/ppt/slideLayouts/slideLayout12.xml" ContentType="application/vnd.openxmlformats-officedocument.presentationml.slideLayout+xml"/>
  <Override PartName="/ppt/theme/theme12.xml" ContentType="application/vnd.openxmlformats-officedocument.theme+xml"/>
  <Override PartName="/ppt/slideLayouts/slideLayout13.xml" ContentType="application/vnd.openxmlformats-officedocument.presentationml.slideLayout+xml"/>
  <Override PartName="/ppt/theme/theme13.xml" ContentType="application/vnd.openxmlformats-officedocument.theme+xml"/>
  <Override PartName="/ppt/slideLayouts/slideLayout14.xml" ContentType="application/vnd.openxmlformats-officedocument.presentationml.slideLayout+xml"/>
  <Override PartName="/ppt/theme/theme14.xml" ContentType="application/vnd.openxmlformats-officedocument.theme+xml"/>
  <Override PartName="/ppt/slideLayouts/slideLayout15.xml" ContentType="application/vnd.openxmlformats-officedocument.presentationml.slideLayout+xml"/>
  <Override PartName="/ppt/theme/theme15.xml" ContentType="application/vnd.openxmlformats-officedocument.theme+xml"/>
  <Override PartName="/ppt/slideLayouts/slideLayout16.xml" ContentType="application/vnd.openxmlformats-officedocument.presentationml.slideLayout+xml"/>
  <Override PartName="/ppt/theme/theme16.xml" ContentType="application/vnd.openxmlformats-officedocument.theme+xml"/>
  <Override PartName="/ppt/slideLayouts/slideLayout17.xml" ContentType="application/vnd.openxmlformats-officedocument.presentationml.slideLayout+xml"/>
  <Override PartName="/ppt/theme/theme17.xml" ContentType="application/vnd.openxmlformats-officedocument.theme+xml"/>
  <Override PartName="/ppt/slideLayouts/slideLayout18.xml" ContentType="application/vnd.openxmlformats-officedocument.presentationml.slideLayout+xml"/>
  <Override PartName="/ppt/theme/theme18.xml" ContentType="application/vnd.openxmlformats-officedocument.theme+xml"/>
  <Override PartName="/ppt/slideLayouts/slideLayout19.xml" ContentType="application/vnd.openxmlformats-officedocument.presentationml.slideLayout+xml"/>
  <Override PartName="/ppt/theme/theme19.xml" ContentType="application/vnd.openxmlformats-officedocument.theme+xml"/>
  <Override PartName="/ppt/slideLayouts/slideLayout20.xml" ContentType="application/vnd.openxmlformats-officedocument.presentationml.slideLayout+xml"/>
  <Override PartName="/ppt/theme/theme20.xml" ContentType="application/vnd.openxmlformats-officedocument.theme+xml"/>
  <Override PartName="/ppt/slideLayouts/slideLayout21.xml" ContentType="application/vnd.openxmlformats-officedocument.presentationml.slideLayout+xml"/>
  <Override PartName="/ppt/theme/theme21.xml" ContentType="application/vnd.openxmlformats-officedocument.theme+xml"/>
  <Override PartName="/ppt/slideLayouts/slideLayout22.xml" ContentType="application/vnd.openxmlformats-officedocument.presentationml.slideLayout+xml"/>
  <Override PartName="/ppt/theme/theme22.xml" ContentType="application/vnd.openxmlformats-officedocument.theme+xml"/>
  <Override PartName="/ppt/slideLayouts/slideLayout23.xml" ContentType="application/vnd.openxmlformats-officedocument.presentationml.slideLayout+xml"/>
  <Override PartName="/ppt/theme/theme23.xml" ContentType="application/vnd.openxmlformats-officedocument.theme+xml"/>
  <Override PartName="/ppt/slideLayouts/slideLayout24.xml" ContentType="application/vnd.openxmlformats-officedocument.presentationml.slideLayout+xml"/>
  <Override PartName="/ppt/theme/theme24.xml" ContentType="application/vnd.openxmlformats-officedocument.theme+xml"/>
  <Override PartName="/ppt/slideLayouts/slideLayout25.xml" ContentType="application/vnd.openxmlformats-officedocument.presentationml.slideLayout+xml"/>
  <Override PartName="/ppt/theme/theme25.xml" ContentType="application/vnd.openxmlformats-officedocument.theme+xml"/>
  <Override PartName="/ppt/slideLayouts/slideLayout26.xml" ContentType="application/vnd.openxmlformats-officedocument.presentationml.slideLayout+xml"/>
  <Override PartName="/ppt/theme/theme26.xml" ContentType="application/vnd.openxmlformats-officedocument.theme+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theme/theme27.xml" ContentType="application/vnd.openxmlformats-officedocument.theme+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theme/theme28.xml" ContentType="application/vnd.openxmlformats-officedocument.theme+xml"/>
  <Override PartName="/ppt/theme/theme29.xml" ContentType="application/vnd.openxmlformats-officedocument.theme+xml"/>
  <Override PartName="/ppt/theme/theme30.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4464" r:id="rId4"/>
    <p:sldMasterId id="2147484470" r:id="rId5"/>
    <p:sldMasterId id="2147484472" r:id="rId6"/>
    <p:sldMasterId id="2147484474" r:id="rId7"/>
    <p:sldMasterId id="2147484476" r:id="rId8"/>
    <p:sldMasterId id="2147484478" r:id="rId9"/>
    <p:sldMasterId id="2147484482" r:id="rId10"/>
    <p:sldMasterId id="2147484484" r:id="rId11"/>
    <p:sldMasterId id="2147484486" r:id="rId12"/>
    <p:sldMasterId id="2147484488" r:id="rId13"/>
    <p:sldMasterId id="2147484490" r:id="rId14"/>
    <p:sldMasterId id="2147484492" r:id="rId15"/>
    <p:sldMasterId id="2147484494" r:id="rId16"/>
    <p:sldMasterId id="2147484496" r:id="rId17"/>
    <p:sldMasterId id="2147484498" r:id="rId18"/>
    <p:sldMasterId id="2147484500" r:id="rId19"/>
    <p:sldMasterId id="2147484502" r:id="rId20"/>
    <p:sldMasterId id="2147484504" r:id="rId21"/>
    <p:sldMasterId id="2147484506" r:id="rId22"/>
    <p:sldMasterId id="2147484508" r:id="rId23"/>
    <p:sldMasterId id="2147484510" r:id="rId24"/>
    <p:sldMasterId id="2147484512" r:id="rId25"/>
    <p:sldMasterId id="2147484514" r:id="rId26"/>
    <p:sldMasterId id="2147484516" r:id="rId27"/>
    <p:sldMasterId id="2147484518" r:id="rId28"/>
    <p:sldMasterId id="2147484536" r:id="rId29"/>
    <p:sldMasterId id="2147484915" r:id="rId30"/>
    <p:sldMasterId id="2147484932" r:id="rId31"/>
  </p:sldMasterIdLst>
  <p:notesMasterIdLst>
    <p:notesMasterId r:id="rId104"/>
  </p:notesMasterIdLst>
  <p:handoutMasterIdLst>
    <p:handoutMasterId r:id="rId105"/>
  </p:handoutMasterIdLst>
  <p:sldIdLst>
    <p:sldId id="488" r:id="rId32"/>
    <p:sldId id="489" r:id="rId33"/>
    <p:sldId id="427" r:id="rId34"/>
    <p:sldId id="491" r:id="rId35"/>
    <p:sldId id="490" r:id="rId36"/>
    <p:sldId id="375" r:id="rId37"/>
    <p:sldId id="395" r:id="rId38"/>
    <p:sldId id="396" r:id="rId39"/>
    <p:sldId id="397" r:id="rId40"/>
    <p:sldId id="443" r:id="rId41"/>
    <p:sldId id="381" r:id="rId42"/>
    <p:sldId id="460" r:id="rId43"/>
    <p:sldId id="391" r:id="rId44"/>
    <p:sldId id="261" r:id="rId45"/>
    <p:sldId id="263" r:id="rId46"/>
    <p:sldId id="461" r:id="rId47"/>
    <p:sldId id="462" r:id="rId48"/>
    <p:sldId id="463" r:id="rId49"/>
    <p:sldId id="464" r:id="rId50"/>
    <p:sldId id="465" r:id="rId51"/>
    <p:sldId id="466" r:id="rId52"/>
    <p:sldId id="467" r:id="rId53"/>
    <p:sldId id="468" r:id="rId54"/>
    <p:sldId id="469" r:id="rId55"/>
    <p:sldId id="470" r:id="rId56"/>
    <p:sldId id="471" r:id="rId57"/>
    <p:sldId id="398" r:id="rId58"/>
    <p:sldId id="399" r:id="rId59"/>
    <p:sldId id="444" r:id="rId60"/>
    <p:sldId id="402" r:id="rId61"/>
    <p:sldId id="403" r:id="rId62"/>
    <p:sldId id="404" r:id="rId63"/>
    <p:sldId id="405" r:id="rId64"/>
    <p:sldId id="406" r:id="rId65"/>
    <p:sldId id="487" r:id="rId66"/>
    <p:sldId id="445" r:id="rId67"/>
    <p:sldId id="408" r:id="rId68"/>
    <p:sldId id="409" r:id="rId69"/>
    <p:sldId id="410" r:id="rId70"/>
    <p:sldId id="411" r:id="rId71"/>
    <p:sldId id="412" r:id="rId72"/>
    <p:sldId id="413" r:id="rId73"/>
    <p:sldId id="414" r:id="rId74"/>
    <p:sldId id="415" r:id="rId75"/>
    <p:sldId id="416" r:id="rId76"/>
    <p:sldId id="417" r:id="rId77"/>
    <p:sldId id="418" r:id="rId78"/>
    <p:sldId id="419" r:id="rId79"/>
    <p:sldId id="420" r:id="rId80"/>
    <p:sldId id="421" r:id="rId81"/>
    <p:sldId id="422" r:id="rId82"/>
    <p:sldId id="423" r:id="rId83"/>
    <p:sldId id="424" r:id="rId84"/>
    <p:sldId id="425" r:id="rId85"/>
    <p:sldId id="426" r:id="rId86"/>
    <p:sldId id="476" r:id="rId87"/>
    <p:sldId id="480" r:id="rId88"/>
    <p:sldId id="472" r:id="rId89"/>
    <p:sldId id="475" r:id="rId90"/>
    <p:sldId id="481" r:id="rId91"/>
    <p:sldId id="482" r:id="rId92"/>
    <p:sldId id="483" r:id="rId93"/>
    <p:sldId id="484" r:id="rId94"/>
    <p:sldId id="485" r:id="rId95"/>
    <p:sldId id="454" r:id="rId96"/>
    <p:sldId id="455" r:id="rId97"/>
    <p:sldId id="456" r:id="rId98"/>
    <p:sldId id="457" r:id="rId99"/>
    <p:sldId id="435" r:id="rId100"/>
    <p:sldId id="458" r:id="rId101"/>
    <p:sldId id="474" r:id="rId102"/>
    <p:sldId id="479" r:id="rId103"/>
  </p:sldIdLst>
  <p:sldSz cx="9144000" cy="6858000" type="screen4x3"/>
  <p:notesSz cx="7315200" cy="9601200"/>
  <p:custDataLst>
    <p:tags r:id="rId106"/>
  </p:custDataLst>
  <p:defaultTextStyle>
    <a:defPPr>
      <a:defRPr lang="en-US"/>
    </a:defPPr>
    <a:lvl1pPr algn="l" rtl="0" fontAlgn="base">
      <a:spcBef>
        <a:spcPct val="0"/>
      </a:spcBef>
      <a:spcAft>
        <a:spcPct val="0"/>
      </a:spcAft>
      <a:defRPr kern="1200">
        <a:solidFill>
          <a:schemeClr val="tx1"/>
        </a:solidFill>
        <a:latin typeface="Arial" panose="020B0604020202020204" pitchFamily="34" charset="0"/>
        <a:ea typeface="+mn-ea"/>
        <a:cs typeface="+mn-cs"/>
      </a:defRPr>
    </a:lvl1pPr>
    <a:lvl2pPr marL="457200" algn="l" rtl="0" fontAlgn="base">
      <a:spcBef>
        <a:spcPct val="0"/>
      </a:spcBef>
      <a:spcAft>
        <a:spcPct val="0"/>
      </a:spcAft>
      <a:defRPr kern="1200">
        <a:solidFill>
          <a:schemeClr val="tx1"/>
        </a:solidFill>
        <a:latin typeface="Arial" panose="020B0604020202020204" pitchFamily="34" charset="0"/>
        <a:ea typeface="+mn-ea"/>
        <a:cs typeface="+mn-cs"/>
      </a:defRPr>
    </a:lvl2pPr>
    <a:lvl3pPr marL="914400" algn="l" rtl="0" fontAlgn="base">
      <a:spcBef>
        <a:spcPct val="0"/>
      </a:spcBef>
      <a:spcAft>
        <a:spcPct val="0"/>
      </a:spcAft>
      <a:defRPr kern="1200">
        <a:solidFill>
          <a:schemeClr val="tx1"/>
        </a:solidFill>
        <a:latin typeface="Arial" panose="020B0604020202020204" pitchFamily="34" charset="0"/>
        <a:ea typeface="+mn-ea"/>
        <a:cs typeface="+mn-cs"/>
      </a:defRPr>
    </a:lvl3pPr>
    <a:lvl4pPr marL="1371600" algn="l" rtl="0" fontAlgn="base">
      <a:spcBef>
        <a:spcPct val="0"/>
      </a:spcBef>
      <a:spcAft>
        <a:spcPct val="0"/>
      </a:spcAft>
      <a:defRPr kern="1200">
        <a:solidFill>
          <a:schemeClr val="tx1"/>
        </a:solidFill>
        <a:latin typeface="Arial" panose="020B0604020202020204" pitchFamily="34" charset="0"/>
        <a:ea typeface="+mn-ea"/>
        <a:cs typeface="+mn-cs"/>
      </a:defRPr>
    </a:lvl4pPr>
    <a:lvl5pPr marL="1828800" algn="l" rtl="0" fontAlgn="base">
      <a:spcBef>
        <a:spcPct val="0"/>
      </a:spcBef>
      <a:spcAft>
        <a:spcPct val="0"/>
      </a:spcAft>
      <a:defRPr kern="1200">
        <a:solidFill>
          <a:schemeClr val="tx1"/>
        </a:solidFill>
        <a:latin typeface="Arial" panose="020B0604020202020204" pitchFamily="34" charset="0"/>
        <a:ea typeface="+mn-ea"/>
        <a:cs typeface="+mn-cs"/>
      </a:defRPr>
    </a:lvl5pPr>
    <a:lvl6pPr marL="2286000" algn="l" defTabSz="914400" rtl="0" eaLnBrk="1" latinLnBrk="0" hangingPunct="1">
      <a:defRPr kern="1200">
        <a:solidFill>
          <a:schemeClr val="tx1"/>
        </a:solidFill>
        <a:latin typeface="Arial" panose="020B0604020202020204" pitchFamily="34" charset="0"/>
        <a:ea typeface="+mn-ea"/>
        <a:cs typeface="+mn-cs"/>
      </a:defRPr>
    </a:lvl6pPr>
    <a:lvl7pPr marL="2743200" algn="l" defTabSz="914400" rtl="0" eaLnBrk="1" latinLnBrk="0" hangingPunct="1">
      <a:defRPr kern="1200">
        <a:solidFill>
          <a:schemeClr val="tx1"/>
        </a:solidFill>
        <a:latin typeface="Arial" panose="020B0604020202020204" pitchFamily="34" charset="0"/>
        <a:ea typeface="+mn-ea"/>
        <a:cs typeface="+mn-cs"/>
      </a:defRPr>
    </a:lvl7pPr>
    <a:lvl8pPr marL="3200400" algn="l" defTabSz="914400" rtl="0" eaLnBrk="1" latinLnBrk="0" hangingPunct="1">
      <a:defRPr kern="1200">
        <a:solidFill>
          <a:schemeClr val="tx1"/>
        </a:solidFill>
        <a:latin typeface="Arial" panose="020B0604020202020204" pitchFamily="34" charset="0"/>
        <a:ea typeface="+mn-ea"/>
        <a:cs typeface="+mn-cs"/>
      </a:defRPr>
    </a:lvl8pPr>
    <a:lvl9pPr marL="3657600" algn="l" defTabSz="914400" rtl="0" eaLnBrk="1" latinLnBrk="0" hangingPunct="1">
      <a:defRPr kern="1200">
        <a:solidFill>
          <a:schemeClr val="tx1"/>
        </a:solidFill>
        <a:latin typeface="Arial" panose="020B0604020202020204"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3024" userDrawn="1">
          <p15:clr>
            <a:srgbClr val="A4A3A4"/>
          </p15:clr>
        </p15:guide>
        <p15:guide id="2" pos="2304" userDrawn="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D5"/>
    <a:srgbClr val="FFFF9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47765" autoAdjust="0"/>
  </p:normalViewPr>
  <p:slideViewPr>
    <p:cSldViewPr snapToGrid="0">
      <p:cViewPr varScale="1">
        <p:scale>
          <a:sx n="54" d="100"/>
          <a:sy n="54" d="100"/>
        </p:scale>
        <p:origin x="3264" y="72"/>
      </p:cViewPr>
      <p:guideLst>
        <p:guide orient="horz" pos="2160"/>
        <p:guide pos="2880"/>
      </p:guideLst>
    </p:cSldViewPr>
  </p:slideViewPr>
  <p:notesTextViewPr>
    <p:cViewPr>
      <p:scale>
        <a:sx n="1" d="1"/>
        <a:sy n="1" d="1"/>
      </p:scale>
      <p:origin x="0" y="0"/>
    </p:cViewPr>
  </p:notesTextViewPr>
  <p:notesViewPr>
    <p:cSldViewPr snapToGrid="0">
      <p:cViewPr varScale="1">
        <p:scale>
          <a:sx n="66" d="100"/>
          <a:sy n="66" d="100"/>
        </p:scale>
        <p:origin x="0" y="0"/>
      </p:cViewPr>
      <p:guideLst>
        <p:guide orient="horz" pos="3024"/>
        <p:guide pos="2304"/>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Master" Target="slideMasters/slideMaster23.xml"/><Relationship Id="rId21" Type="http://schemas.openxmlformats.org/officeDocument/2006/relationships/slideMaster" Target="slideMasters/slideMaster18.xml"/><Relationship Id="rId42" Type="http://schemas.openxmlformats.org/officeDocument/2006/relationships/slide" Target="slides/slide11.xml"/><Relationship Id="rId47" Type="http://schemas.openxmlformats.org/officeDocument/2006/relationships/slide" Target="slides/slide16.xml"/><Relationship Id="rId63" Type="http://schemas.openxmlformats.org/officeDocument/2006/relationships/slide" Target="slides/slide32.xml"/><Relationship Id="rId68" Type="http://schemas.openxmlformats.org/officeDocument/2006/relationships/slide" Target="slides/slide37.xml"/><Relationship Id="rId84" Type="http://schemas.openxmlformats.org/officeDocument/2006/relationships/slide" Target="slides/slide53.xml"/><Relationship Id="rId89" Type="http://schemas.openxmlformats.org/officeDocument/2006/relationships/slide" Target="slides/slide58.xml"/><Relationship Id="rId2" Type="http://schemas.openxmlformats.org/officeDocument/2006/relationships/customXml" Target="../customXml/item2.xml"/><Relationship Id="rId16" Type="http://schemas.openxmlformats.org/officeDocument/2006/relationships/slideMaster" Target="slideMasters/slideMaster13.xml"/><Relationship Id="rId29" Type="http://schemas.openxmlformats.org/officeDocument/2006/relationships/slideMaster" Target="slideMasters/slideMaster26.xml"/><Relationship Id="rId107" Type="http://schemas.openxmlformats.org/officeDocument/2006/relationships/presProps" Target="presProps.xml"/><Relationship Id="rId11" Type="http://schemas.openxmlformats.org/officeDocument/2006/relationships/slideMaster" Target="slideMasters/slideMaster8.xml"/><Relationship Id="rId24" Type="http://schemas.openxmlformats.org/officeDocument/2006/relationships/slideMaster" Target="slideMasters/slideMaster21.xml"/><Relationship Id="rId32" Type="http://schemas.openxmlformats.org/officeDocument/2006/relationships/slide" Target="slides/slide1.xml"/><Relationship Id="rId37" Type="http://schemas.openxmlformats.org/officeDocument/2006/relationships/slide" Target="slides/slide6.xml"/><Relationship Id="rId40" Type="http://schemas.openxmlformats.org/officeDocument/2006/relationships/slide" Target="slides/slide9.xml"/><Relationship Id="rId45" Type="http://schemas.openxmlformats.org/officeDocument/2006/relationships/slide" Target="slides/slide14.xml"/><Relationship Id="rId53" Type="http://schemas.openxmlformats.org/officeDocument/2006/relationships/slide" Target="slides/slide22.xml"/><Relationship Id="rId58" Type="http://schemas.openxmlformats.org/officeDocument/2006/relationships/slide" Target="slides/slide27.xml"/><Relationship Id="rId66" Type="http://schemas.openxmlformats.org/officeDocument/2006/relationships/slide" Target="slides/slide35.xml"/><Relationship Id="rId74" Type="http://schemas.openxmlformats.org/officeDocument/2006/relationships/slide" Target="slides/slide43.xml"/><Relationship Id="rId79" Type="http://schemas.openxmlformats.org/officeDocument/2006/relationships/slide" Target="slides/slide48.xml"/><Relationship Id="rId87" Type="http://schemas.openxmlformats.org/officeDocument/2006/relationships/slide" Target="slides/slide56.xml"/><Relationship Id="rId102" Type="http://schemas.openxmlformats.org/officeDocument/2006/relationships/slide" Target="slides/slide71.xml"/><Relationship Id="rId110" Type="http://schemas.openxmlformats.org/officeDocument/2006/relationships/tableStyles" Target="tableStyles.xml"/><Relationship Id="rId5" Type="http://schemas.openxmlformats.org/officeDocument/2006/relationships/slideMaster" Target="slideMasters/slideMaster2.xml"/><Relationship Id="rId61" Type="http://schemas.openxmlformats.org/officeDocument/2006/relationships/slide" Target="slides/slide30.xml"/><Relationship Id="rId82" Type="http://schemas.openxmlformats.org/officeDocument/2006/relationships/slide" Target="slides/slide51.xml"/><Relationship Id="rId90" Type="http://schemas.openxmlformats.org/officeDocument/2006/relationships/slide" Target="slides/slide59.xml"/><Relationship Id="rId95" Type="http://schemas.openxmlformats.org/officeDocument/2006/relationships/slide" Target="slides/slide64.xml"/><Relationship Id="rId19" Type="http://schemas.openxmlformats.org/officeDocument/2006/relationships/slideMaster" Target="slideMasters/slideMaster16.xml"/><Relationship Id="rId14" Type="http://schemas.openxmlformats.org/officeDocument/2006/relationships/slideMaster" Target="slideMasters/slideMaster11.xml"/><Relationship Id="rId22" Type="http://schemas.openxmlformats.org/officeDocument/2006/relationships/slideMaster" Target="slideMasters/slideMaster19.xml"/><Relationship Id="rId27" Type="http://schemas.openxmlformats.org/officeDocument/2006/relationships/slideMaster" Target="slideMasters/slideMaster24.xml"/><Relationship Id="rId30" Type="http://schemas.openxmlformats.org/officeDocument/2006/relationships/slideMaster" Target="slideMasters/slideMaster27.xml"/><Relationship Id="rId35" Type="http://schemas.openxmlformats.org/officeDocument/2006/relationships/slide" Target="slides/slide4.xml"/><Relationship Id="rId43" Type="http://schemas.openxmlformats.org/officeDocument/2006/relationships/slide" Target="slides/slide12.xml"/><Relationship Id="rId48" Type="http://schemas.openxmlformats.org/officeDocument/2006/relationships/slide" Target="slides/slide17.xml"/><Relationship Id="rId56" Type="http://schemas.openxmlformats.org/officeDocument/2006/relationships/slide" Target="slides/slide25.xml"/><Relationship Id="rId64" Type="http://schemas.openxmlformats.org/officeDocument/2006/relationships/slide" Target="slides/slide33.xml"/><Relationship Id="rId69" Type="http://schemas.openxmlformats.org/officeDocument/2006/relationships/slide" Target="slides/slide38.xml"/><Relationship Id="rId77" Type="http://schemas.openxmlformats.org/officeDocument/2006/relationships/slide" Target="slides/slide46.xml"/><Relationship Id="rId100" Type="http://schemas.openxmlformats.org/officeDocument/2006/relationships/slide" Target="slides/slide69.xml"/><Relationship Id="rId105" Type="http://schemas.openxmlformats.org/officeDocument/2006/relationships/handoutMaster" Target="handoutMasters/handoutMaster1.xml"/><Relationship Id="rId8" Type="http://schemas.openxmlformats.org/officeDocument/2006/relationships/slideMaster" Target="slideMasters/slideMaster5.xml"/><Relationship Id="rId51" Type="http://schemas.openxmlformats.org/officeDocument/2006/relationships/slide" Target="slides/slide20.xml"/><Relationship Id="rId72" Type="http://schemas.openxmlformats.org/officeDocument/2006/relationships/slide" Target="slides/slide41.xml"/><Relationship Id="rId80" Type="http://schemas.openxmlformats.org/officeDocument/2006/relationships/slide" Target="slides/slide49.xml"/><Relationship Id="rId85" Type="http://schemas.openxmlformats.org/officeDocument/2006/relationships/slide" Target="slides/slide54.xml"/><Relationship Id="rId93" Type="http://schemas.openxmlformats.org/officeDocument/2006/relationships/slide" Target="slides/slide62.xml"/><Relationship Id="rId98" Type="http://schemas.openxmlformats.org/officeDocument/2006/relationships/slide" Target="slides/slide67.xml"/><Relationship Id="rId3" Type="http://schemas.openxmlformats.org/officeDocument/2006/relationships/customXml" Target="../customXml/item3.xml"/><Relationship Id="rId12" Type="http://schemas.openxmlformats.org/officeDocument/2006/relationships/slideMaster" Target="slideMasters/slideMaster9.xml"/><Relationship Id="rId17" Type="http://schemas.openxmlformats.org/officeDocument/2006/relationships/slideMaster" Target="slideMasters/slideMaster14.xml"/><Relationship Id="rId25" Type="http://schemas.openxmlformats.org/officeDocument/2006/relationships/slideMaster" Target="slideMasters/slideMaster22.xml"/><Relationship Id="rId33" Type="http://schemas.openxmlformats.org/officeDocument/2006/relationships/slide" Target="slides/slide2.xml"/><Relationship Id="rId38" Type="http://schemas.openxmlformats.org/officeDocument/2006/relationships/slide" Target="slides/slide7.xml"/><Relationship Id="rId46" Type="http://schemas.openxmlformats.org/officeDocument/2006/relationships/slide" Target="slides/slide15.xml"/><Relationship Id="rId59" Type="http://schemas.openxmlformats.org/officeDocument/2006/relationships/slide" Target="slides/slide28.xml"/><Relationship Id="rId67" Type="http://schemas.openxmlformats.org/officeDocument/2006/relationships/slide" Target="slides/slide36.xml"/><Relationship Id="rId103" Type="http://schemas.openxmlformats.org/officeDocument/2006/relationships/slide" Target="slides/slide72.xml"/><Relationship Id="rId108" Type="http://schemas.openxmlformats.org/officeDocument/2006/relationships/viewProps" Target="viewProps.xml"/><Relationship Id="rId20" Type="http://schemas.openxmlformats.org/officeDocument/2006/relationships/slideMaster" Target="slideMasters/slideMaster17.xml"/><Relationship Id="rId41" Type="http://schemas.openxmlformats.org/officeDocument/2006/relationships/slide" Target="slides/slide10.xml"/><Relationship Id="rId54" Type="http://schemas.openxmlformats.org/officeDocument/2006/relationships/slide" Target="slides/slide23.xml"/><Relationship Id="rId62" Type="http://schemas.openxmlformats.org/officeDocument/2006/relationships/slide" Target="slides/slide31.xml"/><Relationship Id="rId70" Type="http://schemas.openxmlformats.org/officeDocument/2006/relationships/slide" Target="slides/slide39.xml"/><Relationship Id="rId75" Type="http://schemas.openxmlformats.org/officeDocument/2006/relationships/slide" Target="slides/slide44.xml"/><Relationship Id="rId83" Type="http://schemas.openxmlformats.org/officeDocument/2006/relationships/slide" Target="slides/slide52.xml"/><Relationship Id="rId88" Type="http://schemas.openxmlformats.org/officeDocument/2006/relationships/slide" Target="slides/slide57.xml"/><Relationship Id="rId91" Type="http://schemas.openxmlformats.org/officeDocument/2006/relationships/slide" Target="slides/slide60.xml"/><Relationship Id="rId96" Type="http://schemas.openxmlformats.org/officeDocument/2006/relationships/slide" Target="slides/slide65.xml"/><Relationship Id="rId111"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Master" Target="slideMasters/slideMaster3.xml"/><Relationship Id="rId15" Type="http://schemas.openxmlformats.org/officeDocument/2006/relationships/slideMaster" Target="slideMasters/slideMaster12.xml"/><Relationship Id="rId23" Type="http://schemas.openxmlformats.org/officeDocument/2006/relationships/slideMaster" Target="slideMasters/slideMaster20.xml"/><Relationship Id="rId28" Type="http://schemas.openxmlformats.org/officeDocument/2006/relationships/slideMaster" Target="slideMasters/slideMaster25.xml"/><Relationship Id="rId36" Type="http://schemas.openxmlformats.org/officeDocument/2006/relationships/slide" Target="slides/slide5.xml"/><Relationship Id="rId49" Type="http://schemas.openxmlformats.org/officeDocument/2006/relationships/slide" Target="slides/slide18.xml"/><Relationship Id="rId57" Type="http://schemas.openxmlformats.org/officeDocument/2006/relationships/slide" Target="slides/slide26.xml"/><Relationship Id="rId106" Type="http://schemas.openxmlformats.org/officeDocument/2006/relationships/tags" Target="tags/tag1.xml"/><Relationship Id="rId10" Type="http://schemas.openxmlformats.org/officeDocument/2006/relationships/slideMaster" Target="slideMasters/slideMaster7.xml"/><Relationship Id="rId31" Type="http://schemas.openxmlformats.org/officeDocument/2006/relationships/slideMaster" Target="slideMasters/slideMaster28.xml"/><Relationship Id="rId44" Type="http://schemas.openxmlformats.org/officeDocument/2006/relationships/slide" Target="slides/slide13.xml"/><Relationship Id="rId52" Type="http://schemas.openxmlformats.org/officeDocument/2006/relationships/slide" Target="slides/slide21.xml"/><Relationship Id="rId60" Type="http://schemas.openxmlformats.org/officeDocument/2006/relationships/slide" Target="slides/slide29.xml"/><Relationship Id="rId65" Type="http://schemas.openxmlformats.org/officeDocument/2006/relationships/slide" Target="slides/slide34.xml"/><Relationship Id="rId73" Type="http://schemas.openxmlformats.org/officeDocument/2006/relationships/slide" Target="slides/slide42.xml"/><Relationship Id="rId78" Type="http://schemas.openxmlformats.org/officeDocument/2006/relationships/slide" Target="slides/slide47.xml"/><Relationship Id="rId81" Type="http://schemas.openxmlformats.org/officeDocument/2006/relationships/slide" Target="slides/slide50.xml"/><Relationship Id="rId86" Type="http://schemas.openxmlformats.org/officeDocument/2006/relationships/slide" Target="slides/slide55.xml"/><Relationship Id="rId94" Type="http://schemas.openxmlformats.org/officeDocument/2006/relationships/slide" Target="slides/slide63.xml"/><Relationship Id="rId99" Type="http://schemas.openxmlformats.org/officeDocument/2006/relationships/slide" Target="slides/slide68.xml"/><Relationship Id="rId101" Type="http://schemas.openxmlformats.org/officeDocument/2006/relationships/slide" Target="slides/slide70.xml"/><Relationship Id="rId4" Type="http://schemas.openxmlformats.org/officeDocument/2006/relationships/slideMaster" Target="slideMasters/slideMaster1.xml"/><Relationship Id="rId9" Type="http://schemas.openxmlformats.org/officeDocument/2006/relationships/slideMaster" Target="slideMasters/slideMaster6.xml"/><Relationship Id="rId13" Type="http://schemas.openxmlformats.org/officeDocument/2006/relationships/slideMaster" Target="slideMasters/slideMaster10.xml"/><Relationship Id="rId18" Type="http://schemas.openxmlformats.org/officeDocument/2006/relationships/slideMaster" Target="slideMasters/slideMaster15.xml"/><Relationship Id="rId39" Type="http://schemas.openxmlformats.org/officeDocument/2006/relationships/slide" Target="slides/slide8.xml"/><Relationship Id="rId109" Type="http://schemas.openxmlformats.org/officeDocument/2006/relationships/theme" Target="theme/theme1.xml"/><Relationship Id="rId34" Type="http://schemas.openxmlformats.org/officeDocument/2006/relationships/slide" Target="slides/slide3.xml"/><Relationship Id="rId50" Type="http://schemas.openxmlformats.org/officeDocument/2006/relationships/slide" Target="slides/slide19.xml"/><Relationship Id="rId55" Type="http://schemas.openxmlformats.org/officeDocument/2006/relationships/slide" Target="slides/slide24.xml"/><Relationship Id="rId76" Type="http://schemas.openxmlformats.org/officeDocument/2006/relationships/slide" Target="slides/slide45.xml"/><Relationship Id="rId97" Type="http://schemas.openxmlformats.org/officeDocument/2006/relationships/slide" Target="slides/slide66.xml"/><Relationship Id="rId104" Type="http://schemas.openxmlformats.org/officeDocument/2006/relationships/notesMaster" Target="notesMasters/notesMaster1.xml"/><Relationship Id="rId7" Type="http://schemas.openxmlformats.org/officeDocument/2006/relationships/slideMaster" Target="slideMasters/slideMaster4.xml"/><Relationship Id="rId71" Type="http://schemas.openxmlformats.org/officeDocument/2006/relationships/slide" Target="slides/slide40.xml"/><Relationship Id="rId92" Type="http://schemas.openxmlformats.org/officeDocument/2006/relationships/slide" Target="slides/slide6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usan Day" userId="S::s.day@shpa-il.org::3852010d-eb0e-4bb0-822c-0b8507c0173f" providerId="AD" clId="Web-{B9369C71-6D2E-7F16-826F-FBA522997E2E}"/>
    <pc:docChg chg="modSld">
      <pc:chgData name="Susan Day" userId="S::s.day@shpa-il.org::3852010d-eb0e-4bb0-822c-0b8507c0173f" providerId="AD" clId="Web-{B9369C71-6D2E-7F16-826F-FBA522997E2E}" dt="2022-02-01T17:40:13.320" v="14"/>
      <pc:docMkLst>
        <pc:docMk/>
      </pc:docMkLst>
      <pc:sldChg chg="modNotes">
        <pc:chgData name="Susan Day" userId="S::s.day@shpa-il.org::3852010d-eb0e-4bb0-822c-0b8507c0173f" providerId="AD" clId="Web-{B9369C71-6D2E-7F16-826F-FBA522997E2E}" dt="2022-02-01T17:39:43.288" v="11"/>
        <pc:sldMkLst>
          <pc:docMk/>
          <pc:sldMk cId="0" sldId="396"/>
        </pc:sldMkLst>
      </pc:sldChg>
      <pc:sldChg chg="modNotes">
        <pc:chgData name="Susan Day" userId="S::s.day@shpa-il.org::3852010d-eb0e-4bb0-822c-0b8507c0173f" providerId="AD" clId="Web-{B9369C71-6D2E-7F16-826F-FBA522997E2E}" dt="2022-02-01T17:40:13.320" v="14"/>
        <pc:sldMkLst>
          <pc:docMk/>
          <pc:sldMk cId="0" sldId="397"/>
        </pc:sldMkLst>
      </pc:sldChg>
    </pc:docChg>
  </pc:docChgLst>
  <pc:docChgLst>
    <pc:chgData name="David Esposito" userId="eb1e6293-ed5f-46c7-bbda-e1acb8138939" providerId="ADAL" clId="{0DAB764A-04B0-4646-878C-905444F33548}"/>
    <pc:docChg chg="undo custSel addSld delSld modSld sldOrd">
      <pc:chgData name="David Esposito" userId="eb1e6293-ed5f-46c7-bbda-e1acb8138939" providerId="ADAL" clId="{0DAB764A-04B0-4646-878C-905444F33548}" dt="2021-08-19T21:13:25.980" v="24946" actId="6549"/>
      <pc:docMkLst>
        <pc:docMk/>
      </pc:docMkLst>
      <pc:sldChg chg="modNotesTx">
        <pc:chgData name="David Esposito" userId="eb1e6293-ed5f-46c7-bbda-e1acb8138939" providerId="ADAL" clId="{0DAB764A-04B0-4646-878C-905444F33548}" dt="2021-08-13T19:37:44.191" v="1800" actId="20577"/>
        <pc:sldMkLst>
          <pc:docMk/>
          <pc:sldMk cId="0" sldId="261"/>
        </pc:sldMkLst>
      </pc:sldChg>
      <pc:sldChg chg="modNotesTx">
        <pc:chgData name="David Esposito" userId="eb1e6293-ed5f-46c7-bbda-e1acb8138939" providerId="ADAL" clId="{0DAB764A-04B0-4646-878C-905444F33548}" dt="2021-08-13T19:40:34.598" v="2106" actId="20577"/>
        <pc:sldMkLst>
          <pc:docMk/>
          <pc:sldMk cId="0" sldId="263"/>
        </pc:sldMkLst>
      </pc:sldChg>
      <pc:sldChg chg="modNotesTx">
        <pc:chgData name="David Esposito" userId="eb1e6293-ed5f-46c7-bbda-e1acb8138939" providerId="ADAL" clId="{0DAB764A-04B0-4646-878C-905444F33548}" dt="2021-08-17T19:34:09.650" v="7471" actId="20577"/>
        <pc:sldMkLst>
          <pc:docMk/>
          <pc:sldMk cId="0" sldId="375"/>
        </pc:sldMkLst>
      </pc:sldChg>
      <pc:sldChg chg="modSp mod modNotesTx">
        <pc:chgData name="David Esposito" userId="eb1e6293-ed5f-46c7-bbda-e1acb8138939" providerId="ADAL" clId="{0DAB764A-04B0-4646-878C-905444F33548}" dt="2021-08-13T19:34:05.353" v="1784" actId="20577"/>
        <pc:sldMkLst>
          <pc:docMk/>
          <pc:sldMk cId="0" sldId="381"/>
        </pc:sldMkLst>
        <pc:spChg chg="mod">
          <ac:chgData name="David Esposito" userId="eb1e6293-ed5f-46c7-bbda-e1acb8138939" providerId="ADAL" clId="{0DAB764A-04B0-4646-878C-905444F33548}" dt="2021-08-13T19:27:25.955" v="1063" actId="1076"/>
          <ac:spMkLst>
            <pc:docMk/>
            <pc:sldMk cId="0" sldId="381"/>
            <ac:spMk id="3" creationId="{00000000-0000-0000-0000-000000000000}"/>
          </ac:spMkLst>
        </pc:spChg>
        <pc:spChg chg="mod">
          <ac:chgData name="David Esposito" userId="eb1e6293-ed5f-46c7-bbda-e1acb8138939" providerId="ADAL" clId="{0DAB764A-04B0-4646-878C-905444F33548}" dt="2021-08-13T19:27:20.240" v="1062" actId="1076"/>
          <ac:spMkLst>
            <pc:docMk/>
            <pc:sldMk cId="0" sldId="381"/>
            <ac:spMk id="99330" creationId="{00000000-0000-0000-0000-000000000000}"/>
          </ac:spMkLst>
        </pc:spChg>
        <pc:picChg chg="mod">
          <ac:chgData name="David Esposito" userId="eb1e6293-ed5f-46c7-bbda-e1acb8138939" providerId="ADAL" clId="{0DAB764A-04B0-4646-878C-905444F33548}" dt="2021-08-13T19:27:34.024" v="1065" actId="1076"/>
          <ac:picMkLst>
            <pc:docMk/>
            <pc:sldMk cId="0" sldId="381"/>
            <ac:picMk id="99333" creationId="{00000000-0000-0000-0000-000000000000}"/>
          </ac:picMkLst>
        </pc:picChg>
        <pc:picChg chg="mod">
          <ac:chgData name="David Esposito" userId="eb1e6293-ed5f-46c7-bbda-e1acb8138939" providerId="ADAL" clId="{0DAB764A-04B0-4646-878C-905444F33548}" dt="2021-08-13T19:27:29.099" v="1064" actId="1076"/>
          <ac:picMkLst>
            <pc:docMk/>
            <pc:sldMk cId="0" sldId="381"/>
            <ac:picMk id="99334" creationId="{00000000-0000-0000-0000-000000000000}"/>
          </ac:picMkLst>
        </pc:picChg>
      </pc:sldChg>
      <pc:sldChg chg="modSp">
        <pc:chgData name="David Esposito" userId="eb1e6293-ed5f-46c7-bbda-e1acb8138939" providerId="ADAL" clId="{0DAB764A-04B0-4646-878C-905444F33548}" dt="2021-08-05T17:38:37.237" v="107" actId="1076"/>
        <pc:sldMkLst>
          <pc:docMk/>
          <pc:sldMk cId="0" sldId="383"/>
        </pc:sldMkLst>
        <pc:picChg chg="mod">
          <ac:chgData name="David Esposito" userId="eb1e6293-ed5f-46c7-bbda-e1acb8138939" providerId="ADAL" clId="{0DAB764A-04B0-4646-878C-905444F33548}" dt="2021-08-05T17:38:37.237" v="107" actId="1076"/>
          <ac:picMkLst>
            <pc:docMk/>
            <pc:sldMk cId="0" sldId="383"/>
            <ac:picMk id="92165" creationId="{00000000-0000-0000-0000-000000000000}"/>
          </ac:picMkLst>
        </pc:picChg>
      </pc:sldChg>
      <pc:sldChg chg="modNotesTx">
        <pc:chgData name="David Esposito" userId="eb1e6293-ed5f-46c7-bbda-e1acb8138939" providerId="ADAL" clId="{0DAB764A-04B0-4646-878C-905444F33548}" dt="2021-08-19T21:11:44.989" v="24943" actId="20577"/>
        <pc:sldMkLst>
          <pc:docMk/>
          <pc:sldMk cId="0" sldId="395"/>
        </pc:sldMkLst>
      </pc:sldChg>
      <pc:sldChg chg="modNotesTx">
        <pc:chgData name="David Esposito" userId="eb1e6293-ed5f-46c7-bbda-e1acb8138939" providerId="ADAL" clId="{0DAB764A-04B0-4646-878C-905444F33548}" dt="2021-08-13T19:17:26.432" v="432" actId="6549"/>
        <pc:sldMkLst>
          <pc:docMk/>
          <pc:sldMk cId="0" sldId="396"/>
        </pc:sldMkLst>
      </pc:sldChg>
      <pc:sldChg chg="modNotes modNotesTx">
        <pc:chgData name="David Esposito" userId="eb1e6293-ed5f-46c7-bbda-e1acb8138939" providerId="ADAL" clId="{0DAB764A-04B0-4646-878C-905444F33548}" dt="2021-08-19T21:03:10.619" v="24377" actId="27636"/>
        <pc:sldMkLst>
          <pc:docMk/>
          <pc:sldMk cId="0" sldId="397"/>
        </pc:sldMkLst>
      </pc:sldChg>
      <pc:sldChg chg="modNotesTx">
        <pc:chgData name="David Esposito" userId="eb1e6293-ed5f-46c7-bbda-e1acb8138939" providerId="ADAL" clId="{0DAB764A-04B0-4646-878C-905444F33548}" dt="2021-08-13T19:22:32.193" v="563" actId="6549"/>
        <pc:sldMkLst>
          <pc:docMk/>
          <pc:sldMk cId="0" sldId="398"/>
        </pc:sldMkLst>
      </pc:sldChg>
      <pc:sldChg chg="ord modNotesTx">
        <pc:chgData name="David Esposito" userId="eb1e6293-ed5f-46c7-bbda-e1acb8138939" providerId="ADAL" clId="{0DAB764A-04B0-4646-878C-905444F33548}" dt="2021-08-17T22:27:58.276" v="22173" actId="20578"/>
        <pc:sldMkLst>
          <pc:docMk/>
          <pc:sldMk cId="0" sldId="399"/>
        </pc:sldMkLst>
      </pc:sldChg>
      <pc:sldChg chg="modNotesTx">
        <pc:chgData name="David Esposito" userId="eb1e6293-ed5f-46c7-bbda-e1acb8138939" providerId="ADAL" clId="{0DAB764A-04B0-4646-878C-905444F33548}" dt="2021-08-17T19:46:51.311" v="8705" actId="20577"/>
        <pc:sldMkLst>
          <pc:docMk/>
          <pc:sldMk cId="0" sldId="402"/>
        </pc:sldMkLst>
      </pc:sldChg>
      <pc:sldChg chg="modNotesTx">
        <pc:chgData name="David Esposito" userId="eb1e6293-ed5f-46c7-bbda-e1acb8138939" providerId="ADAL" clId="{0DAB764A-04B0-4646-878C-905444F33548}" dt="2021-08-17T19:45:48.958" v="8688" actId="20577"/>
        <pc:sldMkLst>
          <pc:docMk/>
          <pc:sldMk cId="0" sldId="403"/>
        </pc:sldMkLst>
      </pc:sldChg>
      <pc:sldChg chg="modNotesTx">
        <pc:chgData name="David Esposito" userId="eb1e6293-ed5f-46c7-bbda-e1acb8138939" providerId="ADAL" clId="{0DAB764A-04B0-4646-878C-905444F33548}" dt="2021-08-17T19:51:27.433" v="9249" actId="20577"/>
        <pc:sldMkLst>
          <pc:docMk/>
          <pc:sldMk cId="0" sldId="404"/>
        </pc:sldMkLst>
      </pc:sldChg>
      <pc:sldChg chg="modNotes modNotesTx">
        <pc:chgData name="David Esposito" userId="eb1e6293-ed5f-46c7-bbda-e1acb8138939" providerId="ADAL" clId="{0DAB764A-04B0-4646-878C-905444F33548}" dt="2021-08-17T22:11:51.793" v="21400" actId="27636"/>
        <pc:sldMkLst>
          <pc:docMk/>
          <pc:sldMk cId="0" sldId="405"/>
        </pc:sldMkLst>
      </pc:sldChg>
      <pc:sldChg chg="modNotesTx">
        <pc:chgData name="David Esposito" userId="eb1e6293-ed5f-46c7-bbda-e1acb8138939" providerId="ADAL" clId="{0DAB764A-04B0-4646-878C-905444F33548}" dt="2021-08-17T20:57:37.147" v="11574" actId="20577"/>
        <pc:sldMkLst>
          <pc:docMk/>
          <pc:sldMk cId="0" sldId="406"/>
        </pc:sldMkLst>
      </pc:sldChg>
      <pc:sldChg chg="modNotesTx">
        <pc:chgData name="David Esposito" userId="eb1e6293-ed5f-46c7-bbda-e1acb8138939" providerId="ADAL" clId="{0DAB764A-04B0-4646-878C-905444F33548}" dt="2021-08-17T20:58:37.172" v="11729" actId="20577"/>
        <pc:sldMkLst>
          <pc:docMk/>
          <pc:sldMk cId="0" sldId="408"/>
        </pc:sldMkLst>
      </pc:sldChg>
      <pc:sldChg chg="modNotesTx">
        <pc:chgData name="David Esposito" userId="eb1e6293-ed5f-46c7-bbda-e1acb8138939" providerId="ADAL" clId="{0DAB764A-04B0-4646-878C-905444F33548}" dt="2021-08-17T20:59:38.716" v="11815" actId="20577"/>
        <pc:sldMkLst>
          <pc:docMk/>
          <pc:sldMk cId="0" sldId="409"/>
        </pc:sldMkLst>
      </pc:sldChg>
      <pc:sldChg chg="modNotesTx">
        <pc:chgData name="David Esposito" userId="eb1e6293-ed5f-46c7-bbda-e1acb8138939" providerId="ADAL" clId="{0DAB764A-04B0-4646-878C-905444F33548}" dt="2021-08-17T21:00:06.833" v="11869" actId="20577"/>
        <pc:sldMkLst>
          <pc:docMk/>
          <pc:sldMk cId="0" sldId="410"/>
        </pc:sldMkLst>
      </pc:sldChg>
      <pc:sldChg chg="modNotesTx">
        <pc:chgData name="David Esposito" userId="eb1e6293-ed5f-46c7-bbda-e1acb8138939" providerId="ADAL" clId="{0DAB764A-04B0-4646-878C-905444F33548}" dt="2021-08-17T21:02:51.275" v="12347" actId="20577"/>
        <pc:sldMkLst>
          <pc:docMk/>
          <pc:sldMk cId="0" sldId="411"/>
        </pc:sldMkLst>
      </pc:sldChg>
      <pc:sldChg chg="modNotesTx">
        <pc:chgData name="David Esposito" userId="eb1e6293-ed5f-46c7-bbda-e1acb8138939" providerId="ADAL" clId="{0DAB764A-04B0-4646-878C-905444F33548}" dt="2021-08-17T21:08:23.244" v="13396" actId="6549"/>
        <pc:sldMkLst>
          <pc:docMk/>
          <pc:sldMk cId="0" sldId="412"/>
        </pc:sldMkLst>
      </pc:sldChg>
      <pc:sldChg chg="modNotesTx">
        <pc:chgData name="David Esposito" userId="eb1e6293-ed5f-46c7-bbda-e1acb8138939" providerId="ADAL" clId="{0DAB764A-04B0-4646-878C-905444F33548}" dt="2021-08-17T21:12:35.867" v="13936" actId="20577"/>
        <pc:sldMkLst>
          <pc:docMk/>
          <pc:sldMk cId="0" sldId="413"/>
        </pc:sldMkLst>
      </pc:sldChg>
      <pc:sldChg chg="modNotesTx">
        <pc:chgData name="David Esposito" userId="eb1e6293-ed5f-46c7-bbda-e1acb8138939" providerId="ADAL" clId="{0DAB764A-04B0-4646-878C-905444F33548}" dt="2021-08-17T21:21:41.426" v="14246" actId="20577"/>
        <pc:sldMkLst>
          <pc:docMk/>
          <pc:sldMk cId="0" sldId="414"/>
        </pc:sldMkLst>
      </pc:sldChg>
      <pc:sldChg chg="modNotesTx">
        <pc:chgData name="David Esposito" userId="eb1e6293-ed5f-46c7-bbda-e1acb8138939" providerId="ADAL" clId="{0DAB764A-04B0-4646-878C-905444F33548}" dt="2021-08-17T21:26:03.722" v="14531" actId="20577"/>
        <pc:sldMkLst>
          <pc:docMk/>
          <pc:sldMk cId="0" sldId="415"/>
        </pc:sldMkLst>
      </pc:sldChg>
      <pc:sldChg chg="modNotesTx">
        <pc:chgData name="David Esposito" userId="eb1e6293-ed5f-46c7-bbda-e1acb8138939" providerId="ADAL" clId="{0DAB764A-04B0-4646-878C-905444F33548}" dt="2021-08-17T21:27:55.179" v="14883" actId="20577"/>
        <pc:sldMkLst>
          <pc:docMk/>
          <pc:sldMk cId="0" sldId="416"/>
        </pc:sldMkLst>
      </pc:sldChg>
      <pc:sldChg chg="modNotesTx">
        <pc:chgData name="David Esposito" userId="eb1e6293-ed5f-46c7-bbda-e1acb8138939" providerId="ADAL" clId="{0DAB764A-04B0-4646-878C-905444F33548}" dt="2021-08-17T21:28:59.685" v="15092" actId="20577"/>
        <pc:sldMkLst>
          <pc:docMk/>
          <pc:sldMk cId="0" sldId="417"/>
        </pc:sldMkLst>
      </pc:sldChg>
      <pc:sldChg chg="modNotes modNotesTx">
        <pc:chgData name="David Esposito" userId="eb1e6293-ed5f-46c7-bbda-e1acb8138939" providerId="ADAL" clId="{0DAB764A-04B0-4646-878C-905444F33548}" dt="2021-08-19T21:03:10.735" v="24380" actId="27636"/>
        <pc:sldMkLst>
          <pc:docMk/>
          <pc:sldMk cId="0" sldId="418"/>
        </pc:sldMkLst>
      </pc:sldChg>
      <pc:sldChg chg="modNotes modNotesTx">
        <pc:chgData name="David Esposito" userId="eb1e6293-ed5f-46c7-bbda-e1acb8138939" providerId="ADAL" clId="{0DAB764A-04B0-4646-878C-905444F33548}" dt="2021-08-19T21:03:56.122" v="24395" actId="20577"/>
        <pc:sldMkLst>
          <pc:docMk/>
          <pc:sldMk cId="0" sldId="419"/>
        </pc:sldMkLst>
      </pc:sldChg>
      <pc:sldChg chg="modNotesTx">
        <pc:chgData name="David Esposito" userId="eb1e6293-ed5f-46c7-bbda-e1acb8138939" providerId="ADAL" clId="{0DAB764A-04B0-4646-878C-905444F33548}" dt="2021-08-17T21:51:25.451" v="18023" actId="20577"/>
        <pc:sldMkLst>
          <pc:docMk/>
          <pc:sldMk cId="0" sldId="420"/>
        </pc:sldMkLst>
      </pc:sldChg>
      <pc:sldChg chg="modNotesTx">
        <pc:chgData name="David Esposito" userId="eb1e6293-ed5f-46c7-bbda-e1acb8138939" providerId="ADAL" clId="{0DAB764A-04B0-4646-878C-905444F33548}" dt="2021-08-17T21:51:57.052" v="18105" actId="20577"/>
        <pc:sldMkLst>
          <pc:docMk/>
          <pc:sldMk cId="0" sldId="421"/>
        </pc:sldMkLst>
      </pc:sldChg>
      <pc:sldChg chg="modNotesTx">
        <pc:chgData name="David Esposito" userId="eb1e6293-ed5f-46c7-bbda-e1acb8138939" providerId="ADAL" clId="{0DAB764A-04B0-4646-878C-905444F33548}" dt="2021-08-17T21:53:02.961" v="18312" actId="20577"/>
        <pc:sldMkLst>
          <pc:docMk/>
          <pc:sldMk cId="0" sldId="422"/>
        </pc:sldMkLst>
      </pc:sldChg>
      <pc:sldChg chg="modNotesTx">
        <pc:chgData name="David Esposito" userId="eb1e6293-ed5f-46c7-bbda-e1acb8138939" providerId="ADAL" clId="{0DAB764A-04B0-4646-878C-905444F33548}" dt="2021-08-18T20:53:52.003" v="24369" actId="20577"/>
        <pc:sldMkLst>
          <pc:docMk/>
          <pc:sldMk cId="0" sldId="423"/>
        </pc:sldMkLst>
      </pc:sldChg>
      <pc:sldChg chg="modNotesTx">
        <pc:chgData name="David Esposito" userId="eb1e6293-ed5f-46c7-bbda-e1acb8138939" providerId="ADAL" clId="{0DAB764A-04B0-4646-878C-905444F33548}" dt="2021-08-17T21:55:11.662" v="18787" actId="20577"/>
        <pc:sldMkLst>
          <pc:docMk/>
          <pc:sldMk cId="0" sldId="424"/>
        </pc:sldMkLst>
      </pc:sldChg>
      <pc:sldChg chg="modNotesTx">
        <pc:chgData name="David Esposito" userId="eb1e6293-ed5f-46c7-bbda-e1acb8138939" providerId="ADAL" clId="{0DAB764A-04B0-4646-878C-905444F33548}" dt="2021-08-17T21:56:58.656" v="19033" actId="6549"/>
        <pc:sldMkLst>
          <pc:docMk/>
          <pc:sldMk cId="0" sldId="425"/>
        </pc:sldMkLst>
      </pc:sldChg>
      <pc:sldChg chg="modNotes modNotesTx">
        <pc:chgData name="David Esposito" userId="eb1e6293-ed5f-46c7-bbda-e1acb8138939" providerId="ADAL" clId="{0DAB764A-04B0-4646-878C-905444F33548}" dt="2021-08-19T21:03:10.751" v="24381" actId="27636"/>
        <pc:sldMkLst>
          <pc:docMk/>
          <pc:sldMk cId="0" sldId="426"/>
        </pc:sldMkLst>
      </pc:sldChg>
      <pc:sldChg chg="modNotesTx">
        <pc:chgData name="David Esposito" userId="eb1e6293-ed5f-46c7-bbda-e1acb8138939" providerId="ADAL" clId="{0DAB764A-04B0-4646-878C-905444F33548}" dt="2021-08-17T22:23:01.742" v="22040" actId="20577"/>
        <pc:sldMkLst>
          <pc:docMk/>
          <pc:sldMk cId="0" sldId="435"/>
        </pc:sldMkLst>
      </pc:sldChg>
      <pc:sldChg chg="addSp delSp modSp mod modNotesTx">
        <pc:chgData name="David Esposito" userId="eb1e6293-ed5f-46c7-bbda-e1acb8138939" providerId="ADAL" clId="{0DAB764A-04B0-4646-878C-905444F33548}" dt="2021-08-13T21:27:14.566" v="5182" actId="1076"/>
        <pc:sldMkLst>
          <pc:docMk/>
          <pc:sldMk cId="0" sldId="437"/>
        </pc:sldMkLst>
        <pc:spChg chg="add del mod">
          <ac:chgData name="David Esposito" userId="eb1e6293-ed5f-46c7-bbda-e1acb8138939" providerId="ADAL" clId="{0DAB764A-04B0-4646-878C-905444F33548}" dt="2021-08-13T19:07:19.344" v="127" actId="478"/>
          <ac:spMkLst>
            <pc:docMk/>
            <pc:sldMk cId="0" sldId="437"/>
            <ac:spMk id="4" creationId="{4A11B056-64B4-4F8B-89E5-ED0834A90F5F}"/>
          </ac:spMkLst>
        </pc:spChg>
        <pc:spChg chg="add del mod">
          <ac:chgData name="David Esposito" userId="eb1e6293-ed5f-46c7-bbda-e1acb8138939" providerId="ADAL" clId="{0DAB764A-04B0-4646-878C-905444F33548}" dt="2021-08-13T19:08:37.909" v="140" actId="478"/>
          <ac:spMkLst>
            <pc:docMk/>
            <pc:sldMk cId="0" sldId="437"/>
            <ac:spMk id="7" creationId="{3F78527E-50E5-495B-89CA-853F71465E46}"/>
          </ac:spMkLst>
        </pc:spChg>
        <pc:spChg chg="add mod">
          <ac:chgData name="David Esposito" userId="eb1e6293-ed5f-46c7-bbda-e1acb8138939" providerId="ADAL" clId="{0DAB764A-04B0-4646-878C-905444F33548}" dt="2021-08-13T21:21:39.332" v="5169" actId="1076"/>
          <ac:spMkLst>
            <pc:docMk/>
            <pc:sldMk cId="0" sldId="437"/>
            <ac:spMk id="17" creationId="{D4E53C7D-A2B8-4B2A-8290-7719A6A335F9}"/>
          </ac:spMkLst>
        </pc:spChg>
        <pc:spChg chg="add del mod">
          <ac:chgData name="David Esposito" userId="eb1e6293-ed5f-46c7-bbda-e1acb8138939" providerId="ADAL" clId="{0DAB764A-04B0-4646-878C-905444F33548}" dt="2021-08-13T19:08:48.383" v="142"/>
          <ac:spMkLst>
            <pc:docMk/>
            <pc:sldMk cId="0" sldId="437"/>
            <ac:spMk id="18" creationId="{E99807A3-4A3B-4FEA-9963-20D0723E66A7}"/>
          </ac:spMkLst>
        </pc:spChg>
        <pc:spChg chg="add mod">
          <ac:chgData name="David Esposito" userId="eb1e6293-ed5f-46c7-bbda-e1acb8138939" providerId="ADAL" clId="{0DAB764A-04B0-4646-878C-905444F33548}" dt="2021-08-05T17:37:42.416" v="22" actId="571"/>
          <ac:spMkLst>
            <pc:docMk/>
            <pc:sldMk cId="0" sldId="437"/>
            <ac:spMk id="19" creationId="{33B44279-058D-4051-B2A8-C87B7653DA84}"/>
          </ac:spMkLst>
        </pc:spChg>
        <pc:spChg chg="add del mod">
          <ac:chgData name="David Esposito" userId="eb1e6293-ed5f-46c7-bbda-e1acb8138939" providerId="ADAL" clId="{0DAB764A-04B0-4646-878C-905444F33548}" dt="2021-08-13T21:21:29.708" v="5167" actId="1076"/>
          <ac:spMkLst>
            <pc:docMk/>
            <pc:sldMk cId="0" sldId="437"/>
            <ac:spMk id="19" creationId="{6F2CC5E4-CF2E-437B-A535-866349DB0710}"/>
          </ac:spMkLst>
        </pc:spChg>
        <pc:spChg chg="mod">
          <ac:chgData name="David Esposito" userId="eb1e6293-ed5f-46c7-bbda-e1acb8138939" providerId="ADAL" clId="{0DAB764A-04B0-4646-878C-905444F33548}" dt="2021-08-13T21:22:19.668" v="5179" actId="1076"/>
          <ac:spMkLst>
            <pc:docMk/>
            <pc:sldMk cId="0" sldId="437"/>
            <ac:spMk id="89090" creationId="{00000000-0000-0000-0000-000000000000}"/>
          </ac:spMkLst>
        </pc:spChg>
        <pc:spChg chg="mod">
          <ac:chgData name="David Esposito" userId="eb1e6293-ed5f-46c7-bbda-e1acb8138939" providerId="ADAL" clId="{0DAB764A-04B0-4646-878C-905444F33548}" dt="2021-08-13T21:22:03.607" v="5176" actId="14100"/>
          <ac:spMkLst>
            <pc:docMk/>
            <pc:sldMk cId="0" sldId="437"/>
            <ac:spMk id="89096" creationId="{00000000-0000-0000-0000-000000000000}"/>
          </ac:spMkLst>
        </pc:spChg>
        <pc:spChg chg="del">
          <ac:chgData name="David Esposito" userId="eb1e6293-ed5f-46c7-bbda-e1acb8138939" providerId="ADAL" clId="{0DAB764A-04B0-4646-878C-905444F33548}" dt="2021-08-05T17:36:19.127" v="1" actId="478"/>
          <ac:spMkLst>
            <pc:docMk/>
            <pc:sldMk cId="0" sldId="437"/>
            <ac:spMk id="89097" creationId="{00000000-0000-0000-0000-000000000000}"/>
          </ac:spMkLst>
        </pc:spChg>
        <pc:spChg chg="del">
          <ac:chgData name="David Esposito" userId="eb1e6293-ed5f-46c7-bbda-e1acb8138939" providerId="ADAL" clId="{0DAB764A-04B0-4646-878C-905444F33548}" dt="2021-08-05T17:36:39.986" v="6" actId="478"/>
          <ac:spMkLst>
            <pc:docMk/>
            <pc:sldMk cId="0" sldId="437"/>
            <ac:spMk id="89098" creationId="{00000000-0000-0000-0000-000000000000}"/>
          </ac:spMkLst>
        </pc:spChg>
        <pc:spChg chg="del">
          <ac:chgData name="David Esposito" userId="eb1e6293-ed5f-46c7-bbda-e1acb8138939" providerId="ADAL" clId="{0DAB764A-04B0-4646-878C-905444F33548}" dt="2021-08-05T17:36:26.235" v="3" actId="478"/>
          <ac:spMkLst>
            <pc:docMk/>
            <pc:sldMk cId="0" sldId="437"/>
            <ac:spMk id="89099" creationId="{00000000-0000-0000-0000-000000000000}"/>
          </ac:spMkLst>
        </pc:spChg>
        <pc:spChg chg="del">
          <ac:chgData name="David Esposito" userId="eb1e6293-ed5f-46c7-bbda-e1acb8138939" providerId="ADAL" clId="{0DAB764A-04B0-4646-878C-905444F33548}" dt="2021-08-05T17:37:12.930" v="14" actId="478"/>
          <ac:spMkLst>
            <pc:docMk/>
            <pc:sldMk cId="0" sldId="437"/>
            <ac:spMk id="89100" creationId="{00000000-0000-0000-0000-000000000000}"/>
          </ac:spMkLst>
        </pc:spChg>
        <pc:picChg chg="add del mod">
          <ac:chgData name="David Esposito" userId="eb1e6293-ed5f-46c7-bbda-e1acb8138939" providerId="ADAL" clId="{0DAB764A-04B0-4646-878C-905444F33548}" dt="2021-08-13T19:07:48.390" v="135" actId="478"/>
          <ac:picMkLst>
            <pc:docMk/>
            <pc:sldMk cId="0" sldId="437"/>
            <ac:picMk id="3" creationId="{7A510C82-8116-4AD0-970C-1DA07D80333A}"/>
          </ac:picMkLst>
        </pc:picChg>
        <pc:picChg chg="add mod">
          <ac:chgData name="David Esposito" userId="eb1e6293-ed5f-46c7-bbda-e1acb8138939" providerId="ADAL" clId="{0DAB764A-04B0-4646-878C-905444F33548}" dt="2021-08-13T21:21:29.708" v="5167" actId="1076"/>
          <ac:picMkLst>
            <pc:docMk/>
            <pc:sldMk cId="0" sldId="437"/>
            <ac:picMk id="6" creationId="{D1C6E113-F081-4947-B841-824DCDFC6A75}"/>
          </ac:picMkLst>
        </pc:picChg>
        <pc:picChg chg="mod">
          <ac:chgData name="David Esposito" userId="eb1e6293-ed5f-46c7-bbda-e1acb8138939" providerId="ADAL" clId="{0DAB764A-04B0-4646-878C-905444F33548}" dt="2021-08-13T19:10:14.199" v="176" actId="1076"/>
          <ac:picMkLst>
            <pc:docMk/>
            <pc:sldMk cId="0" sldId="437"/>
            <ac:picMk id="15" creationId="{6D3225B3-8862-4642-8AD3-D4A0D2812E8F}"/>
          </ac:picMkLst>
        </pc:picChg>
        <pc:picChg chg="add mod">
          <ac:chgData name="David Esposito" userId="eb1e6293-ed5f-46c7-bbda-e1acb8138939" providerId="ADAL" clId="{0DAB764A-04B0-4646-878C-905444F33548}" dt="2021-08-13T21:21:39.332" v="5169" actId="1076"/>
          <ac:picMkLst>
            <pc:docMk/>
            <pc:sldMk cId="0" sldId="437"/>
            <ac:picMk id="16" creationId="{E4BD85EF-A11A-4082-A25E-29D9698F9C55}"/>
          </ac:picMkLst>
        </pc:picChg>
        <pc:picChg chg="add mod">
          <ac:chgData name="David Esposito" userId="eb1e6293-ed5f-46c7-bbda-e1acb8138939" providerId="ADAL" clId="{0DAB764A-04B0-4646-878C-905444F33548}" dt="2021-08-05T17:37:42.416" v="22" actId="571"/>
          <ac:picMkLst>
            <pc:docMk/>
            <pc:sldMk cId="0" sldId="437"/>
            <ac:picMk id="18" creationId="{025D5FDD-DCE7-427D-ABCC-D1BE972432C4}"/>
          </ac:picMkLst>
        </pc:picChg>
        <pc:picChg chg="del">
          <ac:chgData name="David Esposito" userId="eb1e6293-ed5f-46c7-bbda-e1acb8138939" providerId="ADAL" clId="{0DAB764A-04B0-4646-878C-905444F33548}" dt="2021-08-05T17:36:14.087" v="0" actId="478"/>
          <ac:picMkLst>
            <pc:docMk/>
            <pc:sldMk cId="0" sldId="437"/>
            <ac:picMk id="89091" creationId="{00000000-0000-0000-0000-000000000000}"/>
          </ac:picMkLst>
        </pc:picChg>
        <pc:picChg chg="del">
          <ac:chgData name="David Esposito" userId="eb1e6293-ed5f-46c7-bbda-e1acb8138939" providerId="ADAL" clId="{0DAB764A-04B0-4646-878C-905444F33548}" dt="2021-08-05T17:36:35.356" v="5" actId="478"/>
          <ac:picMkLst>
            <pc:docMk/>
            <pc:sldMk cId="0" sldId="437"/>
            <ac:picMk id="89092" creationId="{00000000-0000-0000-0000-000000000000}"/>
          </ac:picMkLst>
        </pc:picChg>
        <pc:picChg chg="mod">
          <ac:chgData name="David Esposito" userId="eb1e6293-ed5f-46c7-bbda-e1acb8138939" providerId="ADAL" clId="{0DAB764A-04B0-4646-878C-905444F33548}" dt="2021-08-13T21:21:56.511" v="5174" actId="14100"/>
          <ac:picMkLst>
            <pc:docMk/>
            <pc:sldMk cId="0" sldId="437"/>
            <ac:picMk id="89093" creationId="{00000000-0000-0000-0000-000000000000}"/>
          </ac:picMkLst>
        </pc:picChg>
        <pc:picChg chg="del mod">
          <ac:chgData name="David Esposito" userId="eb1e6293-ed5f-46c7-bbda-e1acb8138939" providerId="ADAL" clId="{0DAB764A-04B0-4646-878C-905444F33548}" dt="2021-08-05T17:37:11.067" v="13" actId="478"/>
          <ac:picMkLst>
            <pc:docMk/>
            <pc:sldMk cId="0" sldId="437"/>
            <ac:picMk id="89094" creationId="{00000000-0000-0000-0000-000000000000}"/>
          </ac:picMkLst>
        </pc:picChg>
        <pc:picChg chg="del">
          <ac:chgData name="David Esposito" userId="eb1e6293-ed5f-46c7-bbda-e1acb8138939" providerId="ADAL" clId="{0DAB764A-04B0-4646-878C-905444F33548}" dt="2021-08-05T17:36:21.098" v="2" actId="478"/>
          <ac:picMkLst>
            <pc:docMk/>
            <pc:sldMk cId="0" sldId="437"/>
            <ac:picMk id="89095" creationId="{00000000-0000-0000-0000-000000000000}"/>
          </ac:picMkLst>
        </pc:picChg>
        <pc:picChg chg="mod">
          <ac:chgData name="David Esposito" userId="eb1e6293-ed5f-46c7-bbda-e1acb8138939" providerId="ADAL" clId="{0DAB764A-04B0-4646-878C-905444F33548}" dt="2021-08-13T21:27:14.566" v="5182" actId="1076"/>
          <ac:picMkLst>
            <pc:docMk/>
            <pc:sldMk cId="0" sldId="437"/>
            <ac:picMk id="89101" creationId="{00000000-0000-0000-0000-000000000000}"/>
          </ac:picMkLst>
        </pc:picChg>
      </pc:sldChg>
      <pc:sldChg chg="modSp mod">
        <pc:chgData name="David Esposito" userId="eb1e6293-ed5f-46c7-bbda-e1acb8138939" providerId="ADAL" clId="{0DAB764A-04B0-4646-878C-905444F33548}" dt="2021-08-13T19:12:15.997" v="261" actId="14100"/>
        <pc:sldMkLst>
          <pc:docMk/>
          <pc:sldMk cId="0" sldId="439"/>
        </pc:sldMkLst>
        <pc:spChg chg="mod">
          <ac:chgData name="David Esposito" userId="eb1e6293-ed5f-46c7-bbda-e1acb8138939" providerId="ADAL" clId="{0DAB764A-04B0-4646-878C-905444F33548}" dt="2021-08-13T19:12:15.997" v="261" actId="14100"/>
          <ac:spMkLst>
            <pc:docMk/>
            <pc:sldMk cId="0" sldId="439"/>
            <ac:spMk id="91139" creationId="{00000000-0000-0000-0000-000000000000}"/>
          </ac:spMkLst>
        </pc:spChg>
      </pc:sldChg>
      <pc:sldChg chg="modSp mod">
        <pc:chgData name="David Esposito" userId="eb1e6293-ed5f-46c7-bbda-e1acb8138939" providerId="ADAL" clId="{0DAB764A-04B0-4646-878C-905444F33548}" dt="2021-08-05T17:38:52.962" v="109" actId="1076"/>
        <pc:sldMkLst>
          <pc:docMk/>
          <pc:sldMk cId="0" sldId="442"/>
        </pc:sldMkLst>
        <pc:spChg chg="mod">
          <ac:chgData name="David Esposito" userId="eb1e6293-ed5f-46c7-bbda-e1acb8138939" providerId="ADAL" clId="{0DAB764A-04B0-4646-878C-905444F33548}" dt="2021-08-05T17:38:52.962" v="109" actId="1076"/>
          <ac:spMkLst>
            <pc:docMk/>
            <pc:sldMk cId="0" sldId="442"/>
            <ac:spMk id="3" creationId="{00000000-0000-0000-0000-000000000000}"/>
          </ac:spMkLst>
        </pc:spChg>
        <pc:picChg chg="mod">
          <ac:chgData name="David Esposito" userId="eb1e6293-ed5f-46c7-bbda-e1acb8138939" providerId="ADAL" clId="{0DAB764A-04B0-4646-878C-905444F33548}" dt="2021-08-05T17:38:47.457" v="108" actId="1076"/>
          <ac:picMkLst>
            <pc:docMk/>
            <pc:sldMk cId="0" sldId="442"/>
            <ac:picMk id="4" creationId="{8026847E-B342-4A16-9FB5-CF4163CC9848}"/>
          </ac:picMkLst>
        </pc:picChg>
      </pc:sldChg>
      <pc:sldChg chg="modNotesTx">
        <pc:chgData name="David Esposito" userId="eb1e6293-ed5f-46c7-bbda-e1acb8138939" providerId="ADAL" clId="{0DAB764A-04B0-4646-878C-905444F33548}" dt="2021-08-13T19:26:05.104" v="1054" actId="20577"/>
        <pc:sldMkLst>
          <pc:docMk/>
          <pc:sldMk cId="0" sldId="443"/>
        </pc:sldMkLst>
      </pc:sldChg>
      <pc:sldChg chg="modNotesTx">
        <pc:chgData name="David Esposito" userId="eb1e6293-ed5f-46c7-bbda-e1acb8138939" providerId="ADAL" clId="{0DAB764A-04B0-4646-878C-905444F33548}" dt="2021-08-17T19:40:42.006" v="7808" actId="20577"/>
        <pc:sldMkLst>
          <pc:docMk/>
          <pc:sldMk cId="1677547096" sldId="444"/>
        </pc:sldMkLst>
      </pc:sldChg>
      <pc:sldChg chg="modSp mod">
        <pc:chgData name="David Esposito" userId="eb1e6293-ed5f-46c7-bbda-e1acb8138939" providerId="ADAL" clId="{0DAB764A-04B0-4646-878C-905444F33548}" dt="2021-08-13T19:38:37.955" v="1802" actId="1076"/>
        <pc:sldMkLst>
          <pc:docMk/>
          <pc:sldMk cId="1326154246" sldId="460"/>
        </pc:sldMkLst>
        <pc:spChg chg="mod">
          <ac:chgData name="David Esposito" userId="eb1e6293-ed5f-46c7-bbda-e1acb8138939" providerId="ADAL" clId="{0DAB764A-04B0-4646-878C-905444F33548}" dt="2021-08-13T19:38:37.955" v="1802" actId="1076"/>
          <ac:spMkLst>
            <pc:docMk/>
            <pc:sldMk cId="1326154246" sldId="460"/>
            <ac:spMk id="19" creationId="{B6B477B8-466B-4937-AE53-9E11583DE541}"/>
          </ac:spMkLst>
        </pc:spChg>
        <pc:graphicFrameChg chg="mod">
          <ac:chgData name="David Esposito" userId="eb1e6293-ed5f-46c7-bbda-e1acb8138939" providerId="ADAL" clId="{0DAB764A-04B0-4646-878C-905444F33548}" dt="2021-08-13T19:38:31.536" v="1801" actId="1076"/>
          <ac:graphicFrameMkLst>
            <pc:docMk/>
            <pc:sldMk cId="1326154246" sldId="460"/>
            <ac:graphicFrameMk id="18" creationId="{F84B0781-2480-4FA6-9768-C17234664C28}"/>
          </ac:graphicFrameMkLst>
        </pc:graphicFrameChg>
      </pc:sldChg>
      <pc:sldChg chg="modNotes modNotesTx">
        <pc:chgData name="David Esposito" userId="eb1e6293-ed5f-46c7-bbda-e1acb8138939" providerId="ADAL" clId="{0DAB764A-04B0-4646-878C-905444F33548}" dt="2021-08-19T21:03:10.666" v="24378" actId="27636"/>
        <pc:sldMkLst>
          <pc:docMk/>
          <pc:sldMk cId="542043281" sldId="461"/>
        </pc:sldMkLst>
      </pc:sldChg>
      <pc:sldChg chg="modNotesTx">
        <pc:chgData name="David Esposito" userId="eb1e6293-ed5f-46c7-bbda-e1acb8138939" providerId="ADAL" clId="{0DAB764A-04B0-4646-878C-905444F33548}" dt="2021-08-13T19:51:31.356" v="3779" actId="33524"/>
        <pc:sldMkLst>
          <pc:docMk/>
          <pc:sldMk cId="2557444514" sldId="462"/>
        </pc:sldMkLst>
      </pc:sldChg>
      <pc:sldChg chg="modNotesTx">
        <pc:chgData name="David Esposito" userId="eb1e6293-ed5f-46c7-bbda-e1acb8138939" providerId="ADAL" clId="{0DAB764A-04B0-4646-878C-905444F33548}" dt="2021-08-19T21:13:00.911" v="24945" actId="6549"/>
        <pc:sldMkLst>
          <pc:docMk/>
          <pc:sldMk cId="2034280332" sldId="464"/>
        </pc:sldMkLst>
      </pc:sldChg>
      <pc:sldChg chg="modNotesTx">
        <pc:chgData name="David Esposito" userId="eb1e6293-ed5f-46c7-bbda-e1acb8138939" providerId="ADAL" clId="{0DAB764A-04B0-4646-878C-905444F33548}" dt="2021-08-19T21:13:25.980" v="24946" actId="6549"/>
        <pc:sldMkLst>
          <pc:docMk/>
          <pc:sldMk cId="2857802972" sldId="465"/>
        </pc:sldMkLst>
      </pc:sldChg>
      <pc:sldChg chg="modNotesTx">
        <pc:chgData name="David Esposito" userId="eb1e6293-ed5f-46c7-bbda-e1acb8138939" providerId="ADAL" clId="{0DAB764A-04B0-4646-878C-905444F33548}" dt="2021-08-17T17:42:37.315" v="6078" actId="20577"/>
        <pc:sldMkLst>
          <pc:docMk/>
          <pc:sldMk cId="4194723308" sldId="466"/>
        </pc:sldMkLst>
      </pc:sldChg>
      <pc:sldChg chg="modNotes modNotesTx">
        <pc:chgData name="David Esposito" userId="eb1e6293-ed5f-46c7-bbda-e1acb8138939" providerId="ADAL" clId="{0DAB764A-04B0-4646-878C-905444F33548}" dt="2021-08-19T21:03:10.697" v="24379" actId="27636"/>
        <pc:sldMkLst>
          <pc:docMk/>
          <pc:sldMk cId="2436695311" sldId="468"/>
        </pc:sldMkLst>
      </pc:sldChg>
      <pc:sldChg chg="modNotesTx">
        <pc:chgData name="David Esposito" userId="eb1e6293-ed5f-46c7-bbda-e1acb8138939" providerId="ADAL" clId="{0DAB764A-04B0-4646-878C-905444F33548}" dt="2021-08-17T17:50:33.382" v="7469" actId="20577"/>
        <pc:sldMkLst>
          <pc:docMk/>
          <pc:sldMk cId="3325398507" sldId="469"/>
        </pc:sldMkLst>
      </pc:sldChg>
      <pc:sldChg chg="ord">
        <pc:chgData name="David Esposito" userId="eb1e6293-ed5f-46c7-bbda-e1acb8138939" providerId="ADAL" clId="{0DAB764A-04B0-4646-878C-905444F33548}" dt="2021-08-17T22:27:52.468" v="22171" actId="20578"/>
        <pc:sldMkLst>
          <pc:docMk/>
          <pc:sldMk cId="984568113" sldId="472"/>
        </pc:sldMkLst>
      </pc:sldChg>
      <pc:sldChg chg="modSp mod ord modNotesTx">
        <pc:chgData name="David Esposito" userId="eb1e6293-ed5f-46c7-bbda-e1acb8138939" providerId="ADAL" clId="{0DAB764A-04B0-4646-878C-905444F33548}" dt="2021-08-19T21:00:19.367" v="24376"/>
        <pc:sldMkLst>
          <pc:docMk/>
          <pc:sldMk cId="49240298" sldId="474"/>
        </pc:sldMkLst>
        <pc:spChg chg="mod">
          <ac:chgData name="David Esposito" userId="eb1e6293-ed5f-46c7-bbda-e1acb8138939" providerId="ADAL" clId="{0DAB764A-04B0-4646-878C-905444F33548}" dt="2021-08-17T22:31:11.924" v="22215" actId="1076"/>
          <ac:spMkLst>
            <pc:docMk/>
            <pc:sldMk cId="49240298" sldId="474"/>
            <ac:spMk id="6" creationId="{C5087C3E-D3DB-46D4-8B8D-F910C5F86C67}"/>
          </ac:spMkLst>
        </pc:spChg>
      </pc:sldChg>
      <pc:sldChg chg="modNotesTx">
        <pc:chgData name="David Esposito" userId="eb1e6293-ed5f-46c7-bbda-e1acb8138939" providerId="ADAL" clId="{0DAB764A-04B0-4646-878C-905444F33548}" dt="2021-08-17T22:12:20.904" v="21430" actId="20577"/>
        <pc:sldMkLst>
          <pc:docMk/>
          <pc:sldMk cId="1307787213" sldId="475"/>
        </pc:sldMkLst>
      </pc:sldChg>
      <pc:sldChg chg="modNotesTx">
        <pc:chgData name="David Esposito" userId="eb1e6293-ed5f-46c7-bbda-e1acb8138939" providerId="ADAL" clId="{0DAB764A-04B0-4646-878C-905444F33548}" dt="2021-08-17T22:10:23.023" v="21201" actId="6549"/>
        <pc:sldMkLst>
          <pc:docMk/>
          <pc:sldMk cId="2384123896" sldId="476"/>
        </pc:sldMkLst>
      </pc:sldChg>
      <pc:sldChg chg="modSp mod modNotesTx">
        <pc:chgData name="David Esposito" userId="eb1e6293-ed5f-46c7-bbda-e1acb8138939" providerId="ADAL" clId="{0DAB764A-04B0-4646-878C-905444F33548}" dt="2021-08-17T22:18:56.181" v="21484" actId="313"/>
        <pc:sldMkLst>
          <pc:docMk/>
          <pc:sldMk cId="3837408874" sldId="478"/>
        </pc:sldMkLst>
        <pc:spChg chg="mod">
          <ac:chgData name="David Esposito" userId="eb1e6293-ed5f-46c7-bbda-e1acb8138939" providerId="ADAL" clId="{0DAB764A-04B0-4646-878C-905444F33548}" dt="2021-08-17T22:17:48.557" v="21481" actId="6549"/>
          <ac:spMkLst>
            <pc:docMk/>
            <pc:sldMk cId="3837408874" sldId="478"/>
            <ac:spMk id="7" creationId="{802BF5F9-28E9-4A64-AB3B-58AFFC284048}"/>
          </ac:spMkLst>
        </pc:spChg>
      </pc:sldChg>
      <pc:sldChg chg="modSp mod modNotesTx">
        <pc:chgData name="David Esposito" userId="eb1e6293-ed5f-46c7-bbda-e1acb8138939" providerId="ADAL" clId="{0DAB764A-04B0-4646-878C-905444F33548}" dt="2021-08-17T22:26:04.857" v="22158" actId="1076"/>
        <pc:sldMkLst>
          <pc:docMk/>
          <pc:sldMk cId="3775476222" sldId="479"/>
        </pc:sldMkLst>
        <pc:spChg chg="mod">
          <ac:chgData name="David Esposito" userId="eb1e6293-ed5f-46c7-bbda-e1acb8138939" providerId="ADAL" clId="{0DAB764A-04B0-4646-878C-905444F33548}" dt="2021-08-17T22:26:04.857" v="22158" actId="1076"/>
          <ac:spMkLst>
            <pc:docMk/>
            <pc:sldMk cId="3775476222" sldId="479"/>
            <ac:spMk id="6" creationId="{EF9CEDAA-9796-457C-884B-468FA85907BE}"/>
          </ac:spMkLst>
        </pc:spChg>
        <pc:spChg chg="mod">
          <ac:chgData name="David Esposito" userId="eb1e6293-ed5f-46c7-bbda-e1acb8138939" providerId="ADAL" clId="{0DAB764A-04B0-4646-878C-905444F33548}" dt="2021-08-17T22:26:01.753" v="22157" actId="1076"/>
          <ac:spMkLst>
            <pc:docMk/>
            <pc:sldMk cId="3775476222" sldId="479"/>
            <ac:spMk id="7" creationId="{BFF52244-887B-426D-9582-21622DFF39E7}"/>
          </ac:spMkLst>
        </pc:spChg>
        <pc:spChg chg="mod">
          <ac:chgData name="David Esposito" userId="eb1e6293-ed5f-46c7-bbda-e1acb8138939" providerId="ADAL" clId="{0DAB764A-04B0-4646-878C-905444F33548}" dt="2021-08-17T22:25:58.770" v="22156" actId="1076"/>
          <ac:spMkLst>
            <pc:docMk/>
            <pc:sldMk cId="3775476222" sldId="479"/>
            <ac:spMk id="8" creationId="{D7F09DB0-0511-4CA0-A85F-7E5F9F185F78}"/>
          </ac:spMkLst>
        </pc:spChg>
      </pc:sldChg>
      <pc:sldChg chg="add ord">
        <pc:chgData name="David Esposito" userId="eb1e6293-ed5f-46c7-bbda-e1acb8138939" providerId="ADAL" clId="{0DAB764A-04B0-4646-878C-905444F33548}" dt="2021-08-17T22:28:46.838" v="22180"/>
        <pc:sldMkLst>
          <pc:docMk/>
          <pc:sldMk cId="2532585605" sldId="480"/>
        </pc:sldMkLst>
      </pc:sldChg>
      <pc:sldChg chg="modSp add del">
        <pc:chgData name="David Esposito" userId="eb1e6293-ed5f-46c7-bbda-e1acb8138939" providerId="ADAL" clId="{0DAB764A-04B0-4646-878C-905444F33548}" dt="2021-08-17T22:28:23.134" v="22177"/>
        <pc:sldMkLst>
          <pc:docMk/>
          <pc:sldMk cId="2967672477" sldId="480"/>
        </pc:sldMkLst>
        <pc:picChg chg="mod">
          <ac:chgData name="David Esposito" userId="eb1e6293-ed5f-46c7-bbda-e1acb8138939" providerId="ADAL" clId="{0DAB764A-04B0-4646-878C-905444F33548}" dt="2021-08-17T22:28:22.533" v="22176" actId="1076"/>
          <ac:picMkLst>
            <pc:docMk/>
            <pc:sldMk cId="2967672477" sldId="480"/>
            <ac:picMk id="116740" creationId="{00000000-0000-0000-0000-000000000000}"/>
          </ac:picMkLst>
        </pc:picChg>
      </pc:sldChg>
    </pc:docChg>
  </pc:docChgLst>
  <pc:docChgLst>
    <pc:chgData name="David Esposito" userId="eb1e6293-ed5f-46c7-bbda-e1acb8138939" providerId="ADAL" clId="{10B97584-787F-4BEE-AC1A-476630B01309}"/>
    <pc:docChg chg="undo custSel addSld delSld modSld sldOrd addMainMaster delMainMaster modNotesMaster modHandout">
      <pc:chgData name="David Esposito" userId="eb1e6293-ed5f-46c7-bbda-e1acb8138939" providerId="ADAL" clId="{10B97584-787F-4BEE-AC1A-476630B01309}" dt="2022-04-28T20:14:26.875" v="6393" actId="20577"/>
      <pc:docMkLst>
        <pc:docMk/>
      </pc:docMkLst>
      <pc:sldChg chg="add del">
        <pc:chgData name="David Esposito" userId="eb1e6293-ed5f-46c7-bbda-e1acb8138939" providerId="ADAL" clId="{10B97584-787F-4BEE-AC1A-476630B01309}" dt="2022-04-28T15:41:25.493" v="4970" actId="2696"/>
        <pc:sldMkLst>
          <pc:docMk/>
          <pc:sldMk cId="3218028207" sldId="256"/>
        </pc:sldMkLst>
      </pc:sldChg>
      <pc:sldChg chg="modSp mod modNotes modNotesTx">
        <pc:chgData name="David Esposito" userId="eb1e6293-ed5f-46c7-bbda-e1acb8138939" providerId="ADAL" clId="{10B97584-787F-4BEE-AC1A-476630B01309}" dt="2022-04-28T20:08:54.641" v="6226" actId="1076"/>
        <pc:sldMkLst>
          <pc:docMk/>
          <pc:sldMk cId="0" sldId="261"/>
        </pc:sldMkLst>
        <pc:spChg chg="mod">
          <ac:chgData name="David Esposito" userId="eb1e6293-ed5f-46c7-bbda-e1acb8138939" providerId="ADAL" clId="{10B97584-787F-4BEE-AC1A-476630B01309}" dt="2022-04-28T20:05:15.028" v="6126"/>
          <ac:spMkLst>
            <pc:docMk/>
            <pc:sldMk cId="0" sldId="261"/>
            <ac:spMk id="3" creationId="{00000000-0000-0000-0000-000000000000}"/>
          </ac:spMkLst>
        </pc:spChg>
        <pc:spChg chg="mod">
          <ac:chgData name="David Esposito" userId="eb1e6293-ed5f-46c7-bbda-e1acb8138939" providerId="ADAL" clId="{10B97584-787F-4BEE-AC1A-476630B01309}" dt="2022-04-28T20:08:54.641" v="6226" actId="1076"/>
          <ac:spMkLst>
            <pc:docMk/>
            <pc:sldMk cId="0" sldId="261"/>
            <ac:spMk id="101378" creationId="{00000000-0000-0000-0000-000000000000}"/>
          </ac:spMkLst>
        </pc:spChg>
      </pc:sldChg>
      <pc:sldChg chg="modSp mod modNotes">
        <pc:chgData name="David Esposito" userId="eb1e6293-ed5f-46c7-bbda-e1acb8138939" providerId="ADAL" clId="{10B97584-787F-4BEE-AC1A-476630B01309}" dt="2022-04-28T20:09:06.210" v="6228" actId="1076"/>
        <pc:sldMkLst>
          <pc:docMk/>
          <pc:sldMk cId="0" sldId="263"/>
        </pc:sldMkLst>
        <pc:spChg chg="mod">
          <ac:chgData name="David Esposito" userId="eb1e6293-ed5f-46c7-bbda-e1acb8138939" providerId="ADAL" clId="{10B97584-787F-4BEE-AC1A-476630B01309}" dt="2022-04-28T20:09:06.210" v="6228" actId="1076"/>
          <ac:spMkLst>
            <pc:docMk/>
            <pc:sldMk cId="0" sldId="263"/>
            <ac:spMk id="2" creationId="{00000000-0000-0000-0000-000000000000}"/>
          </ac:spMkLst>
        </pc:spChg>
      </pc:sldChg>
      <pc:sldChg chg="modSp mod modNotes modNotesTx">
        <pc:chgData name="David Esposito" userId="eb1e6293-ed5f-46c7-bbda-e1acb8138939" providerId="ADAL" clId="{10B97584-787F-4BEE-AC1A-476630B01309}" dt="2022-04-28T20:05:45.642" v="6134"/>
        <pc:sldMkLst>
          <pc:docMk/>
          <pc:sldMk cId="0" sldId="375"/>
        </pc:sldMkLst>
        <pc:spChg chg="mod">
          <ac:chgData name="David Esposito" userId="eb1e6293-ed5f-46c7-bbda-e1acb8138939" providerId="ADAL" clId="{10B97584-787F-4BEE-AC1A-476630B01309}" dt="2022-04-28T17:24:40.236" v="5249" actId="1076"/>
          <ac:spMkLst>
            <pc:docMk/>
            <pc:sldMk cId="0" sldId="375"/>
            <ac:spMk id="5" creationId="{D6FA5B30-B122-47D6-A171-AFBB8E2D8466}"/>
          </ac:spMkLst>
        </pc:spChg>
        <pc:spChg chg="mod">
          <ac:chgData name="David Esposito" userId="eb1e6293-ed5f-46c7-bbda-e1acb8138939" providerId="ADAL" clId="{10B97584-787F-4BEE-AC1A-476630B01309}" dt="2022-04-28T17:24:43.281" v="5250" actId="1076"/>
          <ac:spMkLst>
            <pc:docMk/>
            <pc:sldMk cId="0" sldId="375"/>
            <ac:spMk id="8" creationId="{AEE67A08-429E-4457-A320-8BC08C288194}"/>
          </ac:spMkLst>
        </pc:spChg>
      </pc:sldChg>
      <pc:sldChg chg="modNotes modNotesTx">
        <pc:chgData name="David Esposito" userId="eb1e6293-ed5f-46c7-bbda-e1acb8138939" providerId="ADAL" clId="{10B97584-787F-4BEE-AC1A-476630B01309}" dt="2022-04-28T20:05:45.642" v="6134"/>
        <pc:sldMkLst>
          <pc:docMk/>
          <pc:sldMk cId="0" sldId="381"/>
        </pc:sldMkLst>
      </pc:sldChg>
      <pc:sldChg chg="del modNotesTx">
        <pc:chgData name="David Esposito" userId="eb1e6293-ed5f-46c7-bbda-e1acb8138939" providerId="ADAL" clId="{10B97584-787F-4BEE-AC1A-476630B01309}" dt="2022-03-10T14:49:15.749" v="4899" actId="2696"/>
        <pc:sldMkLst>
          <pc:docMk/>
          <pc:sldMk cId="0" sldId="383"/>
        </pc:sldMkLst>
      </pc:sldChg>
      <pc:sldChg chg="modSp mod modNotes modNotesTx">
        <pc:chgData name="David Esposito" userId="eb1e6293-ed5f-46c7-bbda-e1acb8138939" providerId="ADAL" clId="{10B97584-787F-4BEE-AC1A-476630B01309}" dt="2022-04-28T20:08:39.716" v="6224" actId="1076"/>
        <pc:sldMkLst>
          <pc:docMk/>
          <pc:sldMk cId="0" sldId="391"/>
        </pc:sldMkLst>
        <pc:spChg chg="mod">
          <ac:chgData name="David Esposito" userId="eb1e6293-ed5f-46c7-bbda-e1acb8138939" providerId="ADAL" clId="{10B97584-787F-4BEE-AC1A-476630B01309}" dt="2022-04-28T20:08:34.103" v="6222" actId="1076"/>
          <ac:spMkLst>
            <pc:docMk/>
            <pc:sldMk cId="0" sldId="391"/>
            <ac:spMk id="2" creationId="{00000000-0000-0000-0000-000000000000}"/>
          </ac:spMkLst>
        </pc:spChg>
        <pc:picChg chg="mod">
          <ac:chgData name="David Esposito" userId="eb1e6293-ed5f-46c7-bbda-e1acb8138939" providerId="ADAL" clId="{10B97584-787F-4BEE-AC1A-476630B01309}" dt="2022-04-28T20:08:39.716" v="6224" actId="1076"/>
          <ac:picMkLst>
            <pc:docMk/>
            <pc:sldMk cId="0" sldId="391"/>
            <ac:picMk id="100356" creationId="{00000000-0000-0000-0000-000000000000}"/>
          </ac:picMkLst>
        </pc:picChg>
      </pc:sldChg>
      <pc:sldChg chg="addSp modSp mod modNotesTx">
        <pc:chgData name="David Esposito" userId="eb1e6293-ed5f-46c7-bbda-e1acb8138939" providerId="ADAL" clId="{10B97584-787F-4BEE-AC1A-476630B01309}" dt="2022-04-28T19:51:46.926" v="5778" actId="20577"/>
        <pc:sldMkLst>
          <pc:docMk/>
          <pc:sldMk cId="0" sldId="395"/>
        </pc:sldMkLst>
        <pc:spChg chg="add mod">
          <ac:chgData name="David Esposito" userId="eb1e6293-ed5f-46c7-bbda-e1acb8138939" providerId="ADAL" clId="{10B97584-787F-4BEE-AC1A-476630B01309}" dt="2022-04-28T17:26:59.708" v="5272" actId="1076"/>
          <ac:spMkLst>
            <pc:docMk/>
            <pc:sldMk cId="0" sldId="395"/>
            <ac:spMk id="7" creationId="{D2A2A0E8-0FF9-2372-9EDD-A14F8CC2F536}"/>
          </ac:spMkLst>
        </pc:spChg>
        <pc:spChg chg="mod">
          <ac:chgData name="David Esposito" userId="eb1e6293-ed5f-46c7-bbda-e1acb8138939" providerId="ADAL" clId="{10B97584-787F-4BEE-AC1A-476630B01309}" dt="2022-04-28T17:26:20.049" v="5270" actId="1076"/>
          <ac:spMkLst>
            <pc:docMk/>
            <pc:sldMk cId="0" sldId="395"/>
            <ac:spMk id="6146" creationId="{00000000-0000-0000-0000-000000000000}"/>
          </ac:spMkLst>
        </pc:spChg>
        <pc:spChg chg="mod">
          <ac:chgData name="David Esposito" userId="eb1e6293-ed5f-46c7-bbda-e1acb8138939" providerId="ADAL" clId="{10B97584-787F-4BEE-AC1A-476630B01309}" dt="2022-04-28T17:25:14.160" v="5251" actId="1076"/>
          <ac:spMkLst>
            <pc:docMk/>
            <pc:sldMk cId="0" sldId="395"/>
            <ac:spMk id="94211" creationId="{00000000-0000-0000-0000-000000000000}"/>
          </ac:spMkLst>
        </pc:spChg>
      </pc:sldChg>
      <pc:sldChg chg="modSp mod modNotes modNotesTx">
        <pc:chgData name="David Esposito" userId="eb1e6293-ed5f-46c7-bbda-e1acb8138939" providerId="ADAL" clId="{10B97584-787F-4BEE-AC1A-476630B01309}" dt="2022-04-28T20:05:15.028" v="6126"/>
        <pc:sldMkLst>
          <pc:docMk/>
          <pc:sldMk cId="0" sldId="396"/>
        </pc:sldMkLst>
        <pc:spChg chg="mod">
          <ac:chgData name="David Esposito" userId="eb1e6293-ed5f-46c7-bbda-e1acb8138939" providerId="ADAL" clId="{10B97584-787F-4BEE-AC1A-476630B01309}" dt="2022-04-28T17:38:52.343" v="5458" actId="6549"/>
          <ac:spMkLst>
            <pc:docMk/>
            <pc:sldMk cId="0" sldId="396"/>
            <ac:spMk id="95234" creationId="{00000000-0000-0000-0000-000000000000}"/>
          </ac:spMkLst>
        </pc:spChg>
        <pc:spChg chg="mod">
          <ac:chgData name="David Esposito" userId="eb1e6293-ed5f-46c7-bbda-e1acb8138939" providerId="ADAL" clId="{10B97584-787F-4BEE-AC1A-476630B01309}" dt="2022-04-28T17:38:57.882" v="5459" actId="1076"/>
          <ac:spMkLst>
            <pc:docMk/>
            <pc:sldMk cId="0" sldId="396"/>
            <ac:spMk id="95235" creationId="{00000000-0000-0000-0000-000000000000}"/>
          </ac:spMkLst>
        </pc:spChg>
      </pc:sldChg>
      <pc:sldChg chg="modNotes">
        <pc:chgData name="David Esposito" userId="eb1e6293-ed5f-46c7-bbda-e1acb8138939" providerId="ADAL" clId="{10B97584-787F-4BEE-AC1A-476630B01309}" dt="2022-02-04T21:28:00.035" v="3228" actId="27636"/>
        <pc:sldMkLst>
          <pc:docMk/>
          <pc:sldMk cId="0" sldId="397"/>
        </pc:sldMkLst>
      </pc:sldChg>
      <pc:sldChg chg="ord modNotes modNotesTx">
        <pc:chgData name="David Esposito" userId="eb1e6293-ed5f-46c7-bbda-e1acb8138939" providerId="ADAL" clId="{10B97584-787F-4BEE-AC1A-476630B01309}" dt="2022-04-28T20:11:04.136" v="6250" actId="20577"/>
        <pc:sldMkLst>
          <pc:docMk/>
          <pc:sldMk cId="0" sldId="398"/>
        </pc:sldMkLst>
      </pc:sldChg>
      <pc:sldChg chg="modNotes">
        <pc:chgData name="David Esposito" userId="eb1e6293-ed5f-46c7-bbda-e1acb8138939" providerId="ADAL" clId="{10B97584-787F-4BEE-AC1A-476630B01309}" dt="2022-02-04T21:28:00.138" v="3234" actId="27636"/>
        <pc:sldMkLst>
          <pc:docMk/>
          <pc:sldMk cId="0" sldId="405"/>
        </pc:sldMkLst>
      </pc:sldChg>
      <pc:sldChg chg="modNotesTx">
        <pc:chgData name="David Esposito" userId="eb1e6293-ed5f-46c7-bbda-e1acb8138939" providerId="ADAL" clId="{10B97584-787F-4BEE-AC1A-476630B01309}" dt="2022-04-28T17:33:23.778" v="5340" actId="20577"/>
        <pc:sldMkLst>
          <pc:docMk/>
          <pc:sldMk cId="0" sldId="408"/>
        </pc:sldMkLst>
      </pc:sldChg>
      <pc:sldChg chg="modNotesTx">
        <pc:chgData name="David Esposito" userId="eb1e6293-ed5f-46c7-bbda-e1acb8138939" providerId="ADAL" clId="{10B97584-787F-4BEE-AC1A-476630B01309}" dt="2022-02-08T21:03:38.853" v="3689" actId="20577"/>
        <pc:sldMkLst>
          <pc:docMk/>
          <pc:sldMk cId="0" sldId="412"/>
        </pc:sldMkLst>
      </pc:sldChg>
      <pc:sldChg chg="modNotes modNotesTx">
        <pc:chgData name="David Esposito" userId="eb1e6293-ed5f-46c7-bbda-e1acb8138939" providerId="ADAL" clId="{10B97584-787F-4BEE-AC1A-476630B01309}" dt="2022-04-28T20:05:15.028" v="6126"/>
        <pc:sldMkLst>
          <pc:docMk/>
          <pc:sldMk cId="0" sldId="419"/>
        </pc:sldMkLst>
      </pc:sldChg>
      <pc:sldChg chg="add del">
        <pc:chgData name="David Esposito" userId="eb1e6293-ed5f-46c7-bbda-e1acb8138939" providerId="ADAL" clId="{10B97584-787F-4BEE-AC1A-476630B01309}" dt="2022-01-26T22:24:24.671" v="7" actId="47"/>
        <pc:sldMkLst>
          <pc:docMk/>
          <pc:sldMk cId="0" sldId="423"/>
        </pc:sldMkLst>
      </pc:sldChg>
      <pc:sldChg chg="addSp delSp modSp add mod modNotes modNotesTx">
        <pc:chgData name="David Esposito" userId="eb1e6293-ed5f-46c7-bbda-e1acb8138939" providerId="ADAL" clId="{10B97584-787F-4BEE-AC1A-476630B01309}" dt="2022-04-28T19:47:07.827" v="5481" actId="20577"/>
        <pc:sldMkLst>
          <pc:docMk/>
          <pc:sldMk cId="3609029373" sldId="427"/>
        </pc:sldMkLst>
        <pc:spChg chg="add mod">
          <ac:chgData name="David Esposito" userId="eb1e6293-ed5f-46c7-bbda-e1acb8138939" providerId="ADAL" clId="{10B97584-787F-4BEE-AC1A-476630B01309}" dt="2022-04-28T15:41:14.248" v="4968" actId="1076"/>
          <ac:spMkLst>
            <pc:docMk/>
            <pc:sldMk cId="3609029373" sldId="427"/>
            <ac:spMk id="12" creationId="{051DABF4-94D5-3981-C645-670BB80A7B44}"/>
          </ac:spMkLst>
        </pc:spChg>
        <pc:spChg chg="add del mod">
          <ac:chgData name="David Esposito" userId="eb1e6293-ed5f-46c7-bbda-e1acb8138939" providerId="ADAL" clId="{10B97584-787F-4BEE-AC1A-476630B01309}" dt="2022-04-28T17:23:28.585" v="5241" actId="478"/>
          <ac:spMkLst>
            <pc:docMk/>
            <pc:sldMk cId="3609029373" sldId="427"/>
            <ac:spMk id="15" creationId="{7BD61364-B0C4-F53D-17CB-689910EEFCBA}"/>
          </ac:spMkLst>
        </pc:spChg>
        <pc:picChg chg="mod">
          <ac:chgData name="David Esposito" userId="eb1e6293-ed5f-46c7-bbda-e1acb8138939" providerId="ADAL" clId="{10B97584-787F-4BEE-AC1A-476630B01309}" dt="2022-04-28T15:41:02.523" v="4965" actId="688"/>
          <ac:picMkLst>
            <pc:docMk/>
            <pc:sldMk cId="3609029373" sldId="427"/>
            <ac:picMk id="3" creationId="{D99DA88D-0FEA-4F4B-8BE4-9DA5F8321B4B}"/>
          </ac:picMkLst>
        </pc:picChg>
        <pc:picChg chg="add mod">
          <ac:chgData name="David Esposito" userId="eb1e6293-ed5f-46c7-bbda-e1acb8138939" providerId="ADAL" clId="{10B97584-787F-4BEE-AC1A-476630B01309}" dt="2022-04-28T15:38:24.497" v="4943" actId="14100"/>
          <ac:picMkLst>
            <pc:docMk/>
            <pc:sldMk cId="3609029373" sldId="427"/>
            <ac:picMk id="4" creationId="{AC89B64D-D99D-09AE-F345-F2DD99303FE3}"/>
          </ac:picMkLst>
        </pc:picChg>
        <pc:picChg chg="mod">
          <ac:chgData name="David Esposito" userId="eb1e6293-ed5f-46c7-bbda-e1acb8138939" providerId="ADAL" clId="{10B97584-787F-4BEE-AC1A-476630B01309}" dt="2022-04-28T15:41:00.158" v="4964" actId="1076"/>
          <ac:picMkLst>
            <pc:docMk/>
            <pc:sldMk cId="3609029373" sldId="427"/>
            <ac:picMk id="5" creationId="{65DCC5E0-00BC-4885-BF60-16CF211C0794}"/>
          </ac:picMkLst>
        </pc:picChg>
        <pc:picChg chg="mod">
          <ac:chgData name="David Esposito" userId="eb1e6293-ed5f-46c7-bbda-e1acb8138939" providerId="ADAL" clId="{10B97584-787F-4BEE-AC1A-476630B01309}" dt="2022-04-28T15:40:57.926" v="4963" actId="1076"/>
          <ac:picMkLst>
            <pc:docMk/>
            <pc:sldMk cId="3609029373" sldId="427"/>
            <ac:picMk id="7" creationId="{423C6D77-2734-45DE-BBE0-BBE1A577E6A8}"/>
          </ac:picMkLst>
        </pc:picChg>
        <pc:picChg chg="add mod">
          <ac:chgData name="David Esposito" userId="eb1e6293-ed5f-46c7-bbda-e1acb8138939" providerId="ADAL" clId="{10B97584-787F-4BEE-AC1A-476630B01309}" dt="2022-04-28T17:23:44.376" v="5244" actId="14100"/>
          <ac:picMkLst>
            <pc:docMk/>
            <pc:sldMk cId="3609029373" sldId="427"/>
            <ac:picMk id="8" creationId="{E7B07D96-D25B-B487-5175-6E9208D19133}"/>
          </ac:picMkLst>
        </pc:picChg>
        <pc:picChg chg="mod">
          <ac:chgData name="David Esposito" userId="eb1e6293-ed5f-46c7-bbda-e1acb8138939" providerId="ADAL" clId="{10B97584-787F-4BEE-AC1A-476630B01309}" dt="2022-04-28T15:41:18.064" v="4969" actId="1076"/>
          <ac:picMkLst>
            <pc:docMk/>
            <pc:sldMk cId="3609029373" sldId="427"/>
            <ac:picMk id="9" creationId="{CF50E51C-7BCA-4541-A2E1-E40DC86411B9}"/>
          </ac:picMkLst>
        </pc:picChg>
        <pc:picChg chg="add del mod">
          <ac:chgData name="David Esposito" userId="eb1e6293-ed5f-46c7-bbda-e1acb8138939" providerId="ADAL" clId="{10B97584-787F-4BEE-AC1A-476630B01309}" dt="2022-04-28T15:40:02.608" v="4956"/>
          <ac:picMkLst>
            <pc:docMk/>
            <pc:sldMk cId="3609029373" sldId="427"/>
            <ac:picMk id="10" creationId="{5E604CE1-FCB7-6005-3710-CEDA7441CBB5}"/>
          </ac:picMkLst>
        </pc:picChg>
        <pc:picChg chg="mod">
          <ac:chgData name="David Esposito" userId="eb1e6293-ed5f-46c7-bbda-e1acb8138939" providerId="ADAL" clId="{10B97584-787F-4BEE-AC1A-476630B01309}" dt="2022-04-28T15:41:07.309" v="4967" actId="1076"/>
          <ac:picMkLst>
            <pc:docMk/>
            <pc:sldMk cId="3609029373" sldId="427"/>
            <ac:picMk id="11" creationId="{5256A910-824D-401A-94D8-3B1DB87DCF97}"/>
          </ac:picMkLst>
        </pc:picChg>
        <pc:picChg chg="add mod">
          <ac:chgData name="David Esposito" userId="eb1e6293-ed5f-46c7-bbda-e1acb8138939" providerId="ADAL" clId="{10B97584-787F-4BEE-AC1A-476630B01309}" dt="2022-04-28T17:23:50.353" v="5246" actId="14100"/>
          <ac:picMkLst>
            <pc:docMk/>
            <pc:sldMk cId="3609029373" sldId="427"/>
            <ac:picMk id="14" creationId="{C31849CD-45F2-D82C-21D8-7D621101B84C}"/>
          </ac:picMkLst>
        </pc:picChg>
      </pc:sldChg>
      <pc:sldChg chg="addSp modSp mod modNotes modNotesTx">
        <pc:chgData name="David Esposito" userId="eb1e6293-ed5f-46c7-bbda-e1acb8138939" providerId="ADAL" clId="{10B97584-787F-4BEE-AC1A-476630B01309}" dt="2022-03-10T14:48:35.795" v="4898" actId="27636"/>
        <pc:sldMkLst>
          <pc:docMk/>
          <pc:sldMk cId="0" sldId="435"/>
        </pc:sldMkLst>
        <pc:spChg chg="add mod">
          <ac:chgData name="David Esposito" userId="eb1e6293-ed5f-46c7-bbda-e1acb8138939" providerId="ADAL" clId="{10B97584-787F-4BEE-AC1A-476630B01309}" dt="2022-01-26T22:38:26.053" v="230" actId="20577"/>
          <ac:spMkLst>
            <pc:docMk/>
            <pc:sldMk cId="0" sldId="435"/>
            <ac:spMk id="2" creationId="{2A144574-3E05-489C-8C75-2BCA8DFA5F63}"/>
          </ac:spMkLst>
        </pc:spChg>
      </pc:sldChg>
      <pc:sldChg chg="del">
        <pc:chgData name="David Esposito" userId="eb1e6293-ed5f-46c7-bbda-e1acb8138939" providerId="ADAL" clId="{10B97584-787F-4BEE-AC1A-476630B01309}" dt="2022-03-10T14:49:15.749" v="4899" actId="2696"/>
        <pc:sldMkLst>
          <pc:docMk/>
          <pc:sldMk cId="0" sldId="437"/>
        </pc:sldMkLst>
      </pc:sldChg>
      <pc:sldChg chg="modSp del mod modNotes modNotesTx">
        <pc:chgData name="David Esposito" userId="eb1e6293-ed5f-46c7-bbda-e1acb8138939" providerId="ADAL" clId="{10B97584-787F-4BEE-AC1A-476630B01309}" dt="2022-03-10T14:49:15.749" v="4899" actId="2696"/>
        <pc:sldMkLst>
          <pc:docMk/>
          <pc:sldMk cId="0" sldId="439"/>
        </pc:sldMkLst>
        <pc:spChg chg="mod">
          <ac:chgData name="David Esposito" userId="eb1e6293-ed5f-46c7-bbda-e1acb8138939" providerId="ADAL" clId="{10B97584-787F-4BEE-AC1A-476630B01309}" dt="2022-02-02T15:48:07.293" v="1570" actId="20577"/>
          <ac:spMkLst>
            <pc:docMk/>
            <pc:sldMk cId="0" sldId="439"/>
            <ac:spMk id="91139" creationId="{00000000-0000-0000-0000-000000000000}"/>
          </ac:spMkLst>
        </pc:spChg>
      </pc:sldChg>
      <pc:sldChg chg="addSp delSp modSp del mod">
        <pc:chgData name="David Esposito" userId="eb1e6293-ed5f-46c7-bbda-e1acb8138939" providerId="ADAL" clId="{10B97584-787F-4BEE-AC1A-476630B01309}" dt="2022-04-28T17:26:25.195" v="5271" actId="2696"/>
        <pc:sldMkLst>
          <pc:docMk/>
          <pc:sldMk cId="0" sldId="442"/>
        </pc:sldMkLst>
        <pc:spChg chg="del">
          <ac:chgData name="David Esposito" userId="eb1e6293-ed5f-46c7-bbda-e1acb8138939" providerId="ADAL" clId="{10B97584-787F-4BEE-AC1A-476630B01309}" dt="2022-04-28T17:25:24.341" v="5253" actId="21"/>
          <ac:spMkLst>
            <pc:docMk/>
            <pc:sldMk cId="0" sldId="442"/>
            <ac:spMk id="3" creationId="{00000000-0000-0000-0000-000000000000}"/>
          </ac:spMkLst>
        </pc:spChg>
        <pc:spChg chg="add mod">
          <ac:chgData name="David Esposito" userId="eb1e6293-ed5f-46c7-bbda-e1acb8138939" providerId="ADAL" clId="{10B97584-787F-4BEE-AC1A-476630B01309}" dt="2022-04-28T17:25:24.341" v="5253" actId="21"/>
          <ac:spMkLst>
            <pc:docMk/>
            <pc:sldMk cId="0" sldId="442"/>
            <ac:spMk id="6" creationId="{70BED294-7A94-AC2C-CF7E-284A4FB2ECF3}"/>
          </ac:spMkLst>
        </pc:spChg>
      </pc:sldChg>
      <pc:sldChg chg="modSp">
        <pc:chgData name="David Esposito" userId="eb1e6293-ed5f-46c7-bbda-e1acb8138939" providerId="ADAL" clId="{10B97584-787F-4BEE-AC1A-476630B01309}" dt="2022-04-28T17:38:30.216" v="5457" actId="1076"/>
        <pc:sldMkLst>
          <pc:docMk/>
          <pc:sldMk cId="0" sldId="443"/>
        </pc:sldMkLst>
        <pc:picChg chg="mod">
          <ac:chgData name="David Esposito" userId="eb1e6293-ed5f-46c7-bbda-e1acb8138939" providerId="ADAL" clId="{10B97584-787F-4BEE-AC1A-476630B01309}" dt="2022-04-28T17:38:28.412" v="5456" actId="1076"/>
          <ac:picMkLst>
            <pc:docMk/>
            <pc:sldMk cId="0" sldId="443"/>
            <ac:picMk id="98307" creationId="{00000000-0000-0000-0000-000000000000}"/>
          </ac:picMkLst>
        </pc:picChg>
        <pc:picChg chg="mod">
          <ac:chgData name="David Esposito" userId="eb1e6293-ed5f-46c7-bbda-e1acb8138939" providerId="ADAL" clId="{10B97584-787F-4BEE-AC1A-476630B01309}" dt="2022-04-28T17:38:26.496" v="5455" actId="14100"/>
          <ac:picMkLst>
            <pc:docMk/>
            <pc:sldMk cId="0" sldId="443"/>
            <ac:picMk id="98308" creationId="{00000000-0000-0000-0000-000000000000}"/>
          </ac:picMkLst>
        </pc:picChg>
        <pc:picChg chg="mod">
          <ac:chgData name="David Esposito" userId="eb1e6293-ed5f-46c7-bbda-e1acb8138939" providerId="ADAL" clId="{10B97584-787F-4BEE-AC1A-476630B01309}" dt="2022-04-28T17:38:16.582" v="5451" actId="1076"/>
          <ac:picMkLst>
            <pc:docMk/>
            <pc:sldMk cId="0" sldId="443"/>
            <ac:picMk id="98309" creationId="{00000000-0000-0000-0000-000000000000}"/>
          </ac:picMkLst>
        </pc:picChg>
        <pc:picChg chg="mod">
          <ac:chgData name="David Esposito" userId="eb1e6293-ed5f-46c7-bbda-e1acb8138939" providerId="ADAL" clId="{10B97584-787F-4BEE-AC1A-476630B01309}" dt="2022-04-28T17:38:30.216" v="5457" actId="1076"/>
          <ac:picMkLst>
            <pc:docMk/>
            <pc:sldMk cId="0" sldId="443"/>
            <ac:picMk id="98311" creationId="{00000000-0000-0000-0000-000000000000}"/>
          </ac:picMkLst>
        </pc:picChg>
        <pc:picChg chg="mod">
          <ac:chgData name="David Esposito" userId="eb1e6293-ed5f-46c7-bbda-e1acb8138939" providerId="ADAL" clId="{10B97584-787F-4BEE-AC1A-476630B01309}" dt="2022-04-28T17:38:19.610" v="5452" actId="14100"/>
          <ac:picMkLst>
            <pc:docMk/>
            <pc:sldMk cId="0" sldId="443"/>
            <ac:picMk id="98312" creationId="{00000000-0000-0000-0000-000000000000}"/>
          </ac:picMkLst>
        </pc:picChg>
      </pc:sldChg>
      <pc:sldChg chg="addSp modSp mod">
        <pc:chgData name="David Esposito" userId="eb1e6293-ed5f-46c7-bbda-e1acb8138939" providerId="ADAL" clId="{10B97584-787F-4BEE-AC1A-476630B01309}" dt="2022-01-26T22:53:09.115" v="872" actId="167"/>
        <pc:sldMkLst>
          <pc:docMk/>
          <pc:sldMk cId="1677547096" sldId="444"/>
        </pc:sldMkLst>
        <pc:picChg chg="add mod ord">
          <ac:chgData name="David Esposito" userId="eb1e6293-ed5f-46c7-bbda-e1acb8138939" providerId="ADAL" clId="{10B97584-787F-4BEE-AC1A-476630B01309}" dt="2022-01-26T22:53:09.115" v="872" actId="167"/>
          <ac:picMkLst>
            <pc:docMk/>
            <pc:sldMk cId="1677547096" sldId="444"/>
            <ac:picMk id="4" creationId="{42AFE448-8DF9-4862-AAC8-22ECA54942C5}"/>
          </ac:picMkLst>
        </pc:picChg>
      </pc:sldChg>
      <pc:sldChg chg="addSp delSp modSp add mod modNotes">
        <pc:chgData name="David Esposito" userId="eb1e6293-ed5f-46c7-bbda-e1acb8138939" providerId="ADAL" clId="{10B97584-787F-4BEE-AC1A-476630B01309}" dt="2022-04-28T20:05:15.028" v="6126"/>
        <pc:sldMkLst>
          <pc:docMk/>
          <pc:sldMk cId="243114237" sldId="445"/>
        </pc:sldMkLst>
        <pc:spChg chg="del">
          <ac:chgData name="David Esposito" userId="eb1e6293-ed5f-46c7-bbda-e1acb8138939" providerId="ADAL" clId="{10B97584-787F-4BEE-AC1A-476630B01309}" dt="2022-01-26T22:53:35.654" v="873" actId="478"/>
          <ac:spMkLst>
            <pc:docMk/>
            <pc:sldMk cId="243114237" sldId="445"/>
            <ac:spMk id="2" creationId="{0D5FBD99-5CEB-461C-9A08-7D37DFBCFB2C}"/>
          </ac:spMkLst>
        </pc:spChg>
        <pc:spChg chg="add mod">
          <ac:chgData name="David Esposito" userId="eb1e6293-ed5f-46c7-bbda-e1acb8138939" providerId="ADAL" clId="{10B97584-787F-4BEE-AC1A-476630B01309}" dt="2022-01-26T22:05:33.050" v="5" actId="14100"/>
          <ac:spMkLst>
            <pc:docMk/>
            <pc:sldMk cId="243114237" sldId="445"/>
            <ac:spMk id="2" creationId="{DC448DED-0C85-4979-85C4-5E8C76970EAC}"/>
          </ac:spMkLst>
        </pc:spChg>
      </pc:sldChg>
      <pc:sldChg chg="modSp mod">
        <pc:chgData name="David Esposito" userId="eb1e6293-ed5f-46c7-bbda-e1acb8138939" providerId="ADAL" clId="{10B97584-787F-4BEE-AC1A-476630B01309}" dt="2022-02-02T17:42:18.697" v="3225" actId="20577"/>
        <pc:sldMkLst>
          <pc:docMk/>
          <pc:sldMk cId="3890053120" sldId="454"/>
        </pc:sldMkLst>
        <pc:spChg chg="mod">
          <ac:chgData name="David Esposito" userId="eb1e6293-ed5f-46c7-bbda-e1acb8138939" providerId="ADAL" clId="{10B97584-787F-4BEE-AC1A-476630B01309}" dt="2022-02-02T17:42:18.697" v="3225" actId="20577"/>
          <ac:spMkLst>
            <pc:docMk/>
            <pc:sldMk cId="3890053120" sldId="454"/>
            <ac:spMk id="7" creationId="{26BA227D-902D-445D-8FC9-87812C8C00AA}"/>
          </ac:spMkLst>
        </pc:spChg>
      </pc:sldChg>
      <pc:sldChg chg="addSp delSp modSp mod modNotesTx">
        <pc:chgData name="David Esposito" userId="eb1e6293-ed5f-46c7-bbda-e1acb8138939" providerId="ADAL" clId="{10B97584-787F-4BEE-AC1A-476630B01309}" dt="2022-01-26T22:34:16.139" v="167" actId="14100"/>
        <pc:sldMkLst>
          <pc:docMk/>
          <pc:sldMk cId="3371380871" sldId="457"/>
        </pc:sldMkLst>
        <pc:spChg chg="mod">
          <ac:chgData name="David Esposito" userId="eb1e6293-ed5f-46c7-bbda-e1acb8138939" providerId="ADAL" clId="{10B97584-787F-4BEE-AC1A-476630B01309}" dt="2022-01-26T22:33:51.008" v="164" actId="1076"/>
          <ac:spMkLst>
            <pc:docMk/>
            <pc:sldMk cId="3371380871" sldId="457"/>
            <ac:spMk id="11" creationId="{C6F53028-726D-4362-985A-77158C5A7C3A}"/>
          </ac:spMkLst>
        </pc:spChg>
        <pc:picChg chg="add del mod ord modCrop">
          <ac:chgData name="David Esposito" userId="eb1e6293-ed5f-46c7-bbda-e1acb8138939" providerId="ADAL" clId="{10B97584-787F-4BEE-AC1A-476630B01309}" dt="2022-01-26T22:31:26.727" v="147" actId="478"/>
          <ac:picMkLst>
            <pc:docMk/>
            <pc:sldMk cId="3371380871" sldId="457"/>
            <ac:picMk id="3" creationId="{BDD31D49-119C-4459-AB35-4A24400C3AF0}"/>
          </ac:picMkLst>
        </pc:picChg>
        <pc:picChg chg="add mod ord modCrop">
          <ac:chgData name="David Esposito" userId="eb1e6293-ed5f-46c7-bbda-e1acb8138939" providerId="ADAL" clId="{10B97584-787F-4BEE-AC1A-476630B01309}" dt="2022-01-26T22:33:45.811" v="163" actId="167"/>
          <ac:picMkLst>
            <pc:docMk/>
            <pc:sldMk cId="3371380871" sldId="457"/>
            <ac:picMk id="5" creationId="{002D031B-2D35-496A-94C1-6D4A9B6CFCF9}"/>
          </ac:picMkLst>
        </pc:picChg>
        <pc:picChg chg="del">
          <ac:chgData name="David Esposito" userId="eb1e6293-ed5f-46c7-bbda-e1acb8138939" providerId="ADAL" clId="{10B97584-787F-4BEE-AC1A-476630B01309}" dt="2022-01-26T22:27:31.365" v="8" actId="478"/>
          <ac:picMkLst>
            <pc:docMk/>
            <pc:sldMk cId="3371380871" sldId="457"/>
            <ac:picMk id="6" creationId="{AE70A593-5BA3-4CAC-8EC6-3A8056117EA4}"/>
          </ac:picMkLst>
        </pc:picChg>
        <pc:picChg chg="del">
          <ac:chgData name="David Esposito" userId="eb1e6293-ed5f-46c7-bbda-e1acb8138939" providerId="ADAL" clId="{10B97584-787F-4BEE-AC1A-476630B01309}" dt="2022-01-26T22:28:39.078" v="17" actId="478"/>
          <ac:picMkLst>
            <pc:docMk/>
            <pc:sldMk cId="3371380871" sldId="457"/>
            <ac:picMk id="7" creationId="{02E370E7-45F6-431E-A34D-6197633AD0DD}"/>
          </ac:picMkLst>
        </pc:picChg>
        <pc:cxnChg chg="mod">
          <ac:chgData name="David Esposito" userId="eb1e6293-ed5f-46c7-bbda-e1acb8138939" providerId="ADAL" clId="{10B97584-787F-4BEE-AC1A-476630B01309}" dt="2022-01-26T22:34:16.139" v="167" actId="14100"/>
          <ac:cxnSpMkLst>
            <pc:docMk/>
            <pc:sldMk cId="3371380871" sldId="457"/>
            <ac:cxnSpMk id="12" creationId="{4B35FA67-AC47-49BD-B767-A56C10A5A0A4}"/>
          </ac:cxnSpMkLst>
        </pc:cxnChg>
      </pc:sldChg>
      <pc:sldChg chg="modNotes modNotesTx">
        <pc:chgData name="David Esposito" userId="eb1e6293-ed5f-46c7-bbda-e1acb8138939" providerId="ADAL" clId="{10B97584-787F-4BEE-AC1A-476630B01309}" dt="2022-04-28T20:05:45.642" v="6134"/>
        <pc:sldMkLst>
          <pc:docMk/>
          <pc:sldMk cId="1326154246" sldId="460"/>
        </pc:sldMkLst>
      </pc:sldChg>
      <pc:sldChg chg="modSp mod modNotes modNotesTx">
        <pc:chgData name="David Esposito" userId="eb1e6293-ed5f-46c7-bbda-e1acb8138939" providerId="ADAL" clId="{10B97584-787F-4BEE-AC1A-476630B01309}" dt="2022-04-28T20:09:27.040" v="6239" actId="6549"/>
        <pc:sldMkLst>
          <pc:docMk/>
          <pc:sldMk cId="542043281" sldId="461"/>
        </pc:sldMkLst>
        <pc:spChg chg="mod">
          <ac:chgData name="David Esposito" userId="eb1e6293-ed5f-46c7-bbda-e1acb8138939" providerId="ADAL" clId="{10B97584-787F-4BEE-AC1A-476630B01309}" dt="2022-04-28T20:09:27.040" v="6239" actId="6549"/>
          <ac:spMkLst>
            <pc:docMk/>
            <pc:sldMk cId="542043281" sldId="461"/>
            <ac:spMk id="5" creationId="{5403386B-B418-45B9-B9AF-1C21A6D7D25F}"/>
          </ac:spMkLst>
        </pc:spChg>
      </pc:sldChg>
      <pc:sldChg chg="modSp modNotes modNotesTx">
        <pc:chgData name="David Esposito" userId="eb1e6293-ed5f-46c7-bbda-e1acb8138939" providerId="ADAL" clId="{10B97584-787F-4BEE-AC1A-476630B01309}" dt="2022-04-28T20:05:45.642" v="6134"/>
        <pc:sldMkLst>
          <pc:docMk/>
          <pc:sldMk cId="2557444514" sldId="462"/>
        </pc:sldMkLst>
        <pc:graphicFrameChg chg="mod">
          <ac:chgData name="David Esposito" userId="eb1e6293-ed5f-46c7-bbda-e1acb8138939" providerId="ADAL" clId="{10B97584-787F-4BEE-AC1A-476630B01309}" dt="2022-04-28T20:05:15.028" v="6126"/>
          <ac:graphicFrameMkLst>
            <pc:docMk/>
            <pc:sldMk cId="2557444514" sldId="462"/>
            <ac:graphicFrameMk id="9" creationId="{BE0F595E-82FF-43FC-8C53-3711D8B986E4}"/>
          </ac:graphicFrameMkLst>
        </pc:graphicFrameChg>
      </pc:sldChg>
      <pc:sldChg chg="modSp modNotes modNotesTx">
        <pc:chgData name="David Esposito" userId="eb1e6293-ed5f-46c7-bbda-e1acb8138939" providerId="ADAL" clId="{10B97584-787F-4BEE-AC1A-476630B01309}" dt="2022-04-28T20:10:29.395" v="6248" actId="1076"/>
        <pc:sldMkLst>
          <pc:docMk/>
          <pc:sldMk cId="3565311795" sldId="463"/>
        </pc:sldMkLst>
        <pc:picChg chg="mod">
          <ac:chgData name="David Esposito" userId="eb1e6293-ed5f-46c7-bbda-e1acb8138939" providerId="ADAL" clId="{10B97584-787F-4BEE-AC1A-476630B01309}" dt="2022-04-28T20:10:29.395" v="6248" actId="1076"/>
          <ac:picMkLst>
            <pc:docMk/>
            <pc:sldMk cId="3565311795" sldId="463"/>
            <ac:picMk id="11" creationId="{3C5C8B39-FA24-4E17-A80D-EA4893C501FD}"/>
          </ac:picMkLst>
        </pc:picChg>
      </pc:sldChg>
      <pc:sldChg chg="addSp modSp mod modNotes modNotesTx">
        <pc:chgData name="David Esposito" userId="eb1e6293-ed5f-46c7-bbda-e1acb8138939" providerId="ADAL" clId="{10B97584-787F-4BEE-AC1A-476630B01309}" dt="2022-04-28T20:10:22.148" v="6247" actId="1076"/>
        <pc:sldMkLst>
          <pc:docMk/>
          <pc:sldMk cId="2034280332" sldId="464"/>
        </pc:sldMkLst>
        <pc:spChg chg="mod">
          <ac:chgData name="David Esposito" userId="eb1e6293-ed5f-46c7-bbda-e1acb8138939" providerId="ADAL" clId="{10B97584-787F-4BEE-AC1A-476630B01309}" dt="2022-04-28T20:10:22.148" v="6247" actId="1076"/>
          <ac:spMkLst>
            <pc:docMk/>
            <pc:sldMk cId="2034280332" sldId="464"/>
            <ac:spMk id="7" creationId="{81FB147F-868D-4CBE-85B8-4484CC9C1B83}"/>
          </ac:spMkLst>
        </pc:spChg>
        <pc:spChg chg="mod">
          <ac:chgData name="David Esposito" userId="eb1e6293-ed5f-46c7-bbda-e1acb8138939" providerId="ADAL" clId="{10B97584-787F-4BEE-AC1A-476630B01309}" dt="2022-04-28T20:05:45.642" v="6134"/>
          <ac:spMkLst>
            <pc:docMk/>
            <pc:sldMk cId="2034280332" sldId="464"/>
            <ac:spMk id="8" creationId="{A5F9C936-0C13-4313-ABC6-920CF984BE49}"/>
          </ac:spMkLst>
        </pc:spChg>
        <pc:picChg chg="add mod">
          <ac:chgData name="David Esposito" userId="eb1e6293-ed5f-46c7-bbda-e1acb8138939" providerId="ADAL" clId="{10B97584-787F-4BEE-AC1A-476630B01309}" dt="2022-04-28T20:10:18.421" v="6246" actId="1076"/>
          <ac:picMkLst>
            <pc:docMk/>
            <pc:sldMk cId="2034280332" sldId="464"/>
            <ac:picMk id="3" creationId="{F3463B23-6C64-421A-E843-51B2FF9733E7}"/>
          </ac:picMkLst>
        </pc:picChg>
        <pc:picChg chg="mod">
          <ac:chgData name="David Esposito" userId="eb1e6293-ed5f-46c7-bbda-e1acb8138939" providerId="ADAL" clId="{10B97584-787F-4BEE-AC1A-476630B01309}" dt="2022-01-26T22:52:12.698" v="869" actId="1076"/>
          <ac:picMkLst>
            <pc:docMk/>
            <pc:sldMk cId="2034280332" sldId="464"/>
            <ac:picMk id="6" creationId="{F62A0D43-2D68-472F-909A-44A01978B0F3}"/>
          </ac:picMkLst>
        </pc:picChg>
      </pc:sldChg>
      <pc:sldChg chg="modSp mod modNotes modNotesTx">
        <pc:chgData name="David Esposito" userId="eb1e6293-ed5f-46c7-bbda-e1acb8138939" providerId="ADAL" clId="{10B97584-787F-4BEE-AC1A-476630B01309}" dt="2022-04-28T20:06:35.202" v="6171" actId="6549"/>
        <pc:sldMkLst>
          <pc:docMk/>
          <pc:sldMk cId="2857802972" sldId="465"/>
        </pc:sldMkLst>
        <pc:picChg chg="mod">
          <ac:chgData name="David Esposito" userId="eb1e6293-ed5f-46c7-bbda-e1acb8138939" providerId="ADAL" clId="{10B97584-787F-4BEE-AC1A-476630B01309}" dt="2022-01-26T22:52:17.593" v="870" actId="1076"/>
          <ac:picMkLst>
            <pc:docMk/>
            <pc:sldMk cId="2857802972" sldId="465"/>
            <ac:picMk id="4" creationId="{10C0772B-7628-4D78-8784-51F660D56CDD}"/>
          </ac:picMkLst>
        </pc:picChg>
      </pc:sldChg>
      <pc:sldChg chg="modSp modNotes">
        <pc:chgData name="David Esposito" userId="eb1e6293-ed5f-46c7-bbda-e1acb8138939" providerId="ADAL" clId="{10B97584-787F-4BEE-AC1A-476630B01309}" dt="2022-04-28T20:05:45.642" v="6134"/>
        <pc:sldMkLst>
          <pc:docMk/>
          <pc:sldMk cId="4194723308" sldId="466"/>
        </pc:sldMkLst>
        <pc:spChg chg="mod">
          <ac:chgData name="David Esposito" userId="eb1e6293-ed5f-46c7-bbda-e1acb8138939" providerId="ADAL" clId="{10B97584-787F-4BEE-AC1A-476630B01309}" dt="2022-04-28T20:05:15.028" v="6126"/>
          <ac:spMkLst>
            <pc:docMk/>
            <pc:sldMk cId="4194723308" sldId="466"/>
            <ac:spMk id="6" creationId="{82FD2900-5BD0-4B89-8E66-E0A0E0B564EB}"/>
          </ac:spMkLst>
        </pc:spChg>
      </pc:sldChg>
      <pc:sldChg chg="modSp mod modNotes">
        <pc:chgData name="David Esposito" userId="eb1e6293-ed5f-46c7-bbda-e1acb8138939" providerId="ADAL" clId="{10B97584-787F-4BEE-AC1A-476630B01309}" dt="2022-04-28T20:10:39.769" v="6249" actId="1076"/>
        <pc:sldMkLst>
          <pc:docMk/>
          <pc:sldMk cId="2436695311" sldId="468"/>
        </pc:sldMkLst>
        <pc:spChg chg="mod">
          <ac:chgData name="David Esposito" userId="eb1e6293-ed5f-46c7-bbda-e1acb8138939" providerId="ADAL" clId="{10B97584-787F-4BEE-AC1A-476630B01309}" dt="2022-04-28T20:10:39.769" v="6249" actId="1076"/>
          <ac:spMkLst>
            <pc:docMk/>
            <pc:sldMk cId="2436695311" sldId="468"/>
            <ac:spMk id="6" creationId="{75C57C3D-CA2D-440A-80E3-ED1B8212682F}"/>
          </ac:spMkLst>
        </pc:spChg>
        <pc:graphicFrameChg chg="mod">
          <ac:chgData name="David Esposito" userId="eb1e6293-ed5f-46c7-bbda-e1acb8138939" providerId="ADAL" clId="{10B97584-787F-4BEE-AC1A-476630B01309}" dt="2022-04-28T20:05:15.028" v="6126"/>
          <ac:graphicFrameMkLst>
            <pc:docMk/>
            <pc:sldMk cId="2436695311" sldId="468"/>
            <ac:graphicFrameMk id="7" creationId="{A0E1A132-13D7-4934-9455-7D6DDE004F64}"/>
          </ac:graphicFrameMkLst>
        </pc:graphicFrameChg>
      </pc:sldChg>
      <pc:sldChg chg="modSp modNotes">
        <pc:chgData name="David Esposito" userId="eb1e6293-ed5f-46c7-bbda-e1acb8138939" providerId="ADAL" clId="{10B97584-787F-4BEE-AC1A-476630B01309}" dt="2022-04-28T20:05:45.642" v="6134"/>
        <pc:sldMkLst>
          <pc:docMk/>
          <pc:sldMk cId="3325398507" sldId="469"/>
        </pc:sldMkLst>
        <pc:spChg chg="mod">
          <ac:chgData name="David Esposito" userId="eb1e6293-ed5f-46c7-bbda-e1acb8138939" providerId="ADAL" clId="{10B97584-787F-4BEE-AC1A-476630B01309}" dt="2022-04-28T20:05:45.642" v="6134"/>
          <ac:spMkLst>
            <pc:docMk/>
            <pc:sldMk cId="3325398507" sldId="469"/>
            <ac:spMk id="6" creationId="{31264382-4E21-4A64-A758-B7C667E0AED7}"/>
          </ac:spMkLst>
        </pc:spChg>
      </pc:sldChg>
      <pc:sldChg chg="modSp modNotes">
        <pc:chgData name="David Esposito" userId="eb1e6293-ed5f-46c7-bbda-e1acb8138939" providerId="ADAL" clId="{10B97584-787F-4BEE-AC1A-476630B01309}" dt="2022-04-28T20:05:45.642" v="6134"/>
        <pc:sldMkLst>
          <pc:docMk/>
          <pc:sldMk cId="4107216776" sldId="470"/>
        </pc:sldMkLst>
        <pc:spChg chg="mod">
          <ac:chgData name="David Esposito" userId="eb1e6293-ed5f-46c7-bbda-e1acb8138939" providerId="ADAL" clId="{10B97584-787F-4BEE-AC1A-476630B01309}" dt="2022-04-28T20:05:15.028" v="6126"/>
          <ac:spMkLst>
            <pc:docMk/>
            <pc:sldMk cId="4107216776" sldId="470"/>
            <ac:spMk id="7" creationId="{24CA70AF-CA3E-4CF2-B1B5-862DF8EE5AE6}"/>
          </ac:spMkLst>
        </pc:spChg>
        <pc:spChg chg="mod">
          <ac:chgData name="David Esposito" userId="eb1e6293-ed5f-46c7-bbda-e1acb8138939" providerId="ADAL" clId="{10B97584-787F-4BEE-AC1A-476630B01309}" dt="2022-04-28T20:05:45.642" v="6134"/>
          <ac:spMkLst>
            <pc:docMk/>
            <pc:sldMk cId="4107216776" sldId="470"/>
            <ac:spMk id="10" creationId="{86365824-4C1D-42FB-8650-FD8836E40654}"/>
          </ac:spMkLst>
        </pc:spChg>
      </pc:sldChg>
      <pc:sldChg chg="add del">
        <pc:chgData name="David Esposito" userId="eb1e6293-ed5f-46c7-bbda-e1acb8138939" providerId="ADAL" clId="{10B97584-787F-4BEE-AC1A-476630B01309}" dt="2022-04-28T17:32:38.709" v="5339" actId="47"/>
        <pc:sldMkLst>
          <pc:docMk/>
          <pc:sldMk cId="1838157816" sldId="473"/>
        </pc:sldMkLst>
      </pc:sldChg>
      <pc:sldChg chg="modNotes modNotesTx">
        <pc:chgData name="David Esposito" userId="eb1e6293-ed5f-46c7-bbda-e1acb8138939" providerId="ADAL" clId="{10B97584-787F-4BEE-AC1A-476630B01309}" dt="2022-02-04T21:28:00.308" v="3237" actId="27636"/>
        <pc:sldMkLst>
          <pc:docMk/>
          <pc:sldMk cId="49240298" sldId="474"/>
        </pc:sldMkLst>
      </pc:sldChg>
      <pc:sldChg chg="modNotesTx">
        <pc:chgData name="David Esposito" userId="eb1e6293-ed5f-46c7-bbda-e1acb8138939" providerId="ADAL" clId="{10B97584-787F-4BEE-AC1A-476630B01309}" dt="2022-04-28T20:13:25.008" v="6321" actId="20577"/>
        <pc:sldMkLst>
          <pc:docMk/>
          <pc:sldMk cId="1307787213" sldId="475"/>
        </pc:sldMkLst>
      </pc:sldChg>
      <pc:sldChg chg="modNotesTx">
        <pc:chgData name="David Esposito" userId="eb1e6293-ed5f-46c7-bbda-e1acb8138939" providerId="ADAL" clId="{10B97584-787F-4BEE-AC1A-476630B01309}" dt="2022-02-08T21:05:53.037" v="3894" actId="20577"/>
        <pc:sldMkLst>
          <pc:docMk/>
          <pc:sldMk cId="2384123896" sldId="476"/>
        </pc:sldMkLst>
      </pc:sldChg>
      <pc:sldChg chg="addSp delSp modSp mod modNotesTx">
        <pc:chgData name="David Esposito" userId="eb1e6293-ed5f-46c7-bbda-e1acb8138939" providerId="ADAL" clId="{10B97584-787F-4BEE-AC1A-476630B01309}" dt="2022-04-28T15:38:50.790" v="4948" actId="1076"/>
        <pc:sldMkLst>
          <pc:docMk/>
          <pc:sldMk cId="3775476222" sldId="479"/>
        </pc:sldMkLst>
        <pc:spChg chg="mod">
          <ac:chgData name="David Esposito" userId="eb1e6293-ed5f-46c7-bbda-e1acb8138939" providerId="ADAL" clId="{10B97584-787F-4BEE-AC1A-476630B01309}" dt="2022-02-02T17:41:44.908" v="3209" actId="1076"/>
          <ac:spMkLst>
            <pc:docMk/>
            <pc:sldMk cId="3775476222" sldId="479"/>
            <ac:spMk id="6" creationId="{EF9CEDAA-9796-457C-884B-468FA85907BE}"/>
          </ac:spMkLst>
        </pc:spChg>
        <pc:spChg chg="mod">
          <ac:chgData name="David Esposito" userId="eb1e6293-ed5f-46c7-bbda-e1acb8138939" providerId="ADAL" clId="{10B97584-787F-4BEE-AC1A-476630B01309}" dt="2022-02-02T17:41:41.608" v="3208" actId="1076"/>
          <ac:spMkLst>
            <pc:docMk/>
            <pc:sldMk cId="3775476222" sldId="479"/>
            <ac:spMk id="7" creationId="{BFF52244-887B-426D-9582-21622DFF39E7}"/>
          </ac:spMkLst>
        </pc:spChg>
        <pc:spChg chg="mod">
          <ac:chgData name="David Esposito" userId="eb1e6293-ed5f-46c7-bbda-e1acb8138939" providerId="ADAL" clId="{10B97584-787F-4BEE-AC1A-476630B01309}" dt="2022-02-02T17:41:33.220" v="3207" actId="1076"/>
          <ac:spMkLst>
            <pc:docMk/>
            <pc:sldMk cId="3775476222" sldId="479"/>
            <ac:spMk id="8" creationId="{D7F09DB0-0511-4CA0-A85F-7E5F9F185F78}"/>
          </ac:spMkLst>
        </pc:spChg>
        <pc:picChg chg="del">
          <ac:chgData name="David Esposito" userId="eb1e6293-ed5f-46c7-bbda-e1acb8138939" providerId="ADAL" clId="{10B97584-787F-4BEE-AC1A-476630B01309}" dt="2022-02-02T17:41:28.855" v="3206" actId="478"/>
          <ac:picMkLst>
            <pc:docMk/>
            <pc:sldMk cId="3775476222" sldId="479"/>
            <ac:picMk id="5" creationId="{6F5729E1-AAFC-4FC4-B86C-A13DB6868913}"/>
          </ac:picMkLst>
        </pc:picChg>
        <pc:picChg chg="add mod">
          <ac:chgData name="David Esposito" userId="eb1e6293-ed5f-46c7-bbda-e1acb8138939" providerId="ADAL" clId="{10B97584-787F-4BEE-AC1A-476630B01309}" dt="2022-04-28T15:36:19.990" v="4929" actId="14100"/>
          <ac:picMkLst>
            <pc:docMk/>
            <pc:sldMk cId="3775476222" sldId="479"/>
            <ac:picMk id="9" creationId="{AE53F350-D71B-4309-B93F-40338611A291}"/>
          </ac:picMkLst>
        </pc:picChg>
        <pc:picChg chg="add mod">
          <ac:chgData name="David Esposito" userId="eb1e6293-ed5f-46c7-bbda-e1acb8138939" providerId="ADAL" clId="{10B97584-787F-4BEE-AC1A-476630B01309}" dt="2022-04-28T15:36:43.575" v="4938" actId="14100"/>
          <ac:picMkLst>
            <pc:docMk/>
            <pc:sldMk cId="3775476222" sldId="479"/>
            <ac:picMk id="10" creationId="{E9EC317F-8A71-491C-8C77-06B68D6EAF8C}"/>
          </ac:picMkLst>
        </pc:picChg>
        <pc:picChg chg="add mod">
          <ac:chgData name="David Esposito" userId="eb1e6293-ed5f-46c7-bbda-e1acb8138939" providerId="ADAL" clId="{10B97584-787F-4BEE-AC1A-476630B01309}" dt="2022-04-28T15:38:50.790" v="4948" actId="1076"/>
          <ac:picMkLst>
            <pc:docMk/>
            <pc:sldMk cId="3775476222" sldId="479"/>
            <ac:picMk id="11" creationId="{2250911E-3795-B15A-AE65-B78FFB76F328}"/>
          </ac:picMkLst>
        </pc:picChg>
        <pc:picChg chg="add del mod">
          <ac:chgData name="David Esposito" userId="eb1e6293-ed5f-46c7-bbda-e1acb8138939" providerId="ADAL" clId="{10B97584-787F-4BEE-AC1A-476630B01309}" dt="2022-02-02T17:40:01.312" v="3181" actId="478"/>
          <ac:picMkLst>
            <pc:docMk/>
            <pc:sldMk cId="3775476222" sldId="479"/>
            <ac:picMk id="11" creationId="{99B8CC2C-0F11-4C69-AE5B-9136BC7BA43A}"/>
          </ac:picMkLst>
        </pc:picChg>
        <pc:picChg chg="add mod">
          <ac:chgData name="David Esposito" userId="eb1e6293-ed5f-46c7-bbda-e1acb8138939" providerId="ADAL" clId="{10B97584-787F-4BEE-AC1A-476630B01309}" dt="2022-04-28T15:38:45.595" v="4946" actId="14100"/>
          <ac:picMkLst>
            <pc:docMk/>
            <pc:sldMk cId="3775476222" sldId="479"/>
            <ac:picMk id="12" creationId="{7C61E54E-5DC4-4EBD-9E24-73D61788C14C}"/>
          </ac:picMkLst>
        </pc:picChg>
        <pc:picChg chg="add del mod">
          <ac:chgData name="David Esposito" userId="eb1e6293-ed5f-46c7-bbda-e1acb8138939" providerId="ADAL" clId="{10B97584-787F-4BEE-AC1A-476630B01309}" dt="2022-04-28T15:36:05.088" v="4924" actId="478"/>
          <ac:picMkLst>
            <pc:docMk/>
            <pc:sldMk cId="3775476222" sldId="479"/>
            <ac:picMk id="13" creationId="{9FDD4605-87DA-42B6-B4CA-1E4F82B7F223}"/>
          </ac:picMkLst>
        </pc:picChg>
        <pc:picChg chg="add mod">
          <ac:chgData name="David Esposito" userId="eb1e6293-ed5f-46c7-bbda-e1acb8138939" providerId="ADAL" clId="{10B97584-787F-4BEE-AC1A-476630B01309}" dt="2022-04-28T15:38:48.063" v="4947" actId="1076"/>
          <ac:picMkLst>
            <pc:docMk/>
            <pc:sldMk cId="3775476222" sldId="479"/>
            <ac:picMk id="14" creationId="{2D07191D-E035-E764-536B-FF3C755E3F20}"/>
          </ac:picMkLst>
        </pc:picChg>
      </pc:sldChg>
      <pc:sldChg chg="modNotesTx">
        <pc:chgData name="David Esposito" userId="eb1e6293-ed5f-46c7-bbda-e1acb8138939" providerId="ADAL" clId="{10B97584-787F-4BEE-AC1A-476630B01309}" dt="2022-04-28T20:12:46.690" v="6291" actId="20577"/>
        <pc:sldMkLst>
          <pc:docMk/>
          <pc:sldMk cId="2532585605" sldId="480"/>
        </pc:sldMkLst>
      </pc:sldChg>
      <pc:sldChg chg="modNotesTx">
        <pc:chgData name="David Esposito" userId="eb1e6293-ed5f-46c7-bbda-e1acb8138939" providerId="ADAL" clId="{10B97584-787F-4BEE-AC1A-476630B01309}" dt="2022-02-08T21:08:31.742" v="4002" actId="6549"/>
        <pc:sldMkLst>
          <pc:docMk/>
          <pc:sldMk cId="2053282527" sldId="481"/>
        </pc:sldMkLst>
      </pc:sldChg>
      <pc:sldChg chg="modNotesTx">
        <pc:chgData name="David Esposito" userId="eb1e6293-ed5f-46c7-bbda-e1acb8138939" providerId="ADAL" clId="{10B97584-787F-4BEE-AC1A-476630B01309}" dt="2022-04-28T20:14:26.875" v="6393" actId="20577"/>
        <pc:sldMkLst>
          <pc:docMk/>
          <pc:sldMk cId="605196561" sldId="482"/>
        </pc:sldMkLst>
      </pc:sldChg>
      <pc:sldChg chg="modNotesTx">
        <pc:chgData name="David Esposito" userId="eb1e6293-ed5f-46c7-bbda-e1acb8138939" providerId="ADAL" clId="{10B97584-787F-4BEE-AC1A-476630B01309}" dt="2022-02-08T21:12:47.046" v="4853" actId="20577"/>
        <pc:sldMkLst>
          <pc:docMk/>
          <pc:sldMk cId="944136589" sldId="483"/>
        </pc:sldMkLst>
      </pc:sldChg>
      <pc:sldChg chg="modNotes modNotesTx">
        <pc:chgData name="David Esposito" userId="eb1e6293-ed5f-46c7-bbda-e1acb8138939" providerId="ADAL" clId="{10B97584-787F-4BEE-AC1A-476630B01309}" dt="2022-03-10T17:18:40.370" v="4903" actId="13926"/>
        <pc:sldMkLst>
          <pc:docMk/>
          <pc:sldMk cId="2893980530" sldId="485"/>
        </pc:sldMkLst>
      </pc:sldChg>
      <pc:sldChg chg="modSp del mod modNotesTx">
        <pc:chgData name="David Esposito" userId="eb1e6293-ed5f-46c7-bbda-e1acb8138939" providerId="ADAL" clId="{10B97584-787F-4BEE-AC1A-476630B01309}" dt="2022-03-10T14:49:15.749" v="4899" actId="2696"/>
        <pc:sldMkLst>
          <pc:docMk/>
          <pc:sldMk cId="2092243562" sldId="486"/>
        </pc:sldMkLst>
        <pc:spChg chg="mod">
          <ac:chgData name="David Esposito" userId="eb1e6293-ed5f-46c7-bbda-e1acb8138939" providerId="ADAL" clId="{10B97584-787F-4BEE-AC1A-476630B01309}" dt="2022-02-02T15:44:02.103" v="923" actId="207"/>
          <ac:spMkLst>
            <pc:docMk/>
            <pc:sldMk cId="2092243562" sldId="486"/>
            <ac:spMk id="5" creationId="{D6FA5B30-B122-47D6-A171-AFBB8E2D8466}"/>
          </ac:spMkLst>
        </pc:spChg>
        <pc:spChg chg="mod">
          <ac:chgData name="David Esposito" userId="eb1e6293-ed5f-46c7-bbda-e1acb8138939" providerId="ADAL" clId="{10B97584-787F-4BEE-AC1A-476630B01309}" dt="2022-02-02T15:43:32.864" v="920" actId="33524"/>
          <ac:spMkLst>
            <pc:docMk/>
            <pc:sldMk cId="2092243562" sldId="486"/>
            <ac:spMk id="8" creationId="{AEE67A08-429E-4457-A320-8BC08C288194}"/>
          </ac:spMkLst>
        </pc:spChg>
      </pc:sldChg>
      <pc:sldChg chg="add">
        <pc:chgData name="David Esposito" userId="eb1e6293-ed5f-46c7-bbda-e1acb8138939" providerId="ADAL" clId="{10B97584-787F-4BEE-AC1A-476630B01309}" dt="2022-01-26T22:04:32.832" v="0"/>
        <pc:sldMkLst>
          <pc:docMk/>
          <pc:sldMk cId="2548027978" sldId="487"/>
        </pc:sldMkLst>
      </pc:sldChg>
      <pc:sldChg chg="modSp add mod">
        <pc:chgData name="David Esposito" userId="eb1e6293-ed5f-46c7-bbda-e1acb8138939" providerId="ADAL" clId="{10B97584-787F-4BEE-AC1A-476630B01309}" dt="2022-04-28T15:39:10.900" v="4949" actId="1076"/>
        <pc:sldMkLst>
          <pc:docMk/>
          <pc:sldMk cId="1676794234" sldId="488"/>
        </pc:sldMkLst>
        <pc:spChg chg="mod">
          <ac:chgData name="David Esposito" userId="eb1e6293-ed5f-46c7-bbda-e1acb8138939" providerId="ADAL" clId="{10B97584-787F-4BEE-AC1A-476630B01309}" dt="2022-04-28T15:39:10.900" v="4949" actId="1076"/>
          <ac:spMkLst>
            <pc:docMk/>
            <pc:sldMk cId="1676794234" sldId="488"/>
            <ac:spMk id="5" creationId="{D6FA5B30-B122-47D6-A171-AFBB8E2D8466}"/>
          </ac:spMkLst>
        </pc:spChg>
        <pc:spChg chg="mod">
          <ac:chgData name="David Esposito" userId="eb1e6293-ed5f-46c7-bbda-e1acb8138939" providerId="ADAL" clId="{10B97584-787F-4BEE-AC1A-476630B01309}" dt="2022-03-10T14:52:37.719" v="4902" actId="1076"/>
          <ac:spMkLst>
            <pc:docMk/>
            <pc:sldMk cId="1676794234" sldId="488"/>
            <ac:spMk id="8" creationId="{AEE67A08-429E-4457-A320-8BC08C288194}"/>
          </ac:spMkLst>
        </pc:spChg>
        <pc:picChg chg="mod">
          <ac:chgData name="David Esposito" userId="eb1e6293-ed5f-46c7-bbda-e1acb8138939" providerId="ADAL" clId="{10B97584-787F-4BEE-AC1A-476630B01309}" dt="2022-03-10T14:52:31.813" v="4900" actId="1076"/>
          <ac:picMkLst>
            <pc:docMk/>
            <pc:sldMk cId="1676794234" sldId="488"/>
            <ac:picMk id="3" creationId="{5DA6AF4E-121D-4D45-A741-68345A24A61B}"/>
          </ac:picMkLst>
        </pc:picChg>
      </pc:sldChg>
      <pc:sldChg chg="addSp delSp modSp add mod modNotesTx">
        <pc:chgData name="David Esposito" userId="eb1e6293-ed5f-46c7-bbda-e1acb8138939" providerId="ADAL" clId="{10B97584-787F-4BEE-AC1A-476630B01309}" dt="2022-04-28T17:35:29.210" v="5359" actId="1076"/>
        <pc:sldMkLst>
          <pc:docMk/>
          <pc:sldMk cId="0" sldId="489"/>
        </pc:sldMkLst>
        <pc:spChg chg="add mod">
          <ac:chgData name="David Esposito" userId="eb1e6293-ed5f-46c7-bbda-e1acb8138939" providerId="ADAL" clId="{10B97584-787F-4BEE-AC1A-476630B01309}" dt="2022-04-28T17:31:42.810" v="5333" actId="1076"/>
          <ac:spMkLst>
            <pc:docMk/>
            <pc:sldMk cId="0" sldId="489"/>
            <ac:spMk id="12" creationId="{E60A9AE1-90FE-DDBE-11ED-1C4D688BB174}"/>
          </ac:spMkLst>
        </pc:spChg>
        <pc:spChg chg="mod">
          <ac:chgData name="David Esposito" userId="eb1e6293-ed5f-46c7-bbda-e1acb8138939" providerId="ADAL" clId="{10B97584-787F-4BEE-AC1A-476630B01309}" dt="2022-04-28T17:31:47.902" v="5334" actId="1076"/>
          <ac:spMkLst>
            <pc:docMk/>
            <pc:sldMk cId="0" sldId="489"/>
            <ac:spMk id="17" creationId="{D4E53C7D-A2B8-4B2A-8290-7719A6A335F9}"/>
          </ac:spMkLst>
        </pc:spChg>
        <pc:spChg chg="mod">
          <ac:chgData name="David Esposito" userId="eb1e6293-ed5f-46c7-bbda-e1acb8138939" providerId="ADAL" clId="{10B97584-787F-4BEE-AC1A-476630B01309}" dt="2022-04-28T17:31:38.517" v="5332" actId="1076"/>
          <ac:spMkLst>
            <pc:docMk/>
            <pc:sldMk cId="0" sldId="489"/>
            <ac:spMk id="19" creationId="{6F2CC5E4-CF2E-437B-A535-866349DB0710}"/>
          </ac:spMkLst>
        </pc:spChg>
        <pc:spChg chg="mod">
          <ac:chgData name="David Esposito" userId="eb1e6293-ed5f-46c7-bbda-e1acb8138939" providerId="ADAL" clId="{10B97584-787F-4BEE-AC1A-476630B01309}" dt="2022-04-28T17:35:29.210" v="5359" actId="1076"/>
          <ac:spMkLst>
            <pc:docMk/>
            <pc:sldMk cId="0" sldId="489"/>
            <ac:spMk id="89090" creationId="{00000000-0000-0000-0000-000000000000}"/>
          </ac:spMkLst>
        </pc:spChg>
        <pc:spChg chg="mod">
          <ac:chgData name="David Esposito" userId="eb1e6293-ed5f-46c7-bbda-e1acb8138939" providerId="ADAL" clId="{10B97584-787F-4BEE-AC1A-476630B01309}" dt="2022-04-28T17:31:54.645" v="5336" actId="1076"/>
          <ac:spMkLst>
            <pc:docMk/>
            <pc:sldMk cId="0" sldId="489"/>
            <ac:spMk id="89096" creationId="{00000000-0000-0000-0000-000000000000}"/>
          </ac:spMkLst>
        </pc:spChg>
        <pc:picChg chg="mod">
          <ac:chgData name="David Esposito" userId="eb1e6293-ed5f-46c7-bbda-e1acb8138939" providerId="ADAL" clId="{10B97584-787F-4BEE-AC1A-476630B01309}" dt="2022-04-28T17:31:38.517" v="5332" actId="1076"/>
          <ac:picMkLst>
            <pc:docMk/>
            <pc:sldMk cId="0" sldId="489"/>
            <ac:picMk id="6" creationId="{D1C6E113-F081-4947-B841-824DCDFC6A75}"/>
          </ac:picMkLst>
        </pc:picChg>
        <pc:picChg chg="add mod">
          <ac:chgData name="David Esposito" userId="eb1e6293-ed5f-46c7-bbda-e1acb8138939" providerId="ADAL" clId="{10B97584-787F-4BEE-AC1A-476630B01309}" dt="2022-04-28T17:35:23.721" v="5358" actId="14100"/>
          <ac:picMkLst>
            <pc:docMk/>
            <pc:sldMk cId="0" sldId="489"/>
            <ac:picMk id="13" creationId="{8640941F-AF7F-7475-9903-E247F511BEBE}"/>
          </ac:picMkLst>
        </pc:picChg>
        <pc:picChg chg="mod">
          <ac:chgData name="David Esposito" userId="eb1e6293-ed5f-46c7-bbda-e1acb8138939" providerId="ADAL" clId="{10B97584-787F-4BEE-AC1A-476630B01309}" dt="2022-04-28T17:31:47.902" v="5334" actId="1076"/>
          <ac:picMkLst>
            <pc:docMk/>
            <pc:sldMk cId="0" sldId="489"/>
            <ac:picMk id="16" creationId="{E4BD85EF-A11A-4082-A25E-29D9698F9C55}"/>
          </ac:picMkLst>
        </pc:picChg>
        <pc:picChg chg="del mod">
          <ac:chgData name="David Esposito" userId="eb1e6293-ed5f-46c7-bbda-e1acb8138939" providerId="ADAL" clId="{10B97584-787F-4BEE-AC1A-476630B01309}" dt="2022-04-28T17:35:16.684" v="5355" actId="478"/>
          <ac:picMkLst>
            <pc:docMk/>
            <pc:sldMk cId="0" sldId="489"/>
            <ac:picMk id="89093" creationId="{00000000-0000-0000-0000-000000000000}"/>
          </ac:picMkLst>
        </pc:picChg>
        <pc:picChg chg="mod">
          <ac:chgData name="David Esposito" userId="eb1e6293-ed5f-46c7-bbda-e1acb8138939" providerId="ADAL" clId="{10B97584-787F-4BEE-AC1A-476630B01309}" dt="2022-04-28T17:31:42.810" v="5333" actId="1076"/>
          <ac:picMkLst>
            <pc:docMk/>
            <pc:sldMk cId="0" sldId="489"/>
            <ac:picMk id="89101" creationId="{00000000-0000-0000-0000-000000000000}"/>
          </ac:picMkLst>
        </pc:picChg>
      </pc:sldChg>
      <pc:sldChg chg="modSp add mod ord modNotes modNotesTx">
        <pc:chgData name="David Esposito" userId="eb1e6293-ed5f-46c7-bbda-e1acb8138939" providerId="ADAL" clId="{10B97584-787F-4BEE-AC1A-476630B01309}" dt="2022-04-28T20:05:15.028" v="6126"/>
        <pc:sldMkLst>
          <pc:docMk/>
          <pc:sldMk cId="0" sldId="490"/>
        </pc:sldMkLst>
        <pc:spChg chg="mod">
          <ac:chgData name="David Esposito" userId="eb1e6293-ed5f-46c7-bbda-e1acb8138939" providerId="ADAL" clId="{10B97584-787F-4BEE-AC1A-476630B01309}" dt="2022-04-28T17:36:02.482" v="5363" actId="14100"/>
          <ac:spMkLst>
            <pc:docMk/>
            <pc:sldMk cId="0" sldId="490"/>
            <ac:spMk id="6147" creationId="{00000000-0000-0000-0000-000000000000}"/>
          </ac:spMkLst>
        </pc:spChg>
        <pc:spChg chg="mod">
          <ac:chgData name="David Esposito" userId="eb1e6293-ed5f-46c7-bbda-e1acb8138939" providerId="ADAL" clId="{10B97584-787F-4BEE-AC1A-476630B01309}" dt="2022-04-28T17:35:45.268" v="5361" actId="1076"/>
          <ac:spMkLst>
            <pc:docMk/>
            <pc:sldMk cId="0" sldId="490"/>
            <ac:spMk id="92162" creationId="{00000000-0000-0000-0000-000000000000}"/>
          </ac:spMkLst>
        </pc:spChg>
        <pc:picChg chg="mod">
          <ac:chgData name="David Esposito" userId="eb1e6293-ed5f-46c7-bbda-e1acb8138939" providerId="ADAL" clId="{10B97584-787F-4BEE-AC1A-476630B01309}" dt="2022-04-28T17:35:49.636" v="5362" actId="1076"/>
          <ac:picMkLst>
            <pc:docMk/>
            <pc:sldMk cId="0" sldId="490"/>
            <ac:picMk id="92165" creationId="{00000000-0000-0000-0000-000000000000}"/>
          </ac:picMkLst>
        </pc:picChg>
      </pc:sldChg>
      <pc:sldChg chg="modSp add del mod">
        <pc:chgData name="David Esposito" userId="eb1e6293-ed5f-46c7-bbda-e1acb8138939" providerId="ADAL" clId="{10B97584-787F-4BEE-AC1A-476630B01309}" dt="2022-04-28T17:24:06.802" v="5247" actId="2696"/>
        <pc:sldMkLst>
          <pc:docMk/>
          <pc:sldMk cId="1319182836" sldId="491"/>
        </pc:sldMkLst>
        <pc:spChg chg="mod">
          <ac:chgData name="David Esposito" userId="eb1e6293-ed5f-46c7-bbda-e1acb8138939" providerId="ADAL" clId="{10B97584-787F-4BEE-AC1A-476630B01309}" dt="2022-04-28T15:41:40.753" v="4971" actId="1076"/>
          <ac:spMkLst>
            <pc:docMk/>
            <pc:sldMk cId="1319182836" sldId="491"/>
            <ac:spMk id="9" creationId="{A18FE97D-7B7C-4D50-BD99-D058FD15E4D6}"/>
          </ac:spMkLst>
        </pc:spChg>
      </pc:sldChg>
      <pc:sldChg chg="modSp add mod modNotes modNotesTx">
        <pc:chgData name="David Esposito" userId="eb1e6293-ed5f-46c7-bbda-e1acb8138939" providerId="ADAL" clId="{10B97584-787F-4BEE-AC1A-476630B01309}" dt="2022-04-28T19:48:10.109" v="5503" actId="20577"/>
        <pc:sldMkLst>
          <pc:docMk/>
          <pc:sldMk cId="3895116100" sldId="491"/>
        </pc:sldMkLst>
        <pc:spChg chg="mod">
          <ac:chgData name="David Esposito" userId="eb1e6293-ed5f-46c7-bbda-e1acb8138939" providerId="ADAL" clId="{10B97584-787F-4BEE-AC1A-476630B01309}" dt="2022-04-28T19:46:22.913" v="5465" actId="27636"/>
          <ac:spMkLst>
            <pc:docMk/>
            <pc:sldMk cId="3895116100" sldId="491"/>
            <ac:spMk id="2" creationId="{00000000-0000-0000-0000-000000000000}"/>
          </ac:spMkLst>
        </pc:spChg>
        <pc:picChg chg="mod">
          <ac:chgData name="David Esposito" userId="eb1e6293-ed5f-46c7-bbda-e1acb8138939" providerId="ADAL" clId="{10B97584-787F-4BEE-AC1A-476630B01309}" dt="2022-04-28T19:46:39.392" v="5471" actId="1076"/>
          <ac:picMkLst>
            <pc:docMk/>
            <pc:sldMk cId="3895116100" sldId="491"/>
            <ac:picMk id="6" creationId="{534E5443-E0FB-417A-A870-3005792B84D0}"/>
          </ac:picMkLst>
        </pc:picChg>
        <pc:picChg chg="mod">
          <ac:chgData name="David Esposito" userId="eb1e6293-ed5f-46c7-bbda-e1acb8138939" providerId="ADAL" clId="{10B97584-787F-4BEE-AC1A-476630B01309}" dt="2022-04-28T19:46:31.779" v="5469" actId="1076"/>
          <ac:picMkLst>
            <pc:docMk/>
            <pc:sldMk cId="3895116100" sldId="491"/>
            <ac:picMk id="8" creationId="{58F4C9C9-2A3B-4F32-AF04-F60DFD390E3B}"/>
          </ac:picMkLst>
        </pc:picChg>
      </pc:sldChg>
      <pc:sldMasterChg chg="add del addSldLayout delSldLayout">
        <pc:chgData name="David Esposito" userId="eb1e6293-ed5f-46c7-bbda-e1acb8138939" providerId="ADAL" clId="{10B97584-787F-4BEE-AC1A-476630B01309}" dt="2022-01-26T22:24:24.671" v="7" actId="47"/>
        <pc:sldMasterMkLst>
          <pc:docMk/>
          <pc:sldMasterMk cId="0" sldId="2147484512"/>
        </pc:sldMasterMkLst>
        <pc:sldLayoutChg chg="add del">
          <pc:chgData name="David Esposito" userId="eb1e6293-ed5f-46c7-bbda-e1acb8138939" providerId="ADAL" clId="{10B97584-787F-4BEE-AC1A-476630B01309}" dt="2022-01-26T22:24:24.671" v="7" actId="47"/>
          <pc:sldLayoutMkLst>
            <pc:docMk/>
            <pc:sldMasterMk cId="0" sldId="2147484512"/>
            <pc:sldLayoutMk cId="2393002304" sldId="2147484815"/>
          </pc:sldLayoutMkLst>
        </pc:sldLayoutChg>
      </pc:sldMasterChg>
    </pc:docChg>
  </pc:docChgLst>
  <pc:docChgLst>
    <pc:chgData name="Susan Day" userId="S::s.day@shpa-il.org::3852010d-eb0e-4bb0-822c-0b8507c0173f" providerId="AD" clId="Web-{99BD3ADD-9287-F50E-600F-4AC58680AC5F}"/>
    <pc:docChg chg="modSld">
      <pc:chgData name="Susan Day" userId="S::s.day@shpa-il.org::3852010d-eb0e-4bb0-822c-0b8507c0173f" providerId="AD" clId="Web-{99BD3ADD-9287-F50E-600F-4AC58680AC5F}" dt="2021-08-19T15:04:34.364" v="245"/>
      <pc:docMkLst>
        <pc:docMk/>
      </pc:docMkLst>
      <pc:sldChg chg="modNotes">
        <pc:chgData name="Susan Day" userId="S::s.day@shpa-il.org::3852010d-eb0e-4bb0-822c-0b8507c0173f" providerId="AD" clId="Web-{99BD3ADD-9287-F50E-600F-4AC58680AC5F}" dt="2021-08-19T15:01:27.165" v="240"/>
        <pc:sldMkLst>
          <pc:docMk/>
          <pc:sldMk cId="0" sldId="419"/>
        </pc:sldMkLst>
      </pc:sldChg>
      <pc:sldChg chg="modNotes">
        <pc:chgData name="Susan Day" userId="S::s.day@shpa-il.org::3852010d-eb0e-4bb0-822c-0b8507c0173f" providerId="AD" clId="Web-{99BD3ADD-9287-F50E-600F-4AC58680AC5F}" dt="2021-08-19T15:04:34.364" v="245"/>
        <pc:sldMkLst>
          <pc:docMk/>
          <pc:sldMk cId="542043281" sldId="461"/>
        </pc:sldMkLst>
      </pc:sldChg>
      <pc:sldChg chg="modNotes">
        <pc:chgData name="Susan Day" userId="S::s.day@shpa-il.org::3852010d-eb0e-4bb0-822c-0b8507c0173f" providerId="AD" clId="Web-{99BD3ADD-9287-F50E-600F-4AC58680AC5F}" dt="2021-08-19T14:56:20.223" v="149"/>
        <pc:sldMkLst>
          <pc:docMk/>
          <pc:sldMk cId="2034280332" sldId="464"/>
        </pc:sldMkLst>
      </pc:sldChg>
      <pc:sldChg chg="modNotes">
        <pc:chgData name="Susan Day" userId="S::s.day@shpa-il.org::3852010d-eb0e-4bb0-822c-0b8507c0173f" providerId="AD" clId="Web-{99BD3ADD-9287-F50E-600F-4AC58680AC5F}" dt="2021-08-19T14:55:28.360" v="144"/>
        <pc:sldMkLst>
          <pc:docMk/>
          <pc:sldMk cId="2436695311" sldId="468"/>
        </pc:sldMkLst>
      </pc:sldChg>
    </pc:docChg>
  </pc:docChgLst>
  <pc:docChgLst>
    <pc:chgData name="David Esposito" userId="eb1e6293-ed5f-46c7-bbda-e1acb8138939" providerId="ADAL" clId="{F8CD9E09-75A8-4884-9233-FDABD4F03D77}"/>
    <pc:docChg chg="undo custSel addSld modSld sldOrd">
      <pc:chgData name="David Esposito" userId="eb1e6293-ed5f-46c7-bbda-e1acb8138939" providerId="ADAL" clId="{F8CD9E09-75A8-4884-9233-FDABD4F03D77}" dt="2022-01-25T16:44:46.595" v="656" actId="20577"/>
      <pc:docMkLst>
        <pc:docMk/>
      </pc:docMkLst>
      <pc:sldChg chg="modNotesTx">
        <pc:chgData name="David Esposito" userId="eb1e6293-ed5f-46c7-bbda-e1acb8138939" providerId="ADAL" clId="{F8CD9E09-75A8-4884-9233-FDABD4F03D77}" dt="2022-01-25T15:53:56.567" v="444" actId="20577"/>
        <pc:sldMkLst>
          <pc:docMk/>
          <pc:sldMk cId="0" sldId="261"/>
        </pc:sldMkLst>
      </pc:sldChg>
      <pc:sldChg chg="modNotesTx">
        <pc:chgData name="David Esposito" userId="eb1e6293-ed5f-46c7-bbda-e1acb8138939" providerId="ADAL" clId="{F8CD9E09-75A8-4884-9233-FDABD4F03D77}" dt="2022-01-25T15:54:51.669" v="446" actId="20577"/>
        <pc:sldMkLst>
          <pc:docMk/>
          <pc:sldMk cId="0" sldId="263"/>
        </pc:sldMkLst>
      </pc:sldChg>
      <pc:sldChg chg="modNotes modNotesTx">
        <pc:chgData name="David Esposito" userId="eb1e6293-ed5f-46c7-bbda-e1acb8138939" providerId="ADAL" clId="{F8CD9E09-75A8-4884-9233-FDABD4F03D77}" dt="2022-01-25T15:40:55.964" v="125" actId="27636"/>
        <pc:sldMkLst>
          <pc:docMk/>
          <pc:sldMk cId="0" sldId="375"/>
        </pc:sldMkLst>
      </pc:sldChg>
      <pc:sldChg chg="modNotesTx">
        <pc:chgData name="David Esposito" userId="eb1e6293-ed5f-46c7-bbda-e1acb8138939" providerId="ADAL" clId="{F8CD9E09-75A8-4884-9233-FDABD4F03D77}" dt="2022-01-25T15:52:13.201" v="438" actId="33524"/>
        <pc:sldMkLst>
          <pc:docMk/>
          <pc:sldMk cId="0" sldId="381"/>
        </pc:sldMkLst>
      </pc:sldChg>
      <pc:sldChg chg="ord modNotesTx">
        <pc:chgData name="David Esposito" userId="eb1e6293-ed5f-46c7-bbda-e1acb8138939" providerId="ADAL" clId="{F8CD9E09-75A8-4884-9233-FDABD4F03D77}" dt="2022-01-25T15:33:59.371" v="26" actId="20577"/>
        <pc:sldMkLst>
          <pc:docMk/>
          <pc:sldMk cId="0" sldId="383"/>
        </pc:sldMkLst>
      </pc:sldChg>
      <pc:sldChg chg="modNotesTx">
        <pc:chgData name="David Esposito" userId="eb1e6293-ed5f-46c7-bbda-e1acb8138939" providerId="ADAL" clId="{F8CD9E09-75A8-4884-9233-FDABD4F03D77}" dt="2022-01-25T15:53:24.875" v="440" actId="33524"/>
        <pc:sldMkLst>
          <pc:docMk/>
          <pc:sldMk cId="0" sldId="391"/>
        </pc:sldMkLst>
      </pc:sldChg>
      <pc:sldChg chg="modNotesTx">
        <pc:chgData name="David Esposito" userId="eb1e6293-ed5f-46c7-bbda-e1acb8138939" providerId="ADAL" clId="{F8CD9E09-75A8-4884-9233-FDABD4F03D77}" dt="2022-01-25T15:37:33.506" v="105" actId="20577"/>
        <pc:sldMkLst>
          <pc:docMk/>
          <pc:sldMk cId="0" sldId="395"/>
        </pc:sldMkLst>
      </pc:sldChg>
      <pc:sldChg chg="modSp mod modNotesTx">
        <pc:chgData name="David Esposito" userId="eb1e6293-ed5f-46c7-bbda-e1acb8138939" providerId="ADAL" clId="{F8CD9E09-75A8-4884-9233-FDABD4F03D77}" dt="2022-01-25T15:48:22.544" v="422" actId="20577"/>
        <pc:sldMkLst>
          <pc:docMk/>
          <pc:sldMk cId="0" sldId="396"/>
        </pc:sldMkLst>
        <pc:spChg chg="mod">
          <ac:chgData name="David Esposito" userId="eb1e6293-ed5f-46c7-bbda-e1acb8138939" providerId="ADAL" clId="{F8CD9E09-75A8-4884-9233-FDABD4F03D77}" dt="2022-01-25T15:41:42.500" v="131" actId="15"/>
          <ac:spMkLst>
            <pc:docMk/>
            <pc:sldMk cId="0" sldId="396"/>
            <ac:spMk id="95235" creationId="{00000000-0000-0000-0000-000000000000}"/>
          </ac:spMkLst>
        </pc:spChg>
      </pc:sldChg>
      <pc:sldChg chg="modNotesTx">
        <pc:chgData name="David Esposito" userId="eb1e6293-ed5f-46c7-bbda-e1acb8138939" providerId="ADAL" clId="{F8CD9E09-75A8-4884-9233-FDABD4F03D77}" dt="2022-01-25T15:50:13.982" v="427" actId="113"/>
        <pc:sldMkLst>
          <pc:docMk/>
          <pc:sldMk cId="0" sldId="397"/>
        </pc:sldMkLst>
      </pc:sldChg>
      <pc:sldChg chg="modSp mod">
        <pc:chgData name="David Esposito" userId="eb1e6293-ed5f-46c7-bbda-e1acb8138939" providerId="ADAL" clId="{F8CD9E09-75A8-4884-9233-FDABD4F03D77}" dt="2022-01-25T15:51:28.761" v="437" actId="20577"/>
        <pc:sldMkLst>
          <pc:docMk/>
          <pc:sldMk cId="0" sldId="398"/>
        </pc:sldMkLst>
        <pc:spChg chg="mod">
          <ac:chgData name="David Esposito" userId="eb1e6293-ed5f-46c7-bbda-e1acb8138939" providerId="ADAL" clId="{F8CD9E09-75A8-4884-9233-FDABD4F03D77}" dt="2022-01-25T15:51:28.761" v="437" actId="20577"/>
          <ac:spMkLst>
            <pc:docMk/>
            <pc:sldMk cId="0" sldId="398"/>
            <ac:spMk id="97283" creationId="{00000000-0000-0000-0000-000000000000}"/>
          </ac:spMkLst>
        </pc:spChg>
      </pc:sldChg>
      <pc:sldChg chg="modNotesTx">
        <pc:chgData name="David Esposito" userId="eb1e6293-ed5f-46c7-bbda-e1acb8138939" providerId="ADAL" clId="{F8CD9E09-75A8-4884-9233-FDABD4F03D77}" dt="2022-01-25T16:43:57.153" v="593" actId="20577"/>
        <pc:sldMkLst>
          <pc:docMk/>
          <pc:sldMk cId="0" sldId="411"/>
        </pc:sldMkLst>
      </pc:sldChg>
      <pc:sldChg chg="modSp mod modNotesTx">
        <pc:chgData name="David Esposito" userId="eb1e6293-ed5f-46c7-bbda-e1acb8138939" providerId="ADAL" clId="{F8CD9E09-75A8-4884-9233-FDABD4F03D77}" dt="2022-01-25T15:34:30.668" v="77" actId="20577"/>
        <pc:sldMkLst>
          <pc:docMk/>
          <pc:sldMk cId="0" sldId="437"/>
        </pc:sldMkLst>
        <pc:spChg chg="mod">
          <ac:chgData name="David Esposito" userId="eb1e6293-ed5f-46c7-bbda-e1acb8138939" providerId="ADAL" clId="{F8CD9E09-75A8-4884-9233-FDABD4F03D77}" dt="2021-10-14T14:31:31.398" v="2" actId="1076"/>
          <ac:spMkLst>
            <pc:docMk/>
            <pc:sldMk cId="0" sldId="437"/>
            <ac:spMk id="89090" creationId="{00000000-0000-0000-0000-000000000000}"/>
          </ac:spMkLst>
        </pc:spChg>
      </pc:sldChg>
      <pc:sldChg chg="addSp modSp add mod modNotesTx">
        <pc:chgData name="David Esposito" userId="eb1e6293-ed5f-46c7-bbda-e1acb8138939" providerId="ADAL" clId="{F8CD9E09-75A8-4884-9233-FDABD4F03D77}" dt="2022-01-25T16:44:46.595" v="656" actId="20577"/>
        <pc:sldMkLst>
          <pc:docMk/>
          <pc:sldMk cId="243114237" sldId="445"/>
        </pc:sldMkLst>
        <pc:spChg chg="add mod">
          <ac:chgData name="David Esposito" userId="eb1e6293-ed5f-46c7-bbda-e1acb8138939" providerId="ADAL" clId="{F8CD9E09-75A8-4884-9233-FDABD4F03D77}" dt="2022-01-25T16:42:29.933" v="577" actId="207"/>
          <ac:spMkLst>
            <pc:docMk/>
            <pc:sldMk cId="243114237" sldId="445"/>
            <ac:spMk id="2" creationId="{0D5FBD99-5CEB-461C-9A08-7D37DFBCFB2C}"/>
          </ac:spMkLst>
        </pc:spChg>
      </pc:sldChg>
      <pc:sldChg chg="modNotesTx">
        <pc:chgData name="David Esposito" userId="eb1e6293-ed5f-46c7-bbda-e1acb8138939" providerId="ADAL" clId="{F8CD9E09-75A8-4884-9233-FDABD4F03D77}" dt="2022-01-25T15:52:55.446" v="439" actId="33524"/>
        <pc:sldMkLst>
          <pc:docMk/>
          <pc:sldMk cId="1326154246" sldId="460"/>
        </pc:sldMkLst>
      </pc:sldChg>
      <pc:sldChg chg="modNotesTx">
        <pc:chgData name="David Esposito" userId="eb1e6293-ed5f-46c7-bbda-e1acb8138939" providerId="ADAL" clId="{F8CD9E09-75A8-4884-9233-FDABD4F03D77}" dt="2022-01-25T15:56:53.936" v="525" actId="20577"/>
        <pc:sldMkLst>
          <pc:docMk/>
          <pc:sldMk cId="542043281" sldId="461"/>
        </pc:sldMkLst>
      </pc:sldChg>
      <pc:sldChg chg="modSp modNotesTx">
        <pc:chgData name="David Esposito" userId="eb1e6293-ed5f-46c7-bbda-e1acb8138939" providerId="ADAL" clId="{F8CD9E09-75A8-4884-9233-FDABD4F03D77}" dt="2022-01-25T16:05:53.815" v="541" actId="478"/>
        <pc:sldMkLst>
          <pc:docMk/>
          <pc:sldMk cId="2557444514" sldId="462"/>
        </pc:sldMkLst>
        <pc:graphicFrameChg chg="mod">
          <ac:chgData name="David Esposito" userId="eb1e6293-ed5f-46c7-bbda-e1acb8138939" providerId="ADAL" clId="{F8CD9E09-75A8-4884-9233-FDABD4F03D77}" dt="2022-01-25T16:05:53.815" v="541" actId="478"/>
          <ac:graphicFrameMkLst>
            <pc:docMk/>
            <pc:sldMk cId="2557444514" sldId="462"/>
            <ac:graphicFrameMk id="9" creationId="{BE0F595E-82FF-43FC-8C53-3711D8B986E4}"/>
          </ac:graphicFrameMkLst>
        </pc:graphicFrameChg>
      </pc:sldChg>
      <pc:sldChg chg="modSp mod">
        <pc:chgData name="David Esposito" userId="eb1e6293-ed5f-46c7-bbda-e1acb8138939" providerId="ADAL" clId="{F8CD9E09-75A8-4884-9233-FDABD4F03D77}" dt="2022-01-25T16:06:09.448" v="542" actId="1076"/>
        <pc:sldMkLst>
          <pc:docMk/>
          <pc:sldMk cId="3565311795" sldId="463"/>
        </pc:sldMkLst>
        <pc:picChg chg="mod">
          <ac:chgData name="David Esposito" userId="eb1e6293-ed5f-46c7-bbda-e1acb8138939" providerId="ADAL" clId="{F8CD9E09-75A8-4884-9233-FDABD4F03D77}" dt="2022-01-25T16:06:09.448" v="542" actId="1076"/>
          <ac:picMkLst>
            <pc:docMk/>
            <pc:sldMk cId="3565311795" sldId="463"/>
            <ac:picMk id="6" creationId="{098E1689-C170-4FA4-BE54-B248AC04B98C}"/>
          </ac:picMkLst>
        </pc:picChg>
      </pc:sldChg>
      <pc:sldChg chg="modNotesTx">
        <pc:chgData name="David Esposito" userId="eb1e6293-ed5f-46c7-bbda-e1acb8138939" providerId="ADAL" clId="{F8CD9E09-75A8-4884-9233-FDABD4F03D77}" dt="2022-01-25T16:10:49.701" v="547" actId="20577"/>
        <pc:sldMkLst>
          <pc:docMk/>
          <pc:sldMk cId="2857802972" sldId="465"/>
        </pc:sldMkLst>
      </pc:sldChg>
      <pc:sldChg chg="modSp mod">
        <pc:chgData name="David Esposito" userId="eb1e6293-ed5f-46c7-bbda-e1acb8138939" providerId="ADAL" clId="{F8CD9E09-75A8-4884-9233-FDABD4F03D77}" dt="2022-01-25T16:14:00.669" v="571" actId="20577"/>
        <pc:sldMkLst>
          <pc:docMk/>
          <pc:sldMk cId="4194723308" sldId="466"/>
        </pc:sldMkLst>
        <pc:spChg chg="mod">
          <ac:chgData name="David Esposito" userId="eb1e6293-ed5f-46c7-bbda-e1acb8138939" providerId="ADAL" clId="{F8CD9E09-75A8-4884-9233-FDABD4F03D77}" dt="2022-01-25T16:14:00.669" v="571" actId="20577"/>
          <ac:spMkLst>
            <pc:docMk/>
            <pc:sldMk cId="4194723308" sldId="466"/>
            <ac:spMk id="6" creationId="{82FD2900-5BD0-4B89-8E66-E0A0E0B564EB}"/>
          </ac:spMkLst>
        </pc:spChg>
      </pc:sldChg>
      <pc:sldChg chg="modNotes modNotesTx">
        <pc:chgData name="David Esposito" userId="eb1e6293-ed5f-46c7-bbda-e1acb8138939" providerId="ADAL" clId="{F8CD9E09-75A8-4884-9233-FDABD4F03D77}" dt="2022-01-25T15:40:55.868" v="124" actId="27636"/>
        <pc:sldMkLst>
          <pc:docMk/>
          <pc:sldMk cId="2092243562" sldId="486"/>
        </pc:sldMkLst>
      </pc:sldChg>
      <pc:sldChg chg="add">
        <pc:chgData name="David Esposito" userId="eb1e6293-ed5f-46c7-bbda-e1acb8138939" providerId="ADAL" clId="{F8CD9E09-75A8-4884-9233-FDABD4F03D77}" dt="2022-01-25T16:41:36.452" v="572"/>
        <pc:sldMkLst>
          <pc:docMk/>
          <pc:sldMk cId="2548027978" sldId="487"/>
        </pc:sldMkLst>
      </pc:sldChg>
    </pc:docChg>
  </pc:docChgLst>
  <pc:docChgLst>
    <pc:chgData name="Susan Day" userId="S::s.day@shpa-il.org::3852010d-eb0e-4bb0-822c-0b8507c0173f" providerId="AD" clId="Web-{660C1035-3B2C-DAB6-00E7-D8A88B4009B9}"/>
    <pc:docChg chg="modSld">
      <pc:chgData name="Susan Day" userId="S::s.day@shpa-il.org::3852010d-eb0e-4bb0-822c-0b8507c0173f" providerId="AD" clId="Web-{660C1035-3B2C-DAB6-00E7-D8A88B4009B9}" dt="2021-08-24T22:22:15.434" v="8"/>
      <pc:docMkLst>
        <pc:docMk/>
      </pc:docMkLst>
      <pc:sldChg chg="modNotes">
        <pc:chgData name="Susan Day" userId="S::s.day@shpa-il.org::3852010d-eb0e-4bb0-822c-0b8507c0173f" providerId="AD" clId="Web-{660C1035-3B2C-DAB6-00E7-D8A88B4009B9}" dt="2021-08-24T22:22:15.434" v="8"/>
        <pc:sldMkLst>
          <pc:docMk/>
          <pc:sldMk cId="0" sldId="398"/>
        </pc:sldMkLst>
      </pc:sldChg>
    </pc:docChg>
  </pc:docChgLst>
  <pc:docChgLst>
    <pc:chgData name="Susan Day" userId="3852010d-eb0e-4bb0-822c-0b8507c0173f" providerId="ADAL" clId="{A177645A-C8BA-40CB-B8BB-6C5737CBFBD4}"/>
    <pc:docChg chg="custSel modSld">
      <pc:chgData name="Susan Day" userId="3852010d-eb0e-4bb0-822c-0b8507c0173f" providerId="ADAL" clId="{A177645A-C8BA-40CB-B8BB-6C5737CBFBD4}" dt="2022-02-01T17:40:07.563" v="1" actId="27636"/>
      <pc:docMkLst>
        <pc:docMk/>
      </pc:docMkLst>
      <pc:sldChg chg="modNotes">
        <pc:chgData name="Susan Day" userId="3852010d-eb0e-4bb0-822c-0b8507c0173f" providerId="ADAL" clId="{A177645A-C8BA-40CB-B8BB-6C5737CBFBD4}" dt="2022-02-01T17:40:07.563" v="1" actId="27636"/>
        <pc:sldMkLst>
          <pc:docMk/>
          <pc:sldMk cId="0" sldId="435"/>
        </pc:sldMkLst>
      </pc:sldChg>
      <pc:sldChg chg="modNotes">
        <pc:chgData name="Susan Day" userId="3852010d-eb0e-4bb0-822c-0b8507c0173f" providerId="ADAL" clId="{A177645A-C8BA-40CB-B8BB-6C5737CBFBD4}" dt="2022-02-01T17:40:07.521" v="0" actId="27636"/>
        <pc:sldMkLst>
          <pc:docMk/>
          <pc:sldMk cId="2053282527" sldId="481"/>
        </pc:sldMkLst>
      </pc:sldChg>
    </pc:docChg>
  </pc:docChgLst>
  <pc:docChgLst>
    <pc:chgData name="Susan Day" userId="S::s.day@shpa-il.org::3852010d-eb0e-4bb0-822c-0b8507c0173f" providerId="AD" clId="Web-{E7B43F3E-7A20-E7F9-3635-BC88B246AF52}"/>
    <pc:docChg chg="modSld">
      <pc:chgData name="Susan Day" userId="S::s.day@shpa-il.org::3852010d-eb0e-4bb0-822c-0b8507c0173f" providerId="AD" clId="Web-{E7B43F3E-7A20-E7F9-3635-BC88B246AF52}" dt="2021-08-31T17:43:02.908" v="0" actId="1076"/>
      <pc:docMkLst>
        <pc:docMk/>
      </pc:docMkLst>
      <pc:sldChg chg="modSp">
        <pc:chgData name="Susan Day" userId="S::s.day@shpa-il.org::3852010d-eb0e-4bb0-822c-0b8507c0173f" providerId="AD" clId="Web-{E7B43F3E-7A20-E7F9-3635-BC88B246AF52}" dt="2021-08-31T17:43:02.908" v="0" actId="1076"/>
        <pc:sldMkLst>
          <pc:docMk/>
          <pc:sldMk cId="0" sldId="375"/>
        </pc:sldMkLst>
        <pc:picChg chg="mod">
          <ac:chgData name="Susan Day" userId="S::s.day@shpa-il.org::3852010d-eb0e-4bb0-822c-0b8507c0173f" providerId="AD" clId="Web-{E7B43F3E-7A20-E7F9-3635-BC88B246AF52}" dt="2021-08-31T17:43:02.908" v="0" actId="1076"/>
          <ac:picMkLst>
            <pc:docMk/>
            <pc:sldMk cId="0" sldId="375"/>
            <ac:picMk id="7" creationId="{7662A445-AB61-4A26-97AC-00650CEF49DB}"/>
          </ac:picMkLst>
        </pc:picChg>
      </pc:sldChg>
    </pc:docChg>
  </pc:docChgLst>
  <pc:docChgLst>
    <pc:chgData name="Susan Day" userId="S::s.day@shpa-il.org::3852010d-eb0e-4bb0-822c-0b8507c0173f" providerId="AD" clId="Web-{E7DCD486-7DF2-EAFA-097D-477C57753646}"/>
    <pc:docChg chg="modSld">
      <pc:chgData name="Susan Day" userId="S::s.day@shpa-il.org::3852010d-eb0e-4bb0-822c-0b8507c0173f" providerId="AD" clId="Web-{E7DCD486-7DF2-EAFA-097D-477C57753646}" dt="2022-01-31T22:41:12.445" v="153"/>
      <pc:docMkLst>
        <pc:docMk/>
      </pc:docMkLst>
      <pc:sldChg chg="modSp">
        <pc:chgData name="Susan Day" userId="S::s.day@shpa-il.org::3852010d-eb0e-4bb0-822c-0b8507c0173f" providerId="AD" clId="Web-{E7DCD486-7DF2-EAFA-097D-477C57753646}" dt="2022-01-31T22:38:16.039" v="5" actId="20577"/>
        <pc:sldMkLst>
          <pc:docMk/>
          <pc:sldMk cId="0" sldId="383"/>
        </pc:sldMkLst>
        <pc:spChg chg="mod">
          <ac:chgData name="Susan Day" userId="S::s.day@shpa-il.org::3852010d-eb0e-4bb0-822c-0b8507c0173f" providerId="AD" clId="Web-{E7DCD486-7DF2-EAFA-097D-477C57753646}" dt="2022-01-31T22:38:16.039" v="5" actId="20577"/>
          <ac:spMkLst>
            <pc:docMk/>
            <pc:sldMk cId="0" sldId="383"/>
            <ac:spMk id="6147" creationId="{00000000-0000-0000-0000-000000000000}"/>
          </ac:spMkLst>
        </pc:spChg>
      </pc:sldChg>
      <pc:sldChg chg="modNotes">
        <pc:chgData name="Susan Day" userId="S::s.day@shpa-il.org::3852010d-eb0e-4bb0-822c-0b8507c0173f" providerId="AD" clId="Web-{E7DCD486-7DF2-EAFA-097D-477C57753646}" dt="2022-01-31T22:38:39.961" v="7"/>
        <pc:sldMkLst>
          <pc:docMk/>
          <pc:sldMk cId="4107216776" sldId="470"/>
        </pc:sldMkLst>
      </pc:sldChg>
      <pc:sldChg chg="modSp">
        <pc:chgData name="Susan Day" userId="S::s.day@shpa-il.org::3852010d-eb0e-4bb0-822c-0b8507c0173f" providerId="AD" clId="Web-{E7DCD486-7DF2-EAFA-097D-477C57753646}" dt="2022-01-31T22:39:38.836" v="26" actId="20577"/>
        <pc:sldMkLst>
          <pc:docMk/>
          <pc:sldMk cId="1307787213" sldId="475"/>
        </pc:sldMkLst>
        <pc:spChg chg="mod">
          <ac:chgData name="Susan Day" userId="S::s.day@shpa-il.org::3852010d-eb0e-4bb0-822c-0b8507c0173f" providerId="AD" clId="Web-{E7DCD486-7DF2-EAFA-097D-477C57753646}" dt="2022-01-31T22:39:38.836" v="26" actId="20577"/>
          <ac:spMkLst>
            <pc:docMk/>
            <pc:sldMk cId="1307787213" sldId="475"/>
            <ac:spMk id="9" creationId="{C58B016E-10BB-432B-BB60-E9F296AEE729}"/>
          </ac:spMkLst>
        </pc:spChg>
      </pc:sldChg>
      <pc:sldChg chg="modNotes">
        <pc:chgData name="Susan Day" userId="S::s.day@shpa-il.org::3852010d-eb0e-4bb0-822c-0b8507c0173f" providerId="AD" clId="Web-{E7DCD486-7DF2-EAFA-097D-477C57753646}" dt="2022-01-31T22:41:12.445" v="153"/>
        <pc:sldMkLst>
          <pc:docMk/>
          <pc:sldMk cId="2053282527" sldId="481"/>
        </pc:sldMkLst>
      </pc:sldChg>
    </pc:docChg>
  </pc:docChgLst>
  <pc:docChgLst>
    <pc:chgData name="David Esposito" userId="eb1e6293-ed5f-46c7-bbda-e1acb8138939" providerId="ADAL" clId="{1161F3AC-15DB-4000-BF33-40C4158F526D}"/>
    <pc:docChg chg="undo custSel modSld sldOrd">
      <pc:chgData name="David Esposito" userId="eb1e6293-ed5f-46c7-bbda-e1acb8138939" providerId="ADAL" clId="{1161F3AC-15DB-4000-BF33-40C4158F526D}" dt="2021-08-24T22:41:07.644" v="7267" actId="6549"/>
      <pc:docMkLst>
        <pc:docMk/>
      </pc:docMkLst>
      <pc:sldChg chg="modNotesTx">
        <pc:chgData name="David Esposito" userId="eb1e6293-ed5f-46c7-bbda-e1acb8138939" providerId="ADAL" clId="{1161F3AC-15DB-4000-BF33-40C4158F526D}" dt="2021-08-19T01:39:10.732" v="3010" actId="20577"/>
        <pc:sldMkLst>
          <pc:docMk/>
          <pc:sldMk cId="0" sldId="261"/>
        </pc:sldMkLst>
      </pc:sldChg>
      <pc:sldChg chg="modNotesTx">
        <pc:chgData name="David Esposito" userId="eb1e6293-ed5f-46c7-bbda-e1acb8138939" providerId="ADAL" clId="{1161F3AC-15DB-4000-BF33-40C4158F526D}" dt="2021-08-19T01:41:50.601" v="3187" actId="20577"/>
        <pc:sldMkLst>
          <pc:docMk/>
          <pc:sldMk cId="0" sldId="263"/>
        </pc:sldMkLst>
      </pc:sldChg>
      <pc:sldChg chg="modNotesTx">
        <pc:chgData name="David Esposito" userId="eb1e6293-ed5f-46c7-bbda-e1acb8138939" providerId="ADAL" clId="{1161F3AC-15DB-4000-BF33-40C4158F526D}" dt="2021-08-19T01:35:25.921" v="2806" actId="20577"/>
        <pc:sldMkLst>
          <pc:docMk/>
          <pc:sldMk cId="0" sldId="381"/>
        </pc:sldMkLst>
      </pc:sldChg>
      <pc:sldChg chg="modNotesTx">
        <pc:chgData name="David Esposito" userId="eb1e6293-ed5f-46c7-bbda-e1acb8138939" providerId="ADAL" clId="{1161F3AC-15DB-4000-BF33-40C4158F526D}" dt="2021-08-19T00:50:50.324" v="244" actId="6549"/>
        <pc:sldMkLst>
          <pc:docMk/>
          <pc:sldMk cId="0" sldId="383"/>
        </pc:sldMkLst>
      </pc:sldChg>
      <pc:sldChg chg="modNotesTx">
        <pc:chgData name="David Esposito" userId="eb1e6293-ed5f-46c7-bbda-e1acb8138939" providerId="ADAL" clId="{1161F3AC-15DB-4000-BF33-40C4158F526D}" dt="2021-08-19T01:38:18.775" v="2987" actId="313"/>
        <pc:sldMkLst>
          <pc:docMk/>
          <pc:sldMk cId="0" sldId="391"/>
        </pc:sldMkLst>
      </pc:sldChg>
      <pc:sldChg chg="modNotes modNotesTx">
        <pc:chgData name="David Esposito" userId="eb1e6293-ed5f-46c7-bbda-e1acb8138939" providerId="ADAL" clId="{1161F3AC-15DB-4000-BF33-40C4158F526D}" dt="2021-08-19T00:58:42.591" v="408" actId="27636"/>
        <pc:sldMkLst>
          <pc:docMk/>
          <pc:sldMk cId="0" sldId="395"/>
        </pc:sldMkLst>
      </pc:sldChg>
      <pc:sldChg chg="modSp mod modNotes modNotesTx">
        <pc:chgData name="David Esposito" userId="eb1e6293-ed5f-46c7-bbda-e1acb8138939" providerId="ADAL" clId="{1161F3AC-15DB-4000-BF33-40C4158F526D}" dt="2021-08-19T01:15:52.375" v="1094" actId="6549"/>
        <pc:sldMkLst>
          <pc:docMk/>
          <pc:sldMk cId="0" sldId="396"/>
        </pc:sldMkLst>
        <pc:spChg chg="mod">
          <ac:chgData name="David Esposito" userId="eb1e6293-ed5f-46c7-bbda-e1acb8138939" providerId="ADAL" clId="{1161F3AC-15DB-4000-BF33-40C4158F526D}" dt="2021-08-19T00:59:37.407" v="432" actId="20577"/>
          <ac:spMkLst>
            <pc:docMk/>
            <pc:sldMk cId="0" sldId="396"/>
            <ac:spMk id="95235" creationId="{00000000-0000-0000-0000-000000000000}"/>
          </ac:spMkLst>
        </pc:spChg>
      </pc:sldChg>
      <pc:sldChg chg="modSp mod modNotes modNotesTx">
        <pc:chgData name="David Esposito" userId="eb1e6293-ed5f-46c7-bbda-e1acb8138939" providerId="ADAL" clId="{1161F3AC-15DB-4000-BF33-40C4158F526D}" dt="2021-08-19T01:25:02.810" v="1688" actId="6549"/>
        <pc:sldMkLst>
          <pc:docMk/>
          <pc:sldMk cId="0" sldId="397"/>
        </pc:sldMkLst>
        <pc:spChg chg="mod">
          <ac:chgData name="David Esposito" userId="eb1e6293-ed5f-46c7-bbda-e1acb8138939" providerId="ADAL" clId="{1161F3AC-15DB-4000-BF33-40C4158F526D}" dt="2021-08-19T01:19:14.172" v="1166" actId="13926"/>
          <ac:spMkLst>
            <pc:docMk/>
            <pc:sldMk cId="0" sldId="397"/>
            <ac:spMk id="4" creationId="{00000000-0000-0000-0000-000000000000}"/>
          </ac:spMkLst>
        </pc:spChg>
      </pc:sldChg>
      <pc:sldChg chg="modNotes modNotesTx">
        <pc:chgData name="David Esposito" userId="eb1e6293-ed5f-46c7-bbda-e1acb8138939" providerId="ADAL" clId="{1161F3AC-15DB-4000-BF33-40C4158F526D}" dt="2021-08-24T22:41:07.644" v="7267" actId="6549"/>
        <pc:sldMkLst>
          <pc:docMk/>
          <pc:sldMk cId="0" sldId="398"/>
        </pc:sldMkLst>
      </pc:sldChg>
      <pc:sldChg chg="modNotesTx">
        <pc:chgData name="David Esposito" userId="eb1e6293-ed5f-46c7-bbda-e1acb8138939" providerId="ADAL" clId="{1161F3AC-15DB-4000-BF33-40C4158F526D}" dt="2021-08-19T02:18:12.530" v="5963" actId="6549"/>
        <pc:sldMkLst>
          <pc:docMk/>
          <pc:sldMk cId="0" sldId="405"/>
        </pc:sldMkLst>
      </pc:sldChg>
      <pc:sldChg chg="modNotesTx">
        <pc:chgData name="David Esposito" userId="eb1e6293-ed5f-46c7-bbda-e1acb8138939" providerId="ADAL" clId="{1161F3AC-15DB-4000-BF33-40C4158F526D}" dt="2021-08-19T02:20:25.518" v="6149" actId="6549"/>
        <pc:sldMkLst>
          <pc:docMk/>
          <pc:sldMk cId="0" sldId="418"/>
        </pc:sldMkLst>
      </pc:sldChg>
      <pc:sldChg chg="modNotesTx">
        <pc:chgData name="David Esposito" userId="eb1e6293-ed5f-46c7-bbda-e1acb8138939" providerId="ADAL" clId="{1161F3AC-15DB-4000-BF33-40C4158F526D}" dt="2021-08-19T02:28:59.453" v="6750" actId="20577"/>
        <pc:sldMkLst>
          <pc:docMk/>
          <pc:sldMk cId="0" sldId="419"/>
        </pc:sldMkLst>
      </pc:sldChg>
      <pc:sldChg chg="modNotesTx">
        <pc:chgData name="David Esposito" userId="eb1e6293-ed5f-46c7-bbda-e1acb8138939" providerId="ADAL" clId="{1161F3AC-15DB-4000-BF33-40C4158F526D}" dt="2021-08-19T02:31:01.421" v="6888" actId="6549"/>
        <pc:sldMkLst>
          <pc:docMk/>
          <pc:sldMk cId="0" sldId="423"/>
        </pc:sldMkLst>
      </pc:sldChg>
      <pc:sldChg chg="modNotesTx">
        <pc:chgData name="David Esposito" userId="eb1e6293-ed5f-46c7-bbda-e1acb8138939" providerId="ADAL" clId="{1161F3AC-15DB-4000-BF33-40C4158F526D}" dt="2021-08-19T02:31:25.005" v="6928" actId="20577"/>
        <pc:sldMkLst>
          <pc:docMk/>
          <pc:sldMk cId="0" sldId="424"/>
        </pc:sldMkLst>
      </pc:sldChg>
      <pc:sldChg chg="modNotesTx">
        <pc:chgData name="David Esposito" userId="eb1e6293-ed5f-46c7-bbda-e1acb8138939" providerId="ADAL" clId="{1161F3AC-15DB-4000-BF33-40C4158F526D}" dt="2021-08-19T02:34:41.858" v="7265" actId="20577"/>
        <pc:sldMkLst>
          <pc:docMk/>
          <pc:sldMk cId="0" sldId="426"/>
        </pc:sldMkLst>
      </pc:sldChg>
      <pc:sldChg chg="modSp">
        <pc:chgData name="David Esposito" userId="eb1e6293-ed5f-46c7-bbda-e1acb8138939" providerId="ADAL" clId="{1161F3AC-15DB-4000-BF33-40C4158F526D}" dt="2021-08-19T00:48:04.725" v="1" actId="27636"/>
        <pc:sldMkLst>
          <pc:docMk/>
          <pc:sldMk cId="0" sldId="437"/>
        </pc:sldMkLst>
        <pc:picChg chg="mod">
          <ac:chgData name="David Esposito" userId="eb1e6293-ed5f-46c7-bbda-e1acb8138939" providerId="ADAL" clId="{1161F3AC-15DB-4000-BF33-40C4158F526D}" dt="2021-08-19T00:48:04.725" v="1" actId="27636"/>
          <ac:picMkLst>
            <pc:docMk/>
            <pc:sldMk cId="0" sldId="437"/>
            <ac:picMk id="89101" creationId="{00000000-0000-0000-0000-000000000000}"/>
          </ac:picMkLst>
        </pc:picChg>
      </pc:sldChg>
      <pc:sldChg chg="modNotesTx">
        <pc:chgData name="David Esposito" userId="eb1e6293-ed5f-46c7-bbda-e1acb8138939" providerId="ADAL" clId="{1161F3AC-15DB-4000-BF33-40C4158F526D}" dt="2021-08-19T01:29:32.534" v="1971" actId="6549"/>
        <pc:sldMkLst>
          <pc:docMk/>
          <pc:sldMk cId="0" sldId="443"/>
        </pc:sldMkLst>
      </pc:sldChg>
      <pc:sldChg chg="modNotes modNotesTx">
        <pc:chgData name="David Esposito" userId="eb1e6293-ed5f-46c7-bbda-e1acb8138939" providerId="ADAL" clId="{1161F3AC-15DB-4000-BF33-40C4158F526D}" dt="2021-08-19T02:08:25.387" v="5410" actId="27636"/>
        <pc:sldMkLst>
          <pc:docMk/>
          <pc:sldMk cId="542043281" sldId="461"/>
        </pc:sldMkLst>
      </pc:sldChg>
      <pc:sldChg chg="modNotes modNotesTx">
        <pc:chgData name="David Esposito" userId="eb1e6293-ed5f-46c7-bbda-e1acb8138939" providerId="ADAL" clId="{1161F3AC-15DB-4000-BF33-40C4158F526D}" dt="2021-08-19T02:08:25.433" v="5411" actId="27636"/>
        <pc:sldMkLst>
          <pc:docMk/>
          <pc:sldMk cId="2557444514" sldId="462"/>
        </pc:sldMkLst>
      </pc:sldChg>
      <pc:sldChg chg="modNotes modNotesTx">
        <pc:chgData name="David Esposito" userId="eb1e6293-ed5f-46c7-bbda-e1acb8138939" providerId="ADAL" clId="{1161F3AC-15DB-4000-BF33-40C4158F526D}" dt="2021-08-19T02:08:25.465" v="5412" actId="27636"/>
        <pc:sldMkLst>
          <pc:docMk/>
          <pc:sldMk cId="2034280332" sldId="464"/>
        </pc:sldMkLst>
      </pc:sldChg>
      <pc:sldChg chg="modNotesTx">
        <pc:chgData name="David Esposito" userId="eb1e6293-ed5f-46c7-bbda-e1acb8138939" providerId="ADAL" clId="{1161F3AC-15DB-4000-BF33-40C4158F526D}" dt="2021-08-19T02:03:13.726" v="5014" actId="6549"/>
        <pc:sldMkLst>
          <pc:docMk/>
          <pc:sldMk cId="2857802972" sldId="465"/>
        </pc:sldMkLst>
      </pc:sldChg>
      <pc:sldChg chg="modNotesTx">
        <pc:chgData name="David Esposito" userId="eb1e6293-ed5f-46c7-bbda-e1acb8138939" providerId="ADAL" clId="{1161F3AC-15DB-4000-BF33-40C4158F526D}" dt="2021-08-19T02:04:00.651" v="5047" actId="20577"/>
        <pc:sldMkLst>
          <pc:docMk/>
          <pc:sldMk cId="4194723308" sldId="466"/>
        </pc:sldMkLst>
      </pc:sldChg>
      <pc:sldChg chg="modNotesTx">
        <pc:chgData name="David Esposito" userId="eb1e6293-ed5f-46c7-bbda-e1acb8138939" providerId="ADAL" clId="{1161F3AC-15DB-4000-BF33-40C4158F526D}" dt="2021-08-19T02:11:12.700" v="5477" actId="6549"/>
        <pc:sldMkLst>
          <pc:docMk/>
          <pc:sldMk cId="2436695311" sldId="468"/>
        </pc:sldMkLst>
      </pc:sldChg>
      <pc:sldChg chg="modNotesTx">
        <pc:chgData name="David Esposito" userId="eb1e6293-ed5f-46c7-bbda-e1acb8138939" providerId="ADAL" clId="{1161F3AC-15DB-4000-BF33-40C4158F526D}" dt="2021-08-19T02:12:28.606" v="5521" actId="20577"/>
        <pc:sldMkLst>
          <pc:docMk/>
          <pc:sldMk cId="3325398507" sldId="469"/>
        </pc:sldMkLst>
      </pc:sldChg>
      <pc:sldChg chg="modNotesTx">
        <pc:chgData name="David Esposito" userId="eb1e6293-ed5f-46c7-bbda-e1acb8138939" providerId="ADAL" clId="{1161F3AC-15DB-4000-BF33-40C4158F526D}" dt="2021-08-19T02:15:37.730" v="5953" actId="20577"/>
        <pc:sldMkLst>
          <pc:docMk/>
          <pc:sldMk cId="4107216776" sldId="470"/>
        </pc:sldMkLst>
      </pc:sldChg>
      <pc:sldChg chg="ord">
        <pc:chgData name="David Esposito" userId="eb1e6293-ed5f-46c7-bbda-e1acb8138939" providerId="ADAL" clId="{1161F3AC-15DB-4000-BF33-40C4158F526D}" dt="2021-08-19T02:18:13.295" v="5965" actId="20578"/>
        <pc:sldMkLst>
          <pc:docMk/>
          <pc:sldMk cId="49240298" sldId="474"/>
        </pc:sldMkLst>
      </pc:sldChg>
    </pc:docChg>
  </pc:docChgLst>
  <pc:docChgLst>
    <pc:chgData clId="Web-{6B098C9B-45CA-AC4F-55ED-5FED7649B3BD}"/>
    <pc:docChg chg="modSld">
      <pc:chgData name="" userId="" providerId="" clId="Web-{6B098C9B-45CA-AC4F-55ED-5FED7649B3BD}" dt="2021-08-24T20:33:01.959" v="0" actId="1076"/>
      <pc:docMkLst>
        <pc:docMk/>
      </pc:docMkLst>
      <pc:sldChg chg="modSp">
        <pc:chgData name="" userId="" providerId="" clId="Web-{6B098C9B-45CA-AC4F-55ED-5FED7649B3BD}" dt="2021-08-24T20:33:01.959" v="0" actId="1076"/>
        <pc:sldMkLst>
          <pc:docMk/>
          <pc:sldMk cId="0" sldId="375"/>
        </pc:sldMkLst>
        <pc:picChg chg="mod">
          <ac:chgData name="" userId="" providerId="" clId="Web-{6B098C9B-45CA-AC4F-55ED-5FED7649B3BD}" dt="2021-08-24T20:33:01.959" v="0" actId="1076"/>
          <ac:picMkLst>
            <pc:docMk/>
            <pc:sldMk cId="0" sldId="375"/>
            <ac:picMk id="7" creationId="{7662A445-AB61-4A26-97AC-00650CEF49DB}"/>
          </ac:picMkLst>
        </pc:picChg>
      </pc:sldChg>
    </pc:docChg>
  </pc:docChgLst>
</pc:chgInfo>
</file>

<file path=ppt/diagrams/_rels/data1.xml.rels><?xml version="1.0" encoding="UTF-8" standalone="yes"?>
<Relationships xmlns="http://schemas.openxmlformats.org/package/2006/relationships"><Relationship Id="rId8" Type="http://schemas.openxmlformats.org/officeDocument/2006/relationships/image" Target="../media/image46.svg"/><Relationship Id="rId3" Type="http://schemas.openxmlformats.org/officeDocument/2006/relationships/image" Target="../media/image41.png"/><Relationship Id="rId7" Type="http://schemas.openxmlformats.org/officeDocument/2006/relationships/image" Target="../media/image45.png"/><Relationship Id="rId2" Type="http://schemas.openxmlformats.org/officeDocument/2006/relationships/image" Target="../media/image40.svg"/><Relationship Id="rId1" Type="http://schemas.openxmlformats.org/officeDocument/2006/relationships/image" Target="../media/image39.png"/><Relationship Id="rId6" Type="http://schemas.openxmlformats.org/officeDocument/2006/relationships/image" Target="../media/image44.svg"/><Relationship Id="rId5" Type="http://schemas.openxmlformats.org/officeDocument/2006/relationships/image" Target="../media/image43.png"/><Relationship Id="rId10" Type="http://schemas.openxmlformats.org/officeDocument/2006/relationships/image" Target="../media/image48.svg"/><Relationship Id="rId4" Type="http://schemas.openxmlformats.org/officeDocument/2006/relationships/image" Target="../media/image42.svg"/><Relationship Id="rId9" Type="http://schemas.openxmlformats.org/officeDocument/2006/relationships/image" Target="../media/image47.png"/></Relationships>
</file>

<file path=ppt/diagrams/_rels/drawing1.xml.rels><?xml version="1.0" encoding="UTF-8" standalone="yes"?>
<Relationships xmlns="http://schemas.openxmlformats.org/package/2006/relationships"><Relationship Id="rId8" Type="http://schemas.openxmlformats.org/officeDocument/2006/relationships/image" Target="../media/image46.svg"/><Relationship Id="rId3" Type="http://schemas.openxmlformats.org/officeDocument/2006/relationships/image" Target="../media/image41.png"/><Relationship Id="rId7" Type="http://schemas.openxmlformats.org/officeDocument/2006/relationships/image" Target="../media/image45.png"/><Relationship Id="rId2" Type="http://schemas.openxmlformats.org/officeDocument/2006/relationships/image" Target="../media/image40.svg"/><Relationship Id="rId1" Type="http://schemas.openxmlformats.org/officeDocument/2006/relationships/image" Target="../media/image39.png"/><Relationship Id="rId6" Type="http://schemas.openxmlformats.org/officeDocument/2006/relationships/image" Target="../media/image44.svg"/><Relationship Id="rId5" Type="http://schemas.openxmlformats.org/officeDocument/2006/relationships/image" Target="../media/image43.png"/><Relationship Id="rId10" Type="http://schemas.openxmlformats.org/officeDocument/2006/relationships/image" Target="../media/image48.svg"/><Relationship Id="rId4" Type="http://schemas.openxmlformats.org/officeDocument/2006/relationships/image" Target="../media/image42.svg"/><Relationship Id="rId9" Type="http://schemas.openxmlformats.org/officeDocument/2006/relationships/image" Target="../media/image47.png"/></Relationships>
</file>

<file path=ppt/diagrams/colors1.xml><?xml version="1.0" encoding="utf-8"?>
<dgm:colorsDef xmlns:dgm="http://schemas.openxmlformats.org/drawingml/2006/diagram" xmlns:a="http://schemas.openxmlformats.org/drawingml/2006/main" uniqueId="urn:microsoft.com/office/officeart/2018/5/colors/Iconchunking_neutralicon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bg1"/>
    </dgm:fillClrLst>
    <dgm:linClrLst meth="repeat">
      <a:schemeClr val="lt1">
        <a:alpha val="0"/>
      </a:schemeClr>
    </dgm:linClrLst>
    <dgm:effectClrLst/>
    <dgm:txLinClrLst/>
    <dgm:txFillClrLst meth="repeat">
      <a:schemeClr val="dk1"/>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B045661-F9EF-45B1-8CD6-C008CFAA74E5}" type="doc">
      <dgm:prSet loTypeId="urn:microsoft.com/office/officeart/2018/2/layout/IconCircleList" loCatId="icon" qsTypeId="urn:microsoft.com/office/officeart/2005/8/quickstyle/simple1" qsCatId="simple" csTypeId="urn:microsoft.com/office/officeart/2018/5/colors/Iconchunking_neutralicon_colorful1" csCatId="colorful" phldr="1"/>
      <dgm:spPr/>
      <dgm:t>
        <a:bodyPr/>
        <a:lstStyle/>
        <a:p>
          <a:endParaRPr lang="en-US"/>
        </a:p>
      </dgm:t>
    </dgm:pt>
    <dgm:pt modelId="{EC30659E-DD3B-4EC9-AA2D-9AE95A80BC8B}">
      <dgm:prSet/>
      <dgm:spPr/>
      <dgm:t>
        <a:bodyPr/>
        <a:lstStyle/>
        <a:p>
          <a:pPr>
            <a:lnSpc>
              <a:spcPct val="100000"/>
            </a:lnSpc>
          </a:pPr>
          <a:r>
            <a:rPr lang="en-US"/>
            <a:t>Case Record</a:t>
          </a:r>
        </a:p>
      </dgm:t>
    </dgm:pt>
    <dgm:pt modelId="{D0868D15-F9B5-4510-9698-4671ABEEE9DF}" type="parTrans" cxnId="{7498FD35-41FB-438C-B88B-8F485488C440}">
      <dgm:prSet/>
      <dgm:spPr/>
      <dgm:t>
        <a:bodyPr/>
        <a:lstStyle/>
        <a:p>
          <a:endParaRPr lang="en-US"/>
        </a:p>
      </dgm:t>
    </dgm:pt>
    <dgm:pt modelId="{84AF29F1-9815-465D-BF4A-08B9D3529FB1}" type="sibTrans" cxnId="{7498FD35-41FB-438C-B88B-8F485488C440}">
      <dgm:prSet/>
      <dgm:spPr/>
      <dgm:t>
        <a:bodyPr/>
        <a:lstStyle/>
        <a:p>
          <a:pPr>
            <a:lnSpc>
              <a:spcPct val="100000"/>
            </a:lnSpc>
          </a:pPr>
          <a:endParaRPr lang="en-US"/>
        </a:p>
      </dgm:t>
    </dgm:pt>
    <dgm:pt modelId="{A7C9D5F3-09C7-4600-986E-05654416D688}">
      <dgm:prSet/>
      <dgm:spPr/>
      <dgm:t>
        <a:bodyPr/>
        <a:lstStyle/>
        <a:p>
          <a:pPr>
            <a:lnSpc>
              <a:spcPct val="100000"/>
            </a:lnSpc>
          </a:pPr>
          <a:r>
            <a:rPr lang="en-US"/>
            <a:t>Intake/Assessment</a:t>
          </a:r>
        </a:p>
      </dgm:t>
    </dgm:pt>
    <dgm:pt modelId="{9F3BC8C4-B7A7-48F8-8496-8026306F6734}" type="parTrans" cxnId="{C53801B6-4EC7-40BD-8567-AE582F903705}">
      <dgm:prSet/>
      <dgm:spPr/>
      <dgm:t>
        <a:bodyPr/>
        <a:lstStyle/>
        <a:p>
          <a:endParaRPr lang="en-US"/>
        </a:p>
      </dgm:t>
    </dgm:pt>
    <dgm:pt modelId="{83C990C6-B0E5-4E93-9BD6-3D8057539546}" type="sibTrans" cxnId="{C53801B6-4EC7-40BD-8567-AE582F903705}">
      <dgm:prSet/>
      <dgm:spPr/>
      <dgm:t>
        <a:bodyPr/>
        <a:lstStyle/>
        <a:p>
          <a:pPr>
            <a:lnSpc>
              <a:spcPct val="100000"/>
            </a:lnSpc>
          </a:pPr>
          <a:endParaRPr lang="en-US"/>
        </a:p>
      </dgm:t>
    </dgm:pt>
    <dgm:pt modelId="{BA3F907D-8D86-4700-BC6A-E6E6767C4267}">
      <dgm:prSet/>
      <dgm:spPr/>
      <dgm:t>
        <a:bodyPr/>
        <a:lstStyle/>
        <a:p>
          <a:pPr>
            <a:lnSpc>
              <a:spcPct val="100000"/>
            </a:lnSpc>
          </a:pPr>
          <a:r>
            <a:rPr lang="en-US"/>
            <a:t>Service Plan</a:t>
          </a:r>
        </a:p>
      </dgm:t>
    </dgm:pt>
    <dgm:pt modelId="{689E056D-D884-4492-B490-7804E39EE309}" type="parTrans" cxnId="{1286856E-35DA-4090-8F3F-E2F269535E13}">
      <dgm:prSet/>
      <dgm:spPr/>
      <dgm:t>
        <a:bodyPr/>
        <a:lstStyle/>
        <a:p>
          <a:endParaRPr lang="en-US"/>
        </a:p>
      </dgm:t>
    </dgm:pt>
    <dgm:pt modelId="{BCCDF49B-54FE-4BF5-9A60-97E28619A648}" type="sibTrans" cxnId="{1286856E-35DA-4090-8F3F-E2F269535E13}">
      <dgm:prSet/>
      <dgm:spPr/>
      <dgm:t>
        <a:bodyPr/>
        <a:lstStyle/>
        <a:p>
          <a:pPr>
            <a:lnSpc>
              <a:spcPct val="100000"/>
            </a:lnSpc>
          </a:pPr>
          <a:endParaRPr lang="en-US"/>
        </a:p>
      </dgm:t>
    </dgm:pt>
    <dgm:pt modelId="{BC7532FC-7E2B-4D63-9810-B06D97059270}">
      <dgm:prSet/>
      <dgm:spPr/>
      <dgm:t>
        <a:bodyPr/>
        <a:lstStyle/>
        <a:p>
          <a:pPr>
            <a:lnSpc>
              <a:spcPct val="100000"/>
            </a:lnSpc>
          </a:pPr>
          <a:r>
            <a:rPr lang="en-US"/>
            <a:t>Coordination with other service providers</a:t>
          </a:r>
        </a:p>
      </dgm:t>
    </dgm:pt>
    <dgm:pt modelId="{D9EAA6CD-1D5D-413D-8B79-EC41A900F9E5}" type="parTrans" cxnId="{B1332A4C-723E-4E22-82D2-56378E27DAF5}">
      <dgm:prSet/>
      <dgm:spPr/>
      <dgm:t>
        <a:bodyPr/>
        <a:lstStyle/>
        <a:p>
          <a:endParaRPr lang="en-US"/>
        </a:p>
      </dgm:t>
    </dgm:pt>
    <dgm:pt modelId="{1CC6B6A3-F642-489F-8085-E2D3F3C4CFAA}" type="sibTrans" cxnId="{B1332A4C-723E-4E22-82D2-56378E27DAF5}">
      <dgm:prSet/>
      <dgm:spPr/>
      <dgm:t>
        <a:bodyPr/>
        <a:lstStyle/>
        <a:p>
          <a:pPr>
            <a:lnSpc>
              <a:spcPct val="100000"/>
            </a:lnSpc>
          </a:pPr>
          <a:endParaRPr lang="en-US"/>
        </a:p>
      </dgm:t>
    </dgm:pt>
    <dgm:pt modelId="{08928C40-6B6B-4851-9139-4005DB36FE9C}">
      <dgm:prSet/>
      <dgm:spPr/>
      <dgm:t>
        <a:bodyPr/>
        <a:lstStyle/>
        <a:p>
          <a:pPr>
            <a:lnSpc>
              <a:spcPct val="100000"/>
            </a:lnSpc>
          </a:pPr>
          <a:r>
            <a:rPr lang="en-US"/>
            <a:t>Case Notes</a:t>
          </a:r>
        </a:p>
      </dgm:t>
    </dgm:pt>
    <dgm:pt modelId="{5A84DE9A-63D2-4F71-A3F3-73311625674E}" type="parTrans" cxnId="{08EFB54F-0830-4E7A-BEDD-F6A9DD7B742E}">
      <dgm:prSet/>
      <dgm:spPr/>
      <dgm:t>
        <a:bodyPr/>
        <a:lstStyle/>
        <a:p>
          <a:endParaRPr lang="en-US"/>
        </a:p>
      </dgm:t>
    </dgm:pt>
    <dgm:pt modelId="{70FC69EA-1486-41C5-8DF5-52522F7C60D8}" type="sibTrans" cxnId="{08EFB54F-0830-4E7A-BEDD-F6A9DD7B742E}">
      <dgm:prSet/>
      <dgm:spPr/>
      <dgm:t>
        <a:bodyPr/>
        <a:lstStyle/>
        <a:p>
          <a:endParaRPr lang="en-US"/>
        </a:p>
      </dgm:t>
    </dgm:pt>
    <dgm:pt modelId="{D862025C-991F-4EC4-AD8F-62F3DF8E1C75}" type="pres">
      <dgm:prSet presAssocID="{EB045661-F9EF-45B1-8CD6-C008CFAA74E5}" presName="root" presStyleCnt="0">
        <dgm:presLayoutVars>
          <dgm:dir/>
          <dgm:resizeHandles val="exact"/>
        </dgm:presLayoutVars>
      </dgm:prSet>
      <dgm:spPr/>
    </dgm:pt>
    <dgm:pt modelId="{BFA5E17E-D460-4E6D-ADD2-57657C7A9C05}" type="pres">
      <dgm:prSet presAssocID="{EB045661-F9EF-45B1-8CD6-C008CFAA74E5}" presName="container" presStyleCnt="0">
        <dgm:presLayoutVars>
          <dgm:dir/>
          <dgm:resizeHandles val="exact"/>
        </dgm:presLayoutVars>
      </dgm:prSet>
      <dgm:spPr/>
    </dgm:pt>
    <dgm:pt modelId="{4E0FCCE2-1CC4-4D78-9E86-9A3E4E5689EE}" type="pres">
      <dgm:prSet presAssocID="{EC30659E-DD3B-4EC9-AA2D-9AE95A80BC8B}" presName="compNode" presStyleCnt="0"/>
      <dgm:spPr/>
    </dgm:pt>
    <dgm:pt modelId="{08A6E1A3-CB27-45E1-B52E-DC87E28F9DC7}" type="pres">
      <dgm:prSet presAssocID="{EC30659E-DD3B-4EC9-AA2D-9AE95A80BC8B}" presName="iconBgRect" presStyleLbl="bgShp" presStyleIdx="0" presStyleCnt="5"/>
      <dgm:spPr/>
    </dgm:pt>
    <dgm:pt modelId="{9385393F-D6AC-43F5-A742-EC2B0179FFC3}" type="pres">
      <dgm:prSet presAssocID="{EC30659E-DD3B-4EC9-AA2D-9AE95A80BC8B}"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Document"/>
        </a:ext>
      </dgm:extLst>
    </dgm:pt>
    <dgm:pt modelId="{3BDEFABC-F604-43DF-A89F-892E4FEE029E}" type="pres">
      <dgm:prSet presAssocID="{EC30659E-DD3B-4EC9-AA2D-9AE95A80BC8B}" presName="spaceRect" presStyleCnt="0"/>
      <dgm:spPr/>
    </dgm:pt>
    <dgm:pt modelId="{DD4078B6-2ED9-493A-A620-91676A8C2815}" type="pres">
      <dgm:prSet presAssocID="{EC30659E-DD3B-4EC9-AA2D-9AE95A80BC8B}" presName="textRect" presStyleLbl="revTx" presStyleIdx="0" presStyleCnt="5">
        <dgm:presLayoutVars>
          <dgm:chMax val="1"/>
          <dgm:chPref val="1"/>
        </dgm:presLayoutVars>
      </dgm:prSet>
      <dgm:spPr/>
    </dgm:pt>
    <dgm:pt modelId="{5F78F500-BD1B-42E8-9A8F-DDC5C49F3C75}" type="pres">
      <dgm:prSet presAssocID="{84AF29F1-9815-465D-BF4A-08B9D3529FB1}" presName="sibTrans" presStyleLbl="sibTrans2D1" presStyleIdx="0" presStyleCnt="0"/>
      <dgm:spPr/>
    </dgm:pt>
    <dgm:pt modelId="{8C717C84-FC67-41A4-9EC0-5D3FB70C74BF}" type="pres">
      <dgm:prSet presAssocID="{A7C9D5F3-09C7-4600-986E-05654416D688}" presName="compNode" presStyleCnt="0"/>
      <dgm:spPr/>
    </dgm:pt>
    <dgm:pt modelId="{8B421A7D-2E15-4673-B243-8E6E00D6A209}" type="pres">
      <dgm:prSet presAssocID="{A7C9D5F3-09C7-4600-986E-05654416D688}" presName="iconBgRect" presStyleLbl="bgShp" presStyleIdx="1" presStyleCnt="5"/>
      <dgm:spPr/>
    </dgm:pt>
    <dgm:pt modelId="{DA5BDD5B-F9C3-4F70-A94E-952E45BD32A2}" type="pres">
      <dgm:prSet presAssocID="{A7C9D5F3-09C7-4600-986E-05654416D688}"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Check List"/>
        </a:ext>
      </dgm:extLst>
    </dgm:pt>
    <dgm:pt modelId="{CE265BE2-E456-45B7-8DA0-FABA0B623E7E}" type="pres">
      <dgm:prSet presAssocID="{A7C9D5F3-09C7-4600-986E-05654416D688}" presName="spaceRect" presStyleCnt="0"/>
      <dgm:spPr/>
    </dgm:pt>
    <dgm:pt modelId="{F0E67380-19FA-43AC-A757-7EC2BDBDF934}" type="pres">
      <dgm:prSet presAssocID="{A7C9D5F3-09C7-4600-986E-05654416D688}" presName="textRect" presStyleLbl="revTx" presStyleIdx="1" presStyleCnt="5">
        <dgm:presLayoutVars>
          <dgm:chMax val="1"/>
          <dgm:chPref val="1"/>
        </dgm:presLayoutVars>
      </dgm:prSet>
      <dgm:spPr/>
    </dgm:pt>
    <dgm:pt modelId="{6A4BF6EB-10C5-4B43-832E-F65D9C0F9743}" type="pres">
      <dgm:prSet presAssocID="{83C990C6-B0E5-4E93-9BD6-3D8057539546}" presName="sibTrans" presStyleLbl="sibTrans2D1" presStyleIdx="0" presStyleCnt="0"/>
      <dgm:spPr/>
    </dgm:pt>
    <dgm:pt modelId="{6FC5EC05-6220-45C5-A162-B4F5520167C6}" type="pres">
      <dgm:prSet presAssocID="{BA3F907D-8D86-4700-BC6A-E6E6767C4267}" presName="compNode" presStyleCnt="0"/>
      <dgm:spPr/>
    </dgm:pt>
    <dgm:pt modelId="{068D40CF-30B5-48CD-B014-8FD3837D6B3A}" type="pres">
      <dgm:prSet presAssocID="{BA3F907D-8D86-4700-BC6A-E6E6767C4267}" presName="iconBgRect" presStyleLbl="bgShp" presStyleIdx="2" presStyleCnt="5"/>
      <dgm:spPr/>
    </dgm:pt>
    <dgm:pt modelId="{A3B4E47E-A20C-4600-A033-E0FD95F2E1BD}" type="pres">
      <dgm:prSet presAssocID="{BA3F907D-8D86-4700-BC6A-E6E6767C4267}"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Checkmark"/>
        </a:ext>
      </dgm:extLst>
    </dgm:pt>
    <dgm:pt modelId="{58429D7D-D73E-464E-BE9F-195748C1F923}" type="pres">
      <dgm:prSet presAssocID="{BA3F907D-8D86-4700-BC6A-E6E6767C4267}" presName="spaceRect" presStyleCnt="0"/>
      <dgm:spPr/>
    </dgm:pt>
    <dgm:pt modelId="{7D7AF6FE-3533-45CF-8165-A118D556524B}" type="pres">
      <dgm:prSet presAssocID="{BA3F907D-8D86-4700-BC6A-E6E6767C4267}" presName="textRect" presStyleLbl="revTx" presStyleIdx="2" presStyleCnt="5">
        <dgm:presLayoutVars>
          <dgm:chMax val="1"/>
          <dgm:chPref val="1"/>
        </dgm:presLayoutVars>
      </dgm:prSet>
      <dgm:spPr/>
    </dgm:pt>
    <dgm:pt modelId="{74D3C644-64E7-4AEE-BC7A-0759CED68991}" type="pres">
      <dgm:prSet presAssocID="{BCCDF49B-54FE-4BF5-9A60-97E28619A648}" presName="sibTrans" presStyleLbl="sibTrans2D1" presStyleIdx="0" presStyleCnt="0"/>
      <dgm:spPr/>
    </dgm:pt>
    <dgm:pt modelId="{1FE7554F-6307-404F-845A-756A0DF28A57}" type="pres">
      <dgm:prSet presAssocID="{BC7532FC-7E2B-4D63-9810-B06D97059270}" presName="compNode" presStyleCnt="0"/>
      <dgm:spPr/>
    </dgm:pt>
    <dgm:pt modelId="{FFB73932-52E4-43A9-83B8-11314C3A61F6}" type="pres">
      <dgm:prSet presAssocID="{BC7532FC-7E2B-4D63-9810-B06D97059270}" presName="iconBgRect" presStyleLbl="bgShp" presStyleIdx="3" presStyleCnt="5"/>
      <dgm:spPr/>
    </dgm:pt>
    <dgm:pt modelId="{05DE2483-C3AB-4AB8-B9F7-6B9DD43428ED}" type="pres">
      <dgm:prSet presAssocID="{BC7532FC-7E2B-4D63-9810-B06D97059270}"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Handshake"/>
        </a:ext>
      </dgm:extLst>
    </dgm:pt>
    <dgm:pt modelId="{45696131-FEF3-45B6-BECA-8B9CC53DF9D5}" type="pres">
      <dgm:prSet presAssocID="{BC7532FC-7E2B-4D63-9810-B06D97059270}" presName="spaceRect" presStyleCnt="0"/>
      <dgm:spPr/>
    </dgm:pt>
    <dgm:pt modelId="{30E463DC-1A35-4050-BFB9-B25E49B94B19}" type="pres">
      <dgm:prSet presAssocID="{BC7532FC-7E2B-4D63-9810-B06D97059270}" presName="textRect" presStyleLbl="revTx" presStyleIdx="3" presStyleCnt="5">
        <dgm:presLayoutVars>
          <dgm:chMax val="1"/>
          <dgm:chPref val="1"/>
        </dgm:presLayoutVars>
      </dgm:prSet>
      <dgm:spPr/>
    </dgm:pt>
    <dgm:pt modelId="{825ABBBC-66C6-432E-8263-75CBC5C796EE}" type="pres">
      <dgm:prSet presAssocID="{1CC6B6A3-F642-489F-8085-E2D3F3C4CFAA}" presName="sibTrans" presStyleLbl="sibTrans2D1" presStyleIdx="0" presStyleCnt="0"/>
      <dgm:spPr/>
    </dgm:pt>
    <dgm:pt modelId="{6F1A8DE0-4938-42D6-A576-80529A3AD434}" type="pres">
      <dgm:prSet presAssocID="{08928C40-6B6B-4851-9139-4005DB36FE9C}" presName="compNode" presStyleCnt="0"/>
      <dgm:spPr/>
    </dgm:pt>
    <dgm:pt modelId="{6155DB9D-72D6-44A1-B1D0-58EEDD2424C4}" type="pres">
      <dgm:prSet presAssocID="{08928C40-6B6B-4851-9139-4005DB36FE9C}" presName="iconBgRect" presStyleLbl="bgShp" presStyleIdx="4" presStyleCnt="5"/>
      <dgm:spPr/>
    </dgm:pt>
    <dgm:pt modelId="{1975F66B-0AB0-4326-8F7D-AEBC0A2991DF}" type="pres">
      <dgm:prSet presAssocID="{08928C40-6B6B-4851-9139-4005DB36FE9C}"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Paperclip"/>
        </a:ext>
      </dgm:extLst>
    </dgm:pt>
    <dgm:pt modelId="{0DC8C978-93AB-4D9B-82AC-F1CEE720D132}" type="pres">
      <dgm:prSet presAssocID="{08928C40-6B6B-4851-9139-4005DB36FE9C}" presName="spaceRect" presStyleCnt="0"/>
      <dgm:spPr/>
    </dgm:pt>
    <dgm:pt modelId="{2B1BF32A-2FA3-432A-83E8-C6CEE75CA0A6}" type="pres">
      <dgm:prSet presAssocID="{08928C40-6B6B-4851-9139-4005DB36FE9C}" presName="textRect" presStyleLbl="revTx" presStyleIdx="4" presStyleCnt="5">
        <dgm:presLayoutVars>
          <dgm:chMax val="1"/>
          <dgm:chPref val="1"/>
        </dgm:presLayoutVars>
      </dgm:prSet>
      <dgm:spPr/>
    </dgm:pt>
  </dgm:ptLst>
  <dgm:cxnLst>
    <dgm:cxn modelId="{26FF3D1A-AB54-4D31-9D9A-05E8D0DD629B}" type="presOf" srcId="{84AF29F1-9815-465D-BF4A-08B9D3529FB1}" destId="{5F78F500-BD1B-42E8-9A8F-DDC5C49F3C75}" srcOrd="0" destOrd="0" presId="urn:microsoft.com/office/officeart/2018/2/layout/IconCircleList"/>
    <dgm:cxn modelId="{D44D861B-5E78-4AC1-92C8-B29909ACF10C}" type="presOf" srcId="{83C990C6-B0E5-4E93-9BD6-3D8057539546}" destId="{6A4BF6EB-10C5-4B43-832E-F65D9C0F9743}" srcOrd="0" destOrd="0" presId="urn:microsoft.com/office/officeart/2018/2/layout/IconCircleList"/>
    <dgm:cxn modelId="{C0C2132E-FC27-47B2-B166-CB0B8DE1F0E3}" type="presOf" srcId="{BC7532FC-7E2B-4D63-9810-B06D97059270}" destId="{30E463DC-1A35-4050-BFB9-B25E49B94B19}" srcOrd="0" destOrd="0" presId="urn:microsoft.com/office/officeart/2018/2/layout/IconCircleList"/>
    <dgm:cxn modelId="{7498FD35-41FB-438C-B88B-8F485488C440}" srcId="{EB045661-F9EF-45B1-8CD6-C008CFAA74E5}" destId="{EC30659E-DD3B-4EC9-AA2D-9AE95A80BC8B}" srcOrd="0" destOrd="0" parTransId="{D0868D15-F9B5-4510-9698-4671ABEEE9DF}" sibTransId="{84AF29F1-9815-465D-BF4A-08B9D3529FB1}"/>
    <dgm:cxn modelId="{E49BFC3D-0CB7-4963-A738-42875F002929}" type="presOf" srcId="{BCCDF49B-54FE-4BF5-9A60-97E28619A648}" destId="{74D3C644-64E7-4AEE-BC7A-0759CED68991}" srcOrd="0" destOrd="0" presId="urn:microsoft.com/office/officeart/2018/2/layout/IconCircleList"/>
    <dgm:cxn modelId="{3B8B7D62-E8DC-4883-9BD1-740C69F8AB67}" type="presOf" srcId="{A7C9D5F3-09C7-4600-986E-05654416D688}" destId="{F0E67380-19FA-43AC-A757-7EC2BDBDF934}" srcOrd="0" destOrd="0" presId="urn:microsoft.com/office/officeart/2018/2/layout/IconCircleList"/>
    <dgm:cxn modelId="{B1332A4C-723E-4E22-82D2-56378E27DAF5}" srcId="{EB045661-F9EF-45B1-8CD6-C008CFAA74E5}" destId="{BC7532FC-7E2B-4D63-9810-B06D97059270}" srcOrd="3" destOrd="0" parTransId="{D9EAA6CD-1D5D-413D-8B79-EC41A900F9E5}" sibTransId="{1CC6B6A3-F642-489F-8085-E2D3F3C4CFAA}"/>
    <dgm:cxn modelId="{1286856E-35DA-4090-8F3F-E2F269535E13}" srcId="{EB045661-F9EF-45B1-8CD6-C008CFAA74E5}" destId="{BA3F907D-8D86-4700-BC6A-E6E6767C4267}" srcOrd="2" destOrd="0" parTransId="{689E056D-D884-4492-B490-7804E39EE309}" sibTransId="{BCCDF49B-54FE-4BF5-9A60-97E28619A648}"/>
    <dgm:cxn modelId="{08EFB54F-0830-4E7A-BEDD-F6A9DD7B742E}" srcId="{EB045661-F9EF-45B1-8CD6-C008CFAA74E5}" destId="{08928C40-6B6B-4851-9139-4005DB36FE9C}" srcOrd="4" destOrd="0" parTransId="{5A84DE9A-63D2-4F71-A3F3-73311625674E}" sibTransId="{70FC69EA-1486-41C5-8DF5-52522F7C60D8}"/>
    <dgm:cxn modelId="{43F14655-C5D4-48E2-846B-0DF730E64976}" type="presOf" srcId="{EB045661-F9EF-45B1-8CD6-C008CFAA74E5}" destId="{D862025C-991F-4EC4-AD8F-62F3DF8E1C75}" srcOrd="0" destOrd="0" presId="urn:microsoft.com/office/officeart/2018/2/layout/IconCircleList"/>
    <dgm:cxn modelId="{EF95E555-AF8E-47A8-BEC5-31DDD9A15E99}" type="presOf" srcId="{EC30659E-DD3B-4EC9-AA2D-9AE95A80BC8B}" destId="{DD4078B6-2ED9-493A-A620-91676A8C2815}" srcOrd="0" destOrd="0" presId="urn:microsoft.com/office/officeart/2018/2/layout/IconCircleList"/>
    <dgm:cxn modelId="{36A25789-E20F-449D-955E-7DCE02DBE13B}" type="presOf" srcId="{1CC6B6A3-F642-489F-8085-E2D3F3C4CFAA}" destId="{825ABBBC-66C6-432E-8263-75CBC5C796EE}" srcOrd="0" destOrd="0" presId="urn:microsoft.com/office/officeart/2018/2/layout/IconCircleList"/>
    <dgm:cxn modelId="{C53801B6-4EC7-40BD-8567-AE582F903705}" srcId="{EB045661-F9EF-45B1-8CD6-C008CFAA74E5}" destId="{A7C9D5F3-09C7-4600-986E-05654416D688}" srcOrd="1" destOrd="0" parTransId="{9F3BC8C4-B7A7-48F8-8496-8026306F6734}" sibTransId="{83C990C6-B0E5-4E93-9BD6-3D8057539546}"/>
    <dgm:cxn modelId="{F6DCFFC8-3F01-44E1-9F37-342E60027ED0}" type="presOf" srcId="{BA3F907D-8D86-4700-BC6A-E6E6767C4267}" destId="{7D7AF6FE-3533-45CF-8165-A118D556524B}" srcOrd="0" destOrd="0" presId="urn:microsoft.com/office/officeart/2018/2/layout/IconCircleList"/>
    <dgm:cxn modelId="{25897EFA-5535-47AE-986C-2BCE49814A34}" type="presOf" srcId="{08928C40-6B6B-4851-9139-4005DB36FE9C}" destId="{2B1BF32A-2FA3-432A-83E8-C6CEE75CA0A6}" srcOrd="0" destOrd="0" presId="urn:microsoft.com/office/officeart/2018/2/layout/IconCircleList"/>
    <dgm:cxn modelId="{46DF2B5D-2F45-4FBF-BB88-656D7BF69A01}" type="presParOf" srcId="{D862025C-991F-4EC4-AD8F-62F3DF8E1C75}" destId="{BFA5E17E-D460-4E6D-ADD2-57657C7A9C05}" srcOrd="0" destOrd="0" presId="urn:microsoft.com/office/officeart/2018/2/layout/IconCircleList"/>
    <dgm:cxn modelId="{E21A941D-9A8E-431C-864F-97A6688EFDE2}" type="presParOf" srcId="{BFA5E17E-D460-4E6D-ADD2-57657C7A9C05}" destId="{4E0FCCE2-1CC4-4D78-9E86-9A3E4E5689EE}" srcOrd="0" destOrd="0" presId="urn:microsoft.com/office/officeart/2018/2/layout/IconCircleList"/>
    <dgm:cxn modelId="{0E3EF4BB-6504-486F-AC60-048F70CDAE71}" type="presParOf" srcId="{4E0FCCE2-1CC4-4D78-9E86-9A3E4E5689EE}" destId="{08A6E1A3-CB27-45E1-B52E-DC87E28F9DC7}" srcOrd="0" destOrd="0" presId="urn:microsoft.com/office/officeart/2018/2/layout/IconCircleList"/>
    <dgm:cxn modelId="{22A4917C-B9DE-4F50-8B89-04ED4784C89D}" type="presParOf" srcId="{4E0FCCE2-1CC4-4D78-9E86-9A3E4E5689EE}" destId="{9385393F-D6AC-43F5-A742-EC2B0179FFC3}" srcOrd="1" destOrd="0" presId="urn:microsoft.com/office/officeart/2018/2/layout/IconCircleList"/>
    <dgm:cxn modelId="{41338FA7-A430-4F37-9EF3-C5DF1D4D357F}" type="presParOf" srcId="{4E0FCCE2-1CC4-4D78-9E86-9A3E4E5689EE}" destId="{3BDEFABC-F604-43DF-A89F-892E4FEE029E}" srcOrd="2" destOrd="0" presId="urn:microsoft.com/office/officeart/2018/2/layout/IconCircleList"/>
    <dgm:cxn modelId="{3E8560D4-5B19-4763-ADC0-7F77DB18FAF5}" type="presParOf" srcId="{4E0FCCE2-1CC4-4D78-9E86-9A3E4E5689EE}" destId="{DD4078B6-2ED9-493A-A620-91676A8C2815}" srcOrd="3" destOrd="0" presId="urn:microsoft.com/office/officeart/2018/2/layout/IconCircleList"/>
    <dgm:cxn modelId="{4F99C70B-DC14-4263-8262-ADAEFCACA507}" type="presParOf" srcId="{BFA5E17E-D460-4E6D-ADD2-57657C7A9C05}" destId="{5F78F500-BD1B-42E8-9A8F-DDC5C49F3C75}" srcOrd="1" destOrd="0" presId="urn:microsoft.com/office/officeart/2018/2/layout/IconCircleList"/>
    <dgm:cxn modelId="{0D746583-A035-4E81-8C9A-7D54A18C77DC}" type="presParOf" srcId="{BFA5E17E-D460-4E6D-ADD2-57657C7A9C05}" destId="{8C717C84-FC67-41A4-9EC0-5D3FB70C74BF}" srcOrd="2" destOrd="0" presId="urn:microsoft.com/office/officeart/2018/2/layout/IconCircleList"/>
    <dgm:cxn modelId="{B062351E-40EA-45B3-9098-08746118D11A}" type="presParOf" srcId="{8C717C84-FC67-41A4-9EC0-5D3FB70C74BF}" destId="{8B421A7D-2E15-4673-B243-8E6E00D6A209}" srcOrd="0" destOrd="0" presId="urn:microsoft.com/office/officeart/2018/2/layout/IconCircleList"/>
    <dgm:cxn modelId="{68D325C2-17C0-452B-945C-ACC9E7BBD4AE}" type="presParOf" srcId="{8C717C84-FC67-41A4-9EC0-5D3FB70C74BF}" destId="{DA5BDD5B-F9C3-4F70-A94E-952E45BD32A2}" srcOrd="1" destOrd="0" presId="urn:microsoft.com/office/officeart/2018/2/layout/IconCircleList"/>
    <dgm:cxn modelId="{B5A78315-9FE6-435D-B094-42A4D305D26D}" type="presParOf" srcId="{8C717C84-FC67-41A4-9EC0-5D3FB70C74BF}" destId="{CE265BE2-E456-45B7-8DA0-FABA0B623E7E}" srcOrd="2" destOrd="0" presId="urn:microsoft.com/office/officeart/2018/2/layout/IconCircleList"/>
    <dgm:cxn modelId="{DAC670CF-45AF-4B8A-B10C-473BB5F0BDF5}" type="presParOf" srcId="{8C717C84-FC67-41A4-9EC0-5D3FB70C74BF}" destId="{F0E67380-19FA-43AC-A757-7EC2BDBDF934}" srcOrd="3" destOrd="0" presId="urn:microsoft.com/office/officeart/2018/2/layout/IconCircleList"/>
    <dgm:cxn modelId="{44E295BB-E893-47A2-A649-04C93F561C2B}" type="presParOf" srcId="{BFA5E17E-D460-4E6D-ADD2-57657C7A9C05}" destId="{6A4BF6EB-10C5-4B43-832E-F65D9C0F9743}" srcOrd="3" destOrd="0" presId="urn:microsoft.com/office/officeart/2018/2/layout/IconCircleList"/>
    <dgm:cxn modelId="{91ED32CB-8EDD-4A0D-A78D-2743BE67DD20}" type="presParOf" srcId="{BFA5E17E-D460-4E6D-ADD2-57657C7A9C05}" destId="{6FC5EC05-6220-45C5-A162-B4F5520167C6}" srcOrd="4" destOrd="0" presId="urn:microsoft.com/office/officeart/2018/2/layout/IconCircleList"/>
    <dgm:cxn modelId="{1437924A-CAAC-4BF6-BC70-B756098ECBD6}" type="presParOf" srcId="{6FC5EC05-6220-45C5-A162-B4F5520167C6}" destId="{068D40CF-30B5-48CD-B014-8FD3837D6B3A}" srcOrd="0" destOrd="0" presId="urn:microsoft.com/office/officeart/2018/2/layout/IconCircleList"/>
    <dgm:cxn modelId="{D0E3C810-91E4-4C24-AD42-55F59F38838B}" type="presParOf" srcId="{6FC5EC05-6220-45C5-A162-B4F5520167C6}" destId="{A3B4E47E-A20C-4600-A033-E0FD95F2E1BD}" srcOrd="1" destOrd="0" presId="urn:microsoft.com/office/officeart/2018/2/layout/IconCircleList"/>
    <dgm:cxn modelId="{40347640-9A3D-4160-B1FA-3DD49D3E8C40}" type="presParOf" srcId="{6FC5EC05-6220-45C5-A162-B4F5520167C6}" destId="{58429D7D-D73E-464E-BE9F-195748C1F923}" srcOrd="2" destOrd="0" presId="urn:microsoft.com/office/officeart/2018/2/layout/IconCircleList"/>
    <dgm:cxn modelId="{F8AC85AD-E79C-4BAE-9D75-B2F7E88E0417}" type="presParOf" srcId="{6FC5EC05-6220-45C5-A162-B4F5520167C6}" destId="{7D7AF6FE-3533-45CF-8165-A118D556524B}" srcOrd="3" destOrd="0" presId="urn:microsoft.com/office/officeart/2018/2/layout/IconCircleList"/>
    <dgm:cxn modelId="{22CCF8D5-36E6-4D74-B538-212069421570}" type="presParOf" srcId="{BFA5E17E-D460-4E6D-ADD2-57657C7A9C05}" destId="{74D3C644-64E7-4AEE-BC7A-0759CED68991}" srcOrd="5" destOrd="0" presId="urn:microsoft.com/office/officeart/2018/2/layout/IconCircleList"/>
    <dgm:cxn modelId="{FD32DAF2-F648-48D5-AED6-3E72B69AECDE}" type="presParOf" srcId="{BFA5E17E-D460-4E6D-ADD2-57657C7A9C05}" destId="{1FE7554F-6307-404F-845A-756A0DF28A57}" srcOrd="6" destOrd="0" presId="urn:microsoft.com/office/officeart/2018/2/layout/IconCircleList"/>
    <dgm:cxn modelId="{4CACE611-AE48-4EA3-BCD8-6386D1BA1ED4}" type="presParOf" srcId="{1FE7554F-6307-404F-845A-756A0DF28A57}" destId="{FFB73932-52E4-43A9-83B8-11314C3A61F6}" srcOrd="0" destOrd="0" presId="urn:microsoft.com/office/officeart/2018/2/layout/IconCircleList"/>
    <dgm:cxn modelId="{80443A6A-663D-43EA-94DD-0A1964E9BCC6}" type="presParOf" srcId="{1FE7554F-6307-404F-845A-756A0DF28A57}" destId="{05DE2483-C3AB-4AB8-B9F7-6B9DD43428ED}" srcOrd="1" destOrd="0" presId="urn:microsoft.com/office/officeart/2018/2/layout/IconCircleList"/>
    <dgm:cxn modelId="{93808A88-A223-4C11-9A92-E4742F932204}" type="presParOf" srcId="{1FE7554F-6307-404F-845A-756A0DF28A57}" destId="{45696131-FEF3-45B6-BECA-8B9CC53DF9D5}" srcOrd="2" destOrd="0" presId="urn:microsoft.com/office/officeart/2018/2/layout/IconCircleList"/>
    <dgm:cxn modelId="{06487EFA-6289-4257-B8FA-41E729E40B7D}" type="presParOf" srcId="{1FE7554F-6307-404F-845A-756A0DF28A57}" destId="{30E463DC-1A35-4050-BFB9-B25E49B94B19}" srcOrd="3" destOrd="0" presId="urn:microsoft.com/office/officeart/2018/2/layout/IconCircleList"/>
    <dgm:cxn modelId="{C9AD30A6-B6E4-41F1-969D-249FC75B275F}" type="presParOf" srcId="{BFA5E17E-D460-4E6D-ADD2-57657C7A9C05}" destId="{825ABBBC-66C6-432E-8263-75CBC5C796EE}" srcOrd="7" destOrd="0" presId="urn:microsoft.com/office/officeart/2018/2/layout/IconCircleList"/>
    <dgm:cxn modelId="{17090041-A50C-4415-88D4-DB479109F61D}" type="presParOf" srcId="{BFA5E17E-D460-4E6D-ADD2-57657C7A9C05}" destId="{6F1A8DE0-4938-42D6-A576-80529A3AD434}" srcOrd="8" destOrd="0" presId="urn:microsoft.com/office/officeart/2018/2/layout/IconCircleList"/>
    <dgm:cxn modelId="{D8B046EE-BA2F-4504-A1BA-55FFBF5E792B}" type="presParOf" srcId="{6F1A8DE0-4938-42D6-A576-80529A3AD434}" destId="{6155DB9D-72D6-44A1-B1D0-58EEDD2424C4}" srcOrd="0" destOrd="0" presId="urn:microsoft.com/office/officeart/2018/2/layout/IconCircleList"/>
    <dgm:cxn modelId="{33006E89-42E0-4F33-B90D-95BDE158CB7B}" type="presParOf" srcId="{6F1A8DE0-4938-42D6-A576-80529A3AD434}" destId="{1975F66B-0AB0-4326-8F7D-AEBC0A2991DF}" srcOrd="1" destOrd="0" presId="urn:microsoft.com/office/officeart/2018/2/layout/IconCircleList"/>
    <dgm:cxn modelId="{865A1F36-97E5-4202-A41E-9D0589989CD8}" type="presParOf" srcId="{6F1A8DE0-4938-42D6-A576-80529A3AD434}" destId="{0DC8C978-93AB-4D9B-82AC-F1CEE720D132}" srcOrd="2" destOrd="0" presId="urn:microsoft.com/office/officeart/2018/2/layout/IconCircleList"/>
    <dgm:cxn modelId="{DEE243B0-C04C-47DA-8F19-89B2B974C3F8}" type="presParOf" srcId="{6F1A8DE0-4938-42D6-A576-80529A3AD434}" destId="{2B1BF32A-2FA3-432A-83E8-C6CEE75CA0A6}" srcOrd="3" destOrd="0" presId="urn:microsoft.com/office/officeart/2018/2/layout/IconCircle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1D55C990-ADD0-46AA-B3D1-0AB1B8112755}" type="doc">
      <dgm:prSet loTypeId="urn:microsoft.com/office/officeart/2005/8/layout/vList2" loCatId="list" qsTypeId="urn:microsoft.com/office/officeart/2005/8/quickstyle/simple4" qsCatId="simple" csTypeId="urn:microsoft.com/office/officeart/2005/8/colors/colorful2" csCatId="colorful" phldr="1"/>
      <dgm:spPr/>
      <dgm:t>
        <a:bodyPr/>
        <a:lstStyle/>
        <a:p>
          <a:endParaRPr lang="en-US"/>
        </a:p>
      </dgm:t>
    </dgm:pt>
    <dgm:pt modelId="{FE7BF815-0C84-4CC8-98C1-8874FDF4B8BE}">
      <dgm:prSet/>
      <dgm:spPr/>
      <dgm:t>
        <a:bodyPr/>
        <a:lstStyle/>
        <a:p>
          <a:r>
            <a:rPr lang="en-US"/>
            <a:t>Collaborative and Interactive</a:t>
          </a:r>
        </a:p>
      </dgm:t>
    </dgm:pt>
    <dgm:pt modelId="{4B5B7C62-0E2C-4D22-9D23-0C7E3B5F5402}" type="parTrans" cxnId="{87507134-61A1-4F36-BF19-7FC93EC9D67A}">
      <dgm:prSet/>
      <dgm:spPr/>
      <dgm:t>
        <a:bodyPr/>
        <a:lstStyle/>
        <a:p>
          <a:endParaRPr lang="en-US"/>
        </a:p>
      </dgm:t>
    </dgm:pt>
    <dgm:pt modelId="{6CD60BEE-A609-4967-ABCE-7630264F2C0C}" type="sibTrans" cxnId="{87507134-61A1-4F36-BF19-7FC93EC9D67A}">
      <dgm:prSet/>
      <dgm:spPr/>
      <dgm:t>
        <a:bodyPr/>
        <a:lstStyle/>
        <a:p>
          <a:endParaRPr lang="en-US"/>
        </a:p>
      </dgm:t>
    </dgm:pt>
    <dgm:pt modelId="{3187C856-2C40-4B29-A8A3-D44634A6451C}">
      <dgm:prSet/>
      <dgm:spPr/>
      <dgm:t>
        <a:bodyPr/>
        <a:lstStyle/>
        <a:p>
          <a:r>
            <a:rPr lang="en-US" dirty="0"/>
            <a:t>program participant strengths and Resources</a:t>
          </a:r>
        </a:p>
      </dgm:t>
    </dgm:pt>
    <dgm:pt modelId="{35268B22-E073-488B-BBEC-28D71416C62F}" type="parTrans" cxnId="{69A7390A-0CBA-44B5-8684-681D2AADA7A2}">
      <dgm:prSet/>
      <dgm:spPr/>
      <dgm:t>
        <a:bodyPr/>
        <a:lstStyle/>
        <a:p>
          <a:endParaRPr lang="en-US"/>
        </a:p>
      </dgm:t>
    </dgm:pt>
    <dgm:pt modelId="{204F363C-26C8-4B53-A5D8-D911AFBE2BFF}" type="sibTrans" cxnId="{69A7390A-0CBA-44B5-8684-681D2AADA7A2}">
      <dgm:prSet/>
      <dgm:spPr/>
      <dgm:t>
        <a:bodyPr/>
        <a:lstStyle/>
        <a:p>
          <a:endParaRPr lang="en-US"/>
        </a:p>
      </dgm:t>
    </dgm:pt>
    <dgm:pt modelId="{C0CBB1FA-E388-468E-B989-43700EA47E66}">
      <dgm:prSet/>
      <dgm:spPr/>
      <dgm:t>
        <a:bodyPr/>
        <a:lstStyle/>
        <a:p>
          <a:r>
            <a:rPr lang="en-US"/>
            <a:t>Physical, Psychological, Financial and Social</a:t>
          </a:r>
        </a:p>
      </dgm:t>
    </dgm:pt>
    <dgm:pt modelId="{656C5440-6DA5-4CA3-BE61-0D59772DBFB3}" type="parTrans" cxnId="{E22E083B-C54D-4D9A-8232-422642ABEE62}">
      <dgm:prSet/>
      <dgm:spPr/>
      <dgm:t>
        <a:bodyPr/>
        <a:lstStyle/>
        <a:p>
          <a:endParaRPr lang="en-US"/>
        </a:p>
      </dgm:t>
    </dgm:pt>
    <dgm:pt modelId="{122F2C85-3F00-444B-BEFB-F94E332919F4}" type="sibTrans" cxnId="{E22E083B-C54D-4D9A-8232-422642ABEE62}">
      <dgm:prSet/>
      <dgm:spPr/>
      <dgm:t>
        <a:bodyPr/>
        <a:lstStyle/>
        <a:p>
          <a:endParaRPr lang="en-US"/>
        </a:p>
      </dgm:t>
    </dgm:pt>
    <dgm:pt modelId="{30188AFF-6328-434D-B585-2B6B94C2D62E}" type="pres">
      <dgm:prSet presAssocID="{1D55C990-ADD0-46AA-B3D1-0AB1B8112755}" presName="linear" presStyleCnt="0">
        <dgm:presLayoutVars>
          <dgm:animLvl val="lvl"/>
          <dgm:resizeHandles val="exact"/>
        </dgm:presLayoutVars>
      </dgm:prSet>
      <dgm:spPr/>
    </dgm:pt>
    <dgm:pt modelId="{A4FA91AC-E0D1-49F1-8BCC-9C7C99A8A900}" type="pres">
      <dgm:prSet presAssocID="{FE7BF815-0C84-4CC8-98C1-8874FDF4B8BE}" presName="parentText" presStyleLbl="node1" presStyleIdx="0" presStyleCnt="3">
        <dgm:presLayoutVars>
          <dgm:chMax val="0"/>
          <dgm:bulletEnabled val="1"/>
        </dgm:presLayoutVars>
      </dgm:prSet>
      <dgm:spPr/>
    </dgm:pt>
    <dgm:pt modelId="{ED6D2EF0-20AF-4497-8AFE-DAD16A6912A2}" type="pres">
      <dgm:prSet presAssocID="{6CD60BEE-A609-4967-ABCE-7630264F2C0C}" presName="spacer" presStyleCnt="0"/>
      <dgm:spPr/>
    </dgm:pt>
    <dgm:pt modelId="{5080E88E-C1F4-482E-ADA2-BAB12ADB665C}" type="pres">
      <dgm:prSet presAssocID="{3187C856-2C40-4B29-A8A3-D44634A6451C}" presName="parentText" presStyleLbl="node1" presStyleIdx="1" presStyleCnt="3">
        <dgm:presLayoutVars>
          <dgm:chMax val="0"/>
          <dgm:bulletEnabled val="1"/>
        </dgm:presLayoutVars>
      </dgm:prSet>
      <dgm:spPr/>
    </dgm:pt>
    <dgm:pt modelId="{BA177E3A-12DE-4643-9006-A4F452619C9C}" type="pres">
      <dgm:prSet presAssocID="{204F363C-26C8-4B53-A5D8-D911AFBE2BFF}" presName="spacer" presStyleCnt="0"/>
      <dgm:spPr/>
    </dgm:pt>
    <dgm:pt modelId="{A7D83876-0FE5-4FB5-807F-68C47D209C77}" type="pres">
      <dgm:prSet presAssocID="{C0CBB1FA-E388-468E-B989-43700EA47E66}" presName="parentText" presStyleLbl="node1" presStyleIdx="2" presStyleCnt="3">
        <dgm:presLayoutVars>
          <dgm:chMax val="0"/>
          <dgm:bulletEnabled val="1"/>
        </dgm:presLayoutVars>
      </dgm:prSet>
      <dgm:spPr/>
    </dgm:pt>
  </dgm:ptLst>
  <dgm:cxnLst>
    <dgm:cxn modelId="{69A7390A-0CBA-44B5-8684-681D2AADA7A2}" srcId="{1D55C990-ADD0-46AA-B3D1-0AB1B8112755}" destId="{3187C856-2C40-4B29-A8A3-D44634A6451C}" srcOrd="1" destOrd="0" parTransId="{35268B22-E073-488B-BBEC-28D71416C62F}" sibTransId="{204F363C-26C8-4B53-A5D8-D911AFBE2BFF}"/>
    <dgm:cxn modelId="{A1728B1B-701B-48EE-8533-8DB074F4F2ED}" type="presOf" srcId="{FE7BF815-0C84-4CC8-98C1-8874FDF4B8BE}" destId="{A4FA91AC-E0D1-49F1-8BCC-9C7C99A8A900}" srcOrd="0" destOrd="0" presId="urn:microsoft.com/office/officeart/2005/8/layout/vList2"/>
    <dgm:cxn modelId="{87507134-61A1-4F36-BF19-7FC93EC9D67A}" srcId="{1D55C990-ADD0-46AA-B3D1-0AB1B8112755}" destId="{FE7BF815-0C84-4CC8-98C1-8874FDF4B8BE}" srcOrd="0" destOrd="0" parTransId="{4B5B7C62-0E2C-4D22-9D23-0C7E3B5F5402}" sibTransId="{6CD60BEE-A609-4967-ABCE-7630264F2C0C}"/>
    <dgm:cxn modelId="{E22E083B-C54D-4D9A-8232-422642ABEE62}" srcId="{1D55C990-ADD0-46AA-B3D1-0AB1B8112755}" destId="{C0CBB1FA-E388-468E-B989-43700EA47E66}" srcOrd="2" destOrd="0" parTransId="{656C5440-6DA5-4CA3-BE61-0D59772DBFB3}" sibTransId="{122F2C85-3F00-444B-BEFB-F94E332919F4}"/>
    <dgm:cxn modelId="{7DFC584E-0625-457A-B4E5-E4A6862DB66C}" type="presOf" srcId="{1D55C990-ADD0-46AA-B3D1-0AB1B8112755}" destId="{30188AFF-6328-434D-B585-2B6B94C2D62E}" srcOrd="0" destOrd="0" presId="urn:microsoft.com/office/officeart/2005/8/layout/vList2"/>
    <dgm:cxn modelId="{667E5AA4-9FFB-4FE7-82CF-0DF4EB3D6C01}" type="presOf" srcId="{C0CBB1FA-E388-468E-B989-43700EA47E66}" destId="{A7D83876-0FE5-4FB5-807F-68C47D209C77}" srcOrd="0" destOrd="0" presId="urn:microsoft.com/office/officeart/2005/8/layout/vList2"/>
    <dgm:cxn modelId="{334CFEB0-AF22-422C-B904-F28C87137F90}" type="presOf" srcId="{3187C856-2C40-4B29-A8A3-D44634A6451C}" destId="{5080E88E-C1F4-482E-ADA2-BAB12ADB665C}" srcOrd="0" destOrd="0" presId="urn:microsoft.com/office/officeart/2005/8/layout/vList2"/>
    <dgm:cxn modelId="{50525F29-6873-4E0C-9097-8CE29565B14A}" type="presParOf" srcId="{30188AFF-6328-434D-B585-2B6B94C2D62E}" destId="{A4FA91AC-E0D1-49F1-8BCC-9C7C99A8A900}" srcOrd="0" destOrd="0" presId="urn:microsoft.com/office/officeart/2005/8/layout/vList2"/>
    <dgm:cxn modelId="{2C463032-6CFE-4737-97ED-7048206E638C}" type="presParOf" srcId="{30188AFF-6328-434D-B585-2B6B94C2D62E}" destId="{ED6D2EF0-20AF-4497-8AFE-DAD16A6912A2}" srcOrd="1" destOrd="0" presId="urn:microsoft.com/office/officeart/2005/8/layout/vList2"/>
    <dgm:cxn modelId="{E6BD9F27-8F17-4817-A0DF-87C5822902DE}" type="presParOf" srcId="{30188AFF-6328-434D-B585-2B6B94C2D62E}" destId="{5080E88E-C1F4-482E-ADA2-BAB12ADB665C}" srcOrd="2" destOrd="0" presId="urn:microsoft.com/office/officeart/2005/8/layout/vList2"/>
    <dgm:cxn modelId="{145A012E-BAC3-42F7-84DF-F89C59769D1C}" type="presParOf" srcId="{30188AFF-6328-434D-B585-2B6B94C2D62E}" destId="{BA177E3A-12DE-4643-9006-A4F452619C9C}" srcOrd="3" destOrd="0" presId="urn:microsoft.com/office/officeart/2005/8/layout/vList2"/>
    <dgm:cxn modelId="{1F6469DE-678A-4218-8103-F44082D4C73E}" type="presParOf" srcId="{30188AFF-6328-434D-B585-2B6B94C2D62E}" destId="{A7D83876-0FE5-4FB5-807F-68C47D209C77}" srcOrd="4" destOrd="0" presId="urn:microsoft.com/office/officeart/2005/8/layout/vList2"/>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8E2718C0-05F4-4AE5-B589-906D846AE275}" type="doc">
      <dgm:prSet loTypeId="urn:microsoft.com/office/officeart/2009/3/layout/HorizontalOrganizationChart" loCatId="hierarchy" qsTypeId="urn:microsoft.com/office/officeart/2005/8/quickstyle/simple1" qsCatId="simple" csTypeId="urn:microsoft.com/office/officeart/2005/8/colors/accent0_3" csCatId="mainScheme" phldr="1"/>
      <dgm:spPr/>
      <dgm:t>
        <a:bodyPr/>
        <a:lstStyle/>
        <a:p>
          <a:endParaRPr lang="en-US"/>
        </a:p>
      </dgm:t>
    </dgm:pt>
    <dgm:pt modelId="{CCEE13CC-DC82-479A-984D-F02719D68081}">
      <dgm:prSet>
        <dgm:style>
          <a:lnRef idx="2">
            <a:schemeClr val="accent2">
              <a:shade val="50000"/>
            </a:schemeClr>
          </a:lnRef>
          <a:fillRef idx="1">
            <a:schemeClr val="accent2"/>
          </a:fillRef>
          <a:effectRef idx="0">
            <a:schemeClr val="accent2"/>
          </a:effectRef>
          <a:fontRef idx="minor">
            <a:schemeClr val="lt1"/>
          </a:fontRef>
        </dgm:style>
      </dgm:prSet>
      <dgm:spPr>
        <a:ln/>
      </dgm:spPr>
      <dgm:t>
        <a:bodyPr/>
        <a:lstStyle/>
        <a:p>
          <a:pPr>
            <a:lnSpc>
              <a:spcPct val="100000"/>
            </a:lnSpc>
          </a:pPr>
          <a:r>
            <a:rPr lang="en-US"/>
            <a:t>Reflect the formal and informal services delivered</a:t>
          </a:r>
        </a:p>
      </dgm:t>
    </dgm:pt>
    <dgm:pt modelId="{E8FD0EF4-B3F4-4598-ACAC-E1B87303C655}" type="parTrans" cxnId="{E44B5C1A-1712-4649-B3A1-7A370D0B1701}">
      <dgm:prSet/>
      <dgm:spPr/>
      <dgm:t>
        <a:bodyPr/>
        <a:lstStyle/>
        <a:p>
          <a:endParaRPr lang="en-US"/>
        </a:p>
      </dgm:t>
    </dgm:pt>
    <dgm:pt modelId="{CEB25D6C-C0F7-4FFF-9293-68AC28E57977}" type="sibTrans" cxnId="{E44B5C1A-1712-4649-B3A1-7A370D0B1701}">
      <dgm:prSet/>
      <dgm:spPr/>
      <dgm:t>
        <a:bodyPr/>
        <a:lstStyle/>
        <a:p>
          <a:endParaRPr lang="en-US"/>
        </a:p>
      </dgm:t>
    </dgm:pt>
    <dgm:pt modelId="{19EA8128-E9F8-40FD-A2AE-39F49E3A6B6B}">
      <dgm:prSet>
        <dgm:style>
          <a:lnRef idx="2">
            <a:schemeClr val="accent2">
              <a:shade val="50000"/>
            </a:schemeClr>
          </a:lnRef>
          <a:fillRef idx="1">
            <a:schemeClr val="accent2"/>
          </a:fillRef>
          <a:effectRef idx="0">
            <a:schemeClr val="accent2"/>
          </a:effectRef>
          <a:fontRef idx="minor">
            <a:schemeClr val="lt1"/>
          </a:fontRef>
        </dgm:style>
      </dgm:prSet>
      <dgm:spPr>
        <a:ln w="28575"/>
      </dgm:spPr>
      <dgm:t>
        <a:bodyPr/>
        <a:lstStyle/>
        <a:p>
          <a:pPr>
            <a:lnSpc>
              <a:spcPct val="100000"/>
            </a:lnSpc>
          </a:pPr>
          <a:r>
            <a:rPr lang="en-US" dirty="0"/>
            <a:t>Careful documentation with the program participant</a:t>
          </a:r>
        </a:p>
      </dgm:t>
    </dgm:pt>
    <dgm:pt modelId="{1CF917A2-F492-4BBA-B181-13CA8BFF15CC}" type="parTrans" cxnId="{B375B044-BA49-47FE-ACD6-39448D86981E}">
      <dgm:prSet/>
      <dgm:spPr/>
      <dgm:t>
        <a:bodyPr/>
        <a:lstStyle/>
        <a:p>
          <a:endParaRPr lang="en-US"/>
        </a:p>
      </dgm:t>
    </dgm:pt>
    <dgm:pt modelId="{73EDD82B-DCA2-419B-926B-852EACF4BA13}" type="sibTrans" cxnId="{B375B044-BA49-47FE-ACD6-39448D86981E}">
      <dgm:prSet/>
      <dgm:spPr/>
      <dgm:t>
        <a:bodyPr/>
        <a:lstStyle/>
        <a:p>
          <a:endParaRPr lang="en-US"/>
        </a:p>
      </dgm:t>
    </dgm:pt>
    <dgm:pt modelId="{92BA9074-3239-4D36-9B9A-F8B31EDB6F3D}">
      <dgm:prSet>
        <dgm:style>
          <a:lnRef idx="2">
            <a:schemeClr val="accent2">
              <a:shade val="50000"/>
            </a:schemeClr>
          </a:lnRef>
          <a:fillRef idx="1">
            <a:schemeClr val="accent2"/>
          </a:fillRef>
          <a:effectRef idx="0">
            <a:schemeClr val="accent2"/>
          </a:effectRef>
          <a:fontRef idx="minor">
            <a:schemeClr val="lt1"/>
          </a:fontRef>
        </dgm:style>
      </dgm:prSet>
      <dgm:spPr>
        <a:ln w="28575"/>
      </dgm:spPr>
      <dgm:t>
        <a:bodyPr/>
        <a:lstStyle/>
        <a:p>
          <a:pPr>
            <a:lnSpc>
              <a:spcPct val="100000"/>
            </a:lnSpc>
          </a:pPr>
          <a:r>
            <a:rPr lang="en-US"/>
            <a:t>Dates of contact and any action that resulted</a:t>
          </a:r>
        </a:p>
      </dgm:t>
    </dgm:pt>
    <dgm:pt modelId="{AA68210B-3610-4A63-B6E9-88AA1B7D3221}" type="parTrans" cxnId="{063E5137-2758-4875-9DB4-7279EA8ED6FC}">
      <dgm:prSet/>
      <dgm:spPr/>
      <dgm:t>
        <a:bodyPr/>
        <a:lstStyle/>
        <a:p>
          <a:endParaRPr lang="en-US"/>
        </a:p>
      </dgm:t>
    </dgm:pt>
    <dgm:pt modelId="{1CAB4E52-F7FF-42E3-BFE8-CC1647CC775A}" type="sibTrans" cxnId="{063E5137-2758-4875-9DB4-7279EA8ED6FC}">
      <dgm:prSet/>
      <dgm:spPr/>
      <dgm:t>
        <a:bodyPr/>
        <a:lstStyle/>
        <a:p>
          <a:endParaRPr lang="en-US"/>
        </a:p>
      </dgm:t>
    </dgm:pt>
    <dgm:pt modelId="{6AEFEBFB-F179-43CA-BB89-1B2DC6C31062}">
      <dgm:prSet>
        <dgm:style>
          <a:lnRef idx="2">
            <a:schemeClr val="accent2">
              <a:shade val="50000"/>
            </a:schemeClr>
          </a:lnRef>
          <a:fillRef idx="1">
            <a:schemeClr val="accent2"/>
          </a:fillRef>
          <a:effectRef idx="0">
            <a:schemeClr val="accent2"/>
          </a:effectRef>
          <a:fontRef idx="minor">
            <a:schemeClr val="lt1"/>
          </a:fontRef>
        </dgm:style>
      </dgm:prSet>
      <dgm:spPr>
        <a:ln w="28575"/>
      </dgm:spPr>
      <dgm:t>
        <a:bodyPr/>
        <a:lstStyle/>
        <a:p>
          <a:pPr>
            <a:lnSpc>
              <a:spcPct val="100000"/>
            </a:lnSpc>
          </a:pPr>
          <a:r>
            <a:rPr lang="en-US"/>
            <a:t>All documentation should be signed and dated</a:t>
          </a:r>
        </a:p>
      </dgm:t>
    </dgm:pt>
    <dgm:pt modelId="{6383EE69-3439-4BE5-9A41-41BF66CD2A99}" type="parTrans" cxnId="{6CBF78D1-7E4F-41A4-B699-9B4F1504CC57}">
      <dgm:prSet/>
      <dgm:spPr/>
      <dgm:t>
        <a:bodyPr/>
        <a:lstStyle/>
        <a:p>
          <a:endParaRPr lang="en-US"/>
        </a:p>
      </dgm:t>
    </dgm:pt>
    <dgm:pt modelId="{1584880B-6D9C-43E0-88E9-B7EF3EED7F1D}" type="sibTrans" cxnId="{6CBF78D1-7E4F-41A4-B699-9B4F1504CC57}">
      <dgm:prSet/>
      <dgm:spPr/>
      <dgm:t>
        <a:bodyPr/>
        <a:lstStyle/>
        <a:p>
          <a:endParaRPr lang="en-US"/>
        </a:p>
      </dgm:t>
    </dgm:pt>
    <dgm:pt modelId="{70BE2976-BBC4-4E19-B737-AFA89846EEF0}">
      <dgm:prSet>
        <dgm:style>
          <a:lnRef idx="1">
            <a:schemeClr val="accent3"/>
          </a:lnRef>
          <a:fillRef idx="2">
            <a:schemeClr val="accent3"/>
          </a:fillRef>
          <a:effectRef idx="1">
            <a:schemeClr val="accent3"/>
          </a:effectRef>
          <a:fontRef idx="minor">
            <a:schemeClr val="dk1"/>
          </a:fontRef>
        </dgm:style>
      </dgm:prSet>
      <dgm:spPr>
        <a:ln w="28575"/>
      </dgm:spPr>
      <dgm:t>
        <a:bodyPr/>
        <a:lstStyle/>
        <a:p>
          <a:pPr>
            <a:lnSpc>
              <a:spcPct val="100000"/>
            </a:lnSpc>
          </a:pPr>
          <a:r>
            <a:rPr lang="en-US"/>
            <a:t>Date of contact</a:t>
          </a:r>
        </a:p>
      </dgm:t>
    </dgm:pt>
    <dgm:pt modelId="{E0C73798-C438-4475-ABB5-A2752DD9DAED}" type="parTrans" cxnId="{70B75F8F-3C45-4B6D-B7EE-38E1469B4A66}">
      <dgm:prSet/>
      <dgm:spPr/>
      <dgm:t>
        <a:bodyPr/>
        <a:lstStyle/>
        <a:p>
          <a:endParaRPr lang="en-US"/>
        </a:p>
      </dgm:t>
    </dgm:pt>
    <dgm:pt modelId="{EFE602C3-3BB1-4C58-BC56-37D74DB002D6}" type="sibTrans" cxnId="{70B75F8F-3C45-4B6D-B7EE-38E1469B4A66}">
      <dgm:prSet/>
      <dgm:spPr/>
      <dgm:t>
        <a:bodyPr/>
        <a:lstStyle/>
        <a:p>
          <a:endParaRPr lang="en-US"/>
        </a:p>
      </dgm:t>
    </dgm:pt>
    <dgm:pt modelId="{F7B0FA9A-11B1-4004-BCAC-A8E8D923CCBF}">
      <dgm:prSet>
        <dgm:style>
          <a:lnRef idx="1">
            <a:schemeClr val="accent3"/>
          </a:lnRef>
          <a:fillRef idx="2">
            <a:schemeClr val="accent3"/>
          </a:fillRef>
          <a:effectRef idx="1">
            <a:schemeClr val="accent3"/>
          </a:effectRef>
          <a:fontRef idx="minor">
            <a:schemeClr val="dk1"/>
          </a:fontRef>
        </dgm:style>
      </dgm:prSet>
      <dgm:spPr>
        <a:ln w="28575"/>
      </dgm:spPr>
      <dgm:t>
        <a:bodyPr/>
        <a:lstStyle/>
        <a:p>
          <a:pPr>
            <a:lnSpc>
              <a:spcPct val="100000"/>
            </a:lnSpc>
          </a:pPr>
          <a:r>
            <a:rPr lang="en-US"/>
            <a:t>Date of case note completion</a:t>
          </a:r>
        </a:p>
      </dgm:t>
    </dgm:pt>
    <dgm:pt modelId="{B252F7F5-FDFB-4B34-9AD6-5C689A020D41}" type="parTrans" cxnId="{A4470BB6-EA50-4906-8925-BF3E4040493D}">
      <dgm:prSet/>
      <dgm:spPr/>
      <dgm:t>
        <a:bodyPr/>
        <a:lstStyle/>
        <a:p>
          <a:endParaRPr lang="en-US"/>
        </a:p>
      </dgm:t>
    </dgm:pt>
    <dgm:pt modelId="{2B0ADC4F-8FF0-4CC6-9FA9-DA49D29356CC}" type="sibTrans" cxnId="{A4470BB6-EA50-4906-8925-BF3E4040493D}">
      <dgm:prSet/>
      <dgm:spPr/>
      <dgm:t>
        <a:bodyPr/>
        <a:lstStyle/>
        <a:p>
          <a:endParaRPr lang="en-US"/>
        </a:p>
      </dgm:t>
    </dgm:pt>
    <dgm:pt modelId="{71486433-AD26-4476-82EB-4F1111544A92}" type="pres">
      <dgm:prSet presAssocID="{8E2718C0-05F4-4AE5-B589-906D846AE275}" presName="hierChild1" presStyleCnt="0">
        <dgm:presLayoutVars>
          <dgm:orgChart val="1"/>
          <dgm:chPref val="1"/>
          <dgm:dir/>
          <dgm:animOne val="branch"/>
          <dgm:animLvl val="lvl"/>
          <dgm:resizeHandles/>
        </dgm:presLayoutVars>
      </dgm:prSet>
      <dgm:spPr/>
    </dgm:pt>
    <dgm:pt modelId="{9C3FE7DC-0ACF-4287-95C2-7E2D36D7E60B}" type="pres">
      <dgm:prSet presAssocID="{CCEE13CC-DC82-479A-984D-F02719D68081}" presName="hierRoot1" presStyleCnt="0">
        <dgm:presLayoutVars>
          <dgm:hierBranch val="init"/>
        </dgm:presLayoutVars>
      </dgm:prSet>
      <dgm:spPr/>
    </dgm:pt>
    <dgm:pt modelId="{30E6C966-2937-4F8E-B4C1-B474F5377666}" type="pres">
      <dgm:prSet presAssocID="{CCEE13CC-DC82-479A-984D-F02719D68081}" presName="rootComposite1" presStyleCnt="0"/>
      <dgm:spPr/>
    </dgm:pt>
    <dgm:pt modelId="{7E7F3746-4945-4F8D-91A3-4624E08B07CE}" type="pres">
      <dgm:prSet presAssocID="{CCEE13CC-DC82-479A-984D-F02719D68081}" presName="rootText1" presStyleLbl="node0" presStyleIdx="0" presStyleCnt="4">
        <dgm:presLayoutVars>
          <dgm:chPref val="3"/>
        </dgm:presLayoutVars>
      </dgm:prSet>
      <dgm:spPr/>
    </dgm:pt>
    <dgm:pt modelId="{34F72817-B99D-4C5A-8810-E37464E4CF76}" type="pres">
      <dgm:prSet presAssocID="{CCEE13CC-DC82-479A-984D-F02719D68081}" presName="rootConnector1" presStyleLbl="node1" presStyleIdx="0" presStyleCnt="0"/>
      <dgm:spPr/>
    </dgm:pt>
    <dgm:pt modelId="{2B0D09CD-EBE6-4B57-8AED-9ACFADE6B57D}" type="pres">
      <dgm:prSet presAssocID="{CCEE13CC-DC82-479A-984D-F02719D68081}" presName="hierChild2" presStyleCnt="0"/>
      <dgm:spPr/>
    </dgm:pt>
    <dgm:pt modelId="{5F312282-2A8E-4E37-A11C-5D4C979C92CB}" type="pres">
      <dgm:prSet presAssocID="{CCEE13CC-DC82-479A-984D-F02719D68081}" presName="hierChild3" presStyleCnt="0"/>
      <dgm:spPr/>
    </dgm:pt>
    <dgm:pt modelId="{26A283EF-61F6-4462-9A07-FE121725394C}" type="pres">
      <dgm:prSet presAssocID="{19EA8128-E9F8-40FD-A2AE-39F49E3A6B6B}" presName="hierRoot1" presStyleCnt="0">
        <dgm:presLayoutVars>
          <dgm:hierBranch val="init"/>
        </dgm:presLayoutVars>
      </dgm:prSet>
      <dgm:spPr/>
    </dgm:pt>
    <dgm:pt modelId="{03109FA6-358E-4847-8861-974612DAEB80}" type="pres">
      <dgm:prSet presAssocID="{19EA8128-E9F8-40FD-A2AE-39F49E3A6B6B}" presName="rootComposite1" presStyleCnt="0"/>
      <dgm:spPr/>
    </dgm:pt>
    <dgm:pt modelId="{0BE80790-BDF7-4AC5-81E4-6448833E5579}" type="pres">
      <dgm:prSet presAssocID="{19EA8128-E9F8-40FD-A2AE-39F49E3A6B6B}" presName="rootText1" presStyleLbl="node0" presStyleIdx="1" presStyleCnt="4">
        <dgm:presLayoutVars>
          <dgm:chPref val="3"/>
        </dgm:presLayoutVars>
      </dgm:prSet>
      <dgm:spPr/>
    </dgm:pt>
    <dgm:pt modelId="{CD737B04-D7F5-495E-B976-7C883BECD84F}" type="pres">
      <dgm:prSet presAssocID="{19EA8128-E9F8-40FD-A2AE-39F49E3A6B6B}" presName="rootConnector1" presStyleLbl="node1" presStyleIdx="0" presStyleCnt="0"/>
      <dgm:spPr/>
    </dgm:pt>
    <dgm:pt modelId="{7870E0B9-4ED1-4755-9905-F530C0C7EA50}" type="pres">
      <dgm:prSet presAssocID="{19EA8128-E9F8-40FD-A2AE-39F49E3A6B6B}" presName="hierChild2" presStyleCnt="0"/>
      <dgm:spPr/>
    </dgm:pt>
    <dgm:pt modelId="{97078CF3-67B3-42F7-8B1C-2506FA72BE89}" type="pres">
      <dgm:prSet presAssocID="{19EA8128-E9F8-40FD-A2AE-39F49E3A6B6B}" presName="hierChild3" presStyleCnt="0"/>
      <dgm:spPr/>
    </dgm:pt>
    <dgm:pt modelId="{4E9746D1-ED5F-4BCA-8DA5-152C3954FB94}" type="pres">
      <dgm:prSet presAssocID="{92BA9074-3239-4D36-9B9A-F8B31EDB6F3D}" presName="hierRoot1" presStyleCnt="0">
        <dgm:presLayoutVars>
          <dgm:hierBranch val="init"/>
        </dgm:presLayoutVars>
      </dgm:prSet>
      <dgm:spPr/>
    </dgm:pt>
    <dgm:pt modelId="{03FB5496-8080-475D-AD21-014E5BA74468}" type="pres">
      <dgm:prSet presAssocID="{92BA9074-3239-4D36-9B9A-F8B31EDB6F3D}" presName="rootComposite1" presStyleCnt="0"/>
      <dgm:spPr/>
    </dgm:pt>
    <dgm:pt modelId="{ED3F9211-7E7E-4EBB-9EFA-C97834EECC46}" type="pres">
      <dgm:prSet presAssocID="{92BA9074-3239-4D36-9B9A-F8B31EDB6F3D}" presName="rootText1" presStyleLbl="node0" presStyleIdx="2" presStyleCnt="4">
        <dgm:presLayoutVars>
          <dgm:chPref val="3"/>
        </dgm:presLayoutVars>
      </dgm:prSet>
      <dgm:spPr/>
    </dgm:pt>
    <dgm:pt modelId="{74D8EAF1-8FD4-4245-9E2D-06B46E77B828}" type="pres">
      <dgm:prSet presAssocID="{92BA9074-3239-4D36-9B9A-F8B31EDB6F3D}" presName="rootConnector1" presStyleLbl="node1" presStyleIdx="0" presStyleCnt="0"/>
      <dgm:spPr/>
    </dgm:pt>
    <dgm:pt modelId="{6C15B1F0-6138-43CF-BF02-66C595D4CEB2}" type="pres">
      <dgm:prSet presAssocID="{92BA9074-3239-4D36-9B9A-F8B31EDB6F3D}" presName="hierChild2" presStyleCnt="0"/>
      <dgm:spPr/>
    </dgm:pt>
    <dgm:pt modelId="{83AA6A0E-57C1-40BB-9B6B-EB7BD8811557}" type="pres">
      <dgm:prSet presAssocID="{92BA9074-3239-4D36-9B9A-F8B31EDB6F3D}" presName="hierChild3" presStyleCnt="0"/>
      <dgm:spPr/>
    </dgm:pt>
    <dgm:pt modelId="{C956AD98-08CC-4663-B394-1F6C4D59E62E}" type="pres">
      <dgm:prSet presAssocID="{6AEFEBFB-F179-43CA-BB89-1B2DC6C31062}" presName="hierRoot1" presStyleCnt="0">
        <dgm:presLayoutVars>
          <dgm:hierBranch val="init"/>
        </dgm:presLayoutVars>
      </dgm:prSet>
      <dgm:spPr/>
    </dgm:pt>
    <dgm:pt modelId="{CDB69A57-F144-4B8C-B0BC-1E5A2469E99F}" type="pres">
      <dgm:prSet presAssocID="{6AEFEBFB-F179-43CA-BB89-1B2DC6C31062}" presName="rootComposite1" presStyleCnt="0"/>
      <dgm:spPr/>
    </dgm:pt>
    <dgm:pt modelId="{3AE2901A-EAC1-4A30-93B1-9A00C8018C78}" type="pres">
      <dgm:prSet presAssocID="{6AEFEBFB-F179-43CA-BB89-1B2DC6C31062}" presName="rootText1" presStyleLbl="node0" presStyleIdx="3" presStyleCnt="4">
        <dgm:presLayoutVars>
          <dgm:chPref val="3"/>
        </dgm:presLayoutVars>
      </dgm:prSet>
      <dgm:spPr/>
    </dgm:pt>
    <dgm:pt modelId="{3154321C-E700-4DEB-8BF7-4C544C7DB87A}" type="pres">
      <dgm:prSet presAssocID="{6AEFEBFB-F179-43CA-BB89-1B2DC6C31062}" presName="rootConnector1" presStyleLbl="node1" presStyleIdx="0" presStyleCnt="0"/>
      <dgm:spPr/>
    </dgm:pt>
    <dgm:pt modelId="{F4768E22-CA5E-4836-8222-40095FC580D9}" type="pres">
      <dgm:prSet presAssocID="{6AEFEBFB-F179-43CA-BB89-1B2DC6C31062}" presName="hierChild2" presStyleCnt="0"/>
      <dgm:spPr/>
    </dgm:pt>
    <dgm:pt modelId="{A59C5D0B-6866-4B08-BFC5-8EF4A7662069}" type="pres">
      <dgm:prSet presAssocID="{E0C73798-C438-4475-ABB5-A2752DD9DAED}" presName="Name64" presStyleLbl="parChTrans1D2" presStyleIdx="0" presStyleCnt="2"/>
      <dgm:spPr/>
    </dgm:pt>
    <dgm:pt modelId="{0AD62185-34E6-44DA-A137-5BBC40A77C1E}" type="pres">
      <dgm:prSet presAssocID="{70BE2976-BBC4-4E19-B737-AFA89846EEF0}" presName="hierRoot2" presStyleCnt="0">
        <dgm:presLayoutVars>
          <dgm:hierBranch val="init"/>
        </dgm:presLayoutVars>
      </dgm:prSet>
      <dgm:spPr/>
    </dgm:pt>
    <dgm:pt modelId="{C0247679-C4F4-45EA-A7BF-4676FFCCD514}" type="pres">
      <dgm:prSet presAssocID="{70BE2976-BBC4-4E19-B737-AFA89846EEF0}" presName="rootComposite" presStyleCnt="0"/>
      <dgm:spPr/>
    </dgm:pt>
    <dgm:pt modelId="{6A14E121-3014-414F-B885-6AC0E64EA2F9}" type="pres">
      <dgm:prSet presAssocID="{70BE2976-BBC4-4E19-B737-AFA89846EEF0}" presName="rootText" presStyleLbl="node2" presStyleIdx="0" presStyleCnt="2" custScaleX="77536" custScaleY="67292">
        <dgm:presLayoutVars>
          <dgm:chPref val="3"/>
        </dgm:presLayoutVars>
      </dgm:prSet>
      <dgm:spPr/>
    </dgm:pt>
    <dgm:pt modelId="{9684BF43-2B2F-4543-BA50-A70E10B01358}" type="pres">
      <dgm:prSet presAssocID="{70BE2976-BBC4-4E19-B737-AFA89846EEF0}" presName="rootConnector" presStyleLbl="node2" presStyleIdx="0" presStyleCnt="2"/>
      <dgm:spPr/>
    </dgm:pt>
    <dgm:pt modelId="{97DE349C-9960-4DFB-8297-7A2BFE79EF0A}" type="pres">
      <dgm:prSet presAssocID="{70BE2976-BBC4-4E19-B737-AFA89846EEF0}" presName="hierChild4" presStyleCnt="0"/>
      <dgm:spPr/>
    </dgm:pt>
    <dgm:pt modelId="{2294FECE-AA04-48AB-97F8-71B9DA638E5F}" type="pres">
      <dgm:prSet presAssocID="{70BE2976-BBC4-4E19-B737-AFA89846EEF0}" presName="hierChild5" presStyleCnt="0"/>
      <dgm:spPr/>
    </dgm:pt>
    <dgm:pt modelId="{B5242B28-B418-4C82-A7E3-8D604CCD3FA2}" type="pres">
      <dgm:prSet presAssocID="{B252F7F5-FDFB-4B34-9AD6-5C689A020D41}" presName="Name64" presStyleLbl="parChTrans1D2" presStyleIdx="1" presStyleCnt="2"/>
      <dgm:spPr/>
    </dgm:pt>
    <dgm:pt modelId="{45212071-516C-4C0C-B481-5C94417CDF74}" type="pres">
      <dgm:prSet presAssocID="{F7B0FA9A-11B1-4004-BCAC-A8E8D923CCBF}" presName="hierRoot2" presStyleCnt="0">
        <dgm:presLayoutVars>
          <dgm:hierBranch val="init"/>
        </dgm:presLayoutVars>
      </dgm:prSet>
      <dgm:spPr/>
    </dgm:pt>
    <dgm:pt modelId="{24FB3568-B6B7-4FAE-A479-BA8F0F28C654}" type="pres">
      <dgm:prSet presAssocID="{F7B0FA9A-11B1-4004-BCAC-A8E8D923CCBF}" presName="rootComposite" presStyleCnt="0"/>
      <dgm:spPr/>
    </dgm:pt>
    <dgm:pt modelId="{C2CFC7C1-BE82-41CA-AEEF-3B2146C4CC66}" type="pres">
      <dgm:prSet presAssocID="{F7B0FA9A-11B1-4004-BCAC-A8E8D923CCBF}" presName="rootText" presStyleLbl="node2" presStyleIdx="1" presStyleCnt="2" custScaleX="77303" custScaleY="88728">
        <dgm:presLayoutVars>
          <dgm:chPref val="3"/>
        </dgm:presLayoutVars>
      </dgm:prSet>
      <dgm:spPr/>
    </dgm:pt>
    <dgm:pt modelId="{9DFE28DE-9DD6-4E14-95EC-9B28BF8D280E}" type="pres">
      <dgm:prSet presAssocID="{F7B0FA9A-11B1-4004-BCAC-A8E8D923CCBF}" presName="rootConnector" presStyleLbl="node2" presStyleIdx="1" presStyleCnt="2"/>
      <dgm:spPr/>
    </dgm:pt>
    <dgm:pt modelId="{CB0D6FC7-5550-48B4-AF24-A4C5B767424B}" type="pres">
      <dgm:prSet presAssocID="{F7B0FA9A-11B1-4004-BCAC-A8E8D923CCBF}" presName="hierChild4" presStyleCnt="0"/>
      <dgm:spPr/>
    </dgm:pt>
    <dgm:pt modelId="{7B4D6734-41C3-4D7F-A35C-F8ABC902160C}" type="pres">
      <dgm:prSet presAssocID="{F7B0FA9A-11B1-4004-BCAC-A8E8D923CCBF}" presName="hierChild5" presStyleCnt="0"/>
      <dgm:spPr/>
    </dgm:pt>
    <dgm:pt modelId="{5D8DF3B2-53A6-4418-A5C9-9AD61F48A3E1}" type="pres">
      <dgm:prSet presAssocID="{6AEFEBFB-F179-43CA-BB89-1B2DC6C31062}" presName="hierChild3" presStyleCnt="0"/>
      <dgm:spPr/>
    </dgm:pt>
  </dgm:ptLst>
  <dgm:cxnLst>
    <dgm:cxn modelId="{7D492F05-44FE-4A24-A075-80F8702FE11A}" type="presOf" srcId="{CCEE13CC-DC82-479A-984D-F02719D68081}" destId="{34F72817-B99D-4C5A-8810-E37464E4CF76}" srcOrd="1" destOrd="0" presId="urn:microsoft.com/office/officeart/2009/3/layout/HorizontalOrganizationChart"/>
    <dgm:cxn modelId="{E101820B-6B4E-4E13-B510-ABB96761E956}" type="presOf" srcId="{E0C73798-C438-4475-ABB5-A2752DD9DAED}" destId="{A59C5D0B-6866-4B08-BFC5-8EF4A7662069}" srcOrd="0" destOrd="0" presId="urn:microsoft.com/office/officeart/2009/3/layout/HorizontalOrganizationChart"/>
    <dgm:cxn modelId="{AA19830F-6ED3-481D-B8AC-D7187392F5DF}" type="presOf" srcId="{F7B0FA9A-11B1-4004-BCAC-A8E8D923CCBF}" destId="{C2CFC7C1-BE82-41CA-AEEF-3B2146C4CC66}" srcOrd="0" destOrd="0" presId="urn:microsoft.com/office/officeart/2009/3/layout/HorizontalOrganizationChart"/>
    <dgm:cxn modelId="{E44B5C1A-1712-4649-B3A1-7A370D0B1701}" srcId="{8E2718C0-05F4-4AE5-B589-906D846AE275}" destId="{CCEE13CC-DC82-479A-984D-F02719D68081}" srcOrd="0" destOrd="0" parTransId="{E8FD0EF4-B3F4-4598-ACAC-E1B87303C655}" sibTransId="{CEB25D6C-C0F7-4FFF-9293-68AC28E57977}"/>
    <dgm:cxn modelId="{012B3122-0991-479D-85A5-ECDCA745BD4B}" type="presOf" srcId="{CCEE13CC-DC82-479A-984D-F02719D68081}" destId="{7E7F3746-4945-4F8D-91A3-4624E08B07CE}" srcOrd="0" destOrd="0" presId="urn:microsoft.com/office/officeart/2009/3/layout/HorizontalOrganizationChart"/>
    <dgm:cxn modelId="{063E5137-2758-4875-9DB4-7279EA8ED6FC}" srcId="{8E2718C0-05F4-4AE5-B589-906D846AE275}" destId="{92BA9074-3239-4D36-9B9A-F8B31EDB6F3D}" srcOrd="2" destOrd="0" parTransId="{AA68210B-3610-4A63-B6E9-88AA1B7D3221}" sibTransId="{1CAB4E52-F7FF-42E3-BFE8-CC1647CC775A}"/>
    <dgm:cxn modelId="{B375B044-BA49-47FE-ACD6-39448D86981E}" srcId="{8E2718C0-05F4-4AE5-B589-906D846AE275}" destId="{19EA8128-E9F8-40FD-A2AE-39F49E3A6B6B}" srcOrd="1" destOrd="0" parTransId="{1CF917A2-F492-4BBA-B181-13CA8BFF15CC}" sibTransId="{73EDD82B-DCA2-419B-926B-852EACF4BA13}"/>
    <dgm:cxn modelId="{50DDB64B-0312-4A05-99B4-045CFE64AF9D}" type="presOf" srcId="{70BE2976-BBC4-4E19-B737-AFA89846EEF0}" destId="{6A14E121-3014-414F-B885-6AC0E64EA2F9}" srcOrd="0" destOrd="0" presId="urn:microsoft.com/office/officeart/2009/3/layout/HorizontalOrganizationChart"/>
    <dgm:cxn modelId="{5FFC9F6D-788B-49EE-9E81-C8A0787C7FDC}" type="presOf" srcId="{8E2718C0-05F4-4AE5-B589-906D846AE275}" destId="{71486433-AD26-4476-82EB-4F1111544A92}" srcOrd="0" destOrd="0" presId="urn:microsoft.com/office/officeart/2009/3/layout/HorizontalOrganizationChart"/>
    <dgm:cxn modelId="{F966644F-4170-4FEF-AB79-7267901B921C}" type="presOf" srcId="{6AEFEBFB-F179-43CA-BB89-1B2DC6C31062}" destId="{3AE2901A-EAC1-4A30-93B1-9A00C8018C78}" srcOrd="0" destOrd="0" presId="urn:microsoft.com/office/officeart/2009/3/layout/HorizontalOrganizationChart"/>
    <dgm:cxn modelId="{C266F07F-8C50-4495-93DA-083409712564}" type="presOf" srcId="{70BE2976-BBC4-4E19-B737-AFA89846EEF0}" destId="{9684BF43-2B2F-4543-BA50-A70E10B01358}" srcOrd="1" destOrd="0" presId="urn:microsoft.com/office/officeart/2009/3/layout/HorizontalOrganizationChart"/>
    <dgm:cxn modelId="{70B75F8F-3C45-4B6D-B7EE-38E1469B4A66}" srcId="{6AEFEBFB-F179-43CA-BB89-1B2DC6C31062}" destId="{70BE2976-BBC4-4E19-B737-AFA89846EEF0}" srcOrd="0" destOrd="0" parTransId="{E0C73798-C438-4475-ABB5-A2752DD9DAED}" sibTransId="{EFE602C3-3BB1-4C58-BC56-37D74DB002D6}"/>
    <dgm:cxn modelId="{AF87DF8F-2AA5-4DA1-A01D-708C8223185C}" type="presOf" srcId="{19EA8128-E9F8-40FD-A2AE-39F49E3A6B6B}" destId="{0BE80790-BDF7-4AC5-81E4-6448833E5579}" srcOrd="0" destOrd="0" presId="urn:microsoft.com/office/officeart/2009/3/layout/HorizontalOrganizationChart"/>
    <dgm:cxn modelId="{3584219D-178F-4BB4-896B-9C94B609FED2}" type="presOf" srcId="{F7B0FA9A-11B1-4004-BCAC-A8E8D923CCBF}" destId="{9DFE28DE-9DD6-4E14-95EC-9B28BF8D280E}" srcOrd="1" destOrd="0" presId="urn:microsoft.com/office/officeart/2009/3/layout/HorizontalOrganizationChart"/>
    <dgm:cxn modelId="{D14976A2-8938-476E-8564-8BDCEA461C04}" type="presOf" srcId="{6AEFEBFB-F179-43CA-BB89-1B2DC6C31062}" destId="{3154321C-E700-4DEB-8BF7-4C544C7DB87A}" srcOrd="1" destOrd="0" presId="urn:microsoft.com/office/officeart/2009/3/layout/HorizontalOrganizationChart"/>
    <dgm:cxn modelId="{EB9FC3A4-FF5B-4A76-9CA8-5F584FB5288A}" type="presOf" srcId="{B252F7F5-FDFB-4B34-9AD6-5C689A020D41}" destId="{B5242B28-B418-4C82-A7E3-8D604CCD3FA2}" srcOrd="0" destOrd="0" presId="urn:microsoft.com/office/officeart/2009/3/layout/HorizontalOrganizationChart"/>
    <dgm:cxn modelId="{1FC44CA9-98D2-47AE-BA86-DE45127EA10A}" type="presOf" srcId="{92BA9074-3239-4D36-9B9A-F8B31EDB6F3D}" destId="{ED3F9211-7E7E-4EBB-9EFA-C97834EECC46}" srcOrd="0" destOrd="0" presId="urn:microsoft.com/office/officeart/2009/3/layout/HorizontalOrganizationChart"/>
    <dgm:cxn modelId="{A4470BB6-EA50-4906-8925-BF3E4040493D}" srcId="{6AEFEBFB-F179-43CA-BB89-1B2DC6C31062}" destId="{F7B0FA9A-11B1-4004-BCAC-A8E8D923CCBF}" srcOrd="1" destOrd="0" parTransId="{B252F7F5-FDFB-4B34-9AD6-5C689A020D41}" sibTransId="{2B0ADC4F-8FF0-4CC6-9FA9-DA49D29356CC}"/>
    <dgm:cxn modelId="{E90C8FBA-5F80-4C56-B9D8-FB17A2BCE49A}" type="presOf" srcId="{92BA9074-3239-4D36-9B9A-F8B31EDB6F3D}" destId="{74D8EAF1-8FD4-4245-9E2D-06B46E77B828}" srcOrd="1" destOrd="0" presId="urn:microsoft.com/office/officeart/2009/3/layout/HorizontalOrganizationChart"/>
    <dgm:cxn modelId="{6CBF78D1-7E4F-41A4-B699-9B4F1504CC57}" srcId="{8E2718C0-05F4-4AE5-B589-906D846AE275}" destId="{6AEFEBFB-F179-43CA-BB89-1B2DC6C31062}" srcOrd="3" destOrd="0" parTransId="{6383EE69-3439-4BE5-9A41-41BF66CD2A99}" sibTransId="{1584880B-6D9C-43E0-88E9-B7EF3EED7F1D}"/>
    <dgm:cxn modelId="{BB00C0E3-6D4F-4C55-99A5-14DE71E98C98}" type="presOf" srcId="{19EA8128-E9F8-40FD-A2AE-39F49E3A6B6B}" destId="{CD737B04-D7F5-495E-B976-7C883BECD84F}" srcOrd="1" destOrd="0" presId="urn:microsoft.com/office/officeart/2009/3/layout/HorizontalOrganizationChart"/>
    <dgm:cxn modelId="{8F5FCB70-D560-4469-A019-CEC756E8ED1F}" type="presParOf" srcId="{71486433-AD26-4476-82EB-4F1111544A92}" destId="{9C3FE7DC-0ACF-4287-95C2-7E2D36D7E60B}" srcOrd="0" destOrd="0" presId="urn:microsoft.com/office/officeart/2009/3/layout/HorizontalOrganizationChart"/>
    <dgm:cxn modelId="{97A3B044-4F70-44D7-8586-8EBB2BC1F0CF}" type="presParOf" srcId="{9C3FE7DC-0ACF-4287-95C2-7E2D36D7E60B}" destId="{30E6C966-2937-4F8E-B4C1-B474F5377666}" srcOrd="0" destOrd="0" presId="urn:microsoft.com/office/officeart/2009/3/layout/HorizontalOrganizationChart"/>
    <dgm:cxn modelId="{CDE39F78-549C-4E4F-AC7D-92263C78AFAB}" type="presParOf" srcId="{30E6C966-2937-4F8E-B4C1-B474F5377666}" destId="{7E7F3746-4945-4F8D-91A3-4624E08B07CE}" srcOrd="0" destOrd="0" presId="urn:microsoft.com/office/officeart/2009/3/layout/HorizontalOrganizationChart"/>
    <dgm:cxn modelId="{237D639B-059B-42F2-9C2A-0A3C95F3ABCF}" type="presParOf" srcId="{30E6C966-2937-4F8E-B4C1-B474F5377666}" destId="{34F72817-B99D-4C5A-8810-E37464E4CF76}" srcOrd="1" destOrd="0" presId="urn:microsoft.com/office/officeart/2009/3/layout/HorizontalOrganizationChart"/>
    <dgm:cxn modelId="{D788E91E-404B-4EEB-89BD-3B3D3F209FBD}" type="presParOf" srcId="{9C3FE7DC-0ACF-4287-95C2-7E2D36D7E60B}" destId="{2B0D09CD-EBE6-4B57-8AED-9ACFADE6B57D}" srcOrd="1" destOrd="0" presId="urn:microsoft.com/office/officeart/2009/3/layout/HorizontalOrganizationChart"/>
    <dgm:cxn modelId="{210B8E5D-F5CE-4DFC-BC98-F4A16F4123AD}" type="presParOf" srcId="{9C3FE7DC-0ACF-4287-95C2-7E2D36D7E60B}" destId="{5F312282-2A8E-4E37-A11C-5D4C979C92CB}" srcOrd="2" destOrd="0" presId="urn:microsoft.com/office/officeart/2009/3/layout/HorizontalOrganizationChart"/>
    <dgm:cxn modelId="{C90BDD8A-32F0-4BE9-87F9-FAD9D1C0D201}" type="presParOf" srcId="{71486433-AD26-4476-82EB-4F1111544A92}" destId="{26A283EF-61F6-4462-9A07-FE121725394C}" srcOrd="1" destOrd="0" presId="urn:microsoft.com/office/officeart/2009/3/layout/HorizontalOrganizationChart"/>
    <dgm:cxn modelId="{A2C61BDB-F509-4710-9244-229E975E661B}" type="presParOf" srcId="{26A283EF-61F6-4462-9A07-FE121725394C}" destId="{03109FA6-358E-4847-8861-974612DAEB80}" srcOrd="0" destOrd="0" presId="urn:microsoft.com/office/officeart/2009/3/layout/HorizontalOrganizationChart"/>
    <dgm:cxn modelId="{5E3F1053-66B0-4DF1-BE1D-884472B99B46}" type="presParOf" srcId="{03109FA6-358E-4847-8861-974612DAEB80}" destId="{0BE80790-BDF7-4AC5-81E4-6448833E5579}" srcOrd="0" destOrd="0" presId="urn:microsoft.com/office/officeart/2009/3/layout/HorizontalOrganizationChart"/>
    <dgm:cxn modelId="{68BB3423-35EF-42B8-9410-5FEAE8DB0CDF}" type="presParOf" srcId="{03109FA6-358E-4847-8861-974612DAEB80}" destId="{CD737B04-D7F5-495E-B976-7C883BECD84F}" srcOrd="1" destOrd="0" presId="urn:microsoft.com/office/officeart/2009/3/layout/HorizontalOrganizationChart"/>
    <dgm:cxn modelId="{C33DDC7F-C33A-4890-AC4D-2E8F5100D669}" type="presParOf" srcId="{26A283EF-61F6-4462-9A07-FE121725394C}" destId="{7870E0B9-4ED1-4755-9905-F530C0C7EA50}" srcOrd="1" destOrd="0" presId="urn:microsoft.com/office/officeart/2009/3/layout/HorizontalOrganizationChart"/>
    <dgm:cxn modelId="{25E2C8AF-C192-4820-8541-96693E7750A3}" type="presParOf" srcId="{26A283EF-61F6-4462-9A07-FE121725394C}" destId="{97078CF3-67B3-42F7-8B1C-2506FA72BE89}" srcOrd="2" destOrd="0" presId="urn:microsoft.com/office/officeart/2009/3/layout/HorizontalOrganizationChart"/>
    <dgm:cxn modelId="{7AD020C3-E988-4F2D-835C-DE4D8B09A25F}" type="presParOf" srcId="{71486433-AD26-4476-82EB-4F1111544A92}" destId="{4E9746D1-ED5F-4BCA-8DA5-152C3954FB94}" srcOrd="2" destOrd="0" presId="urn:microsoft.com/office/officeart/2009/3/layout/HorizontalOrganizationChart"/>
    <dgm:cxn modelId="{1288F483-43DF-417C-AC8A-A37F25E6E198}" type="presParOf" srcId="{4E9746D1-ED5F-4BCA-8DA5-152C3954FB94}" destId="{03FB5496-8080-475D-AD21-014E5BA74468}" srcOrd="0" destOrd="0" presId="urn:microsoft.com/office/officeart/2009/3/layout/HorizontalOrganizationChart"/>
    <dgm:cxn modelId="{4816DF34-8937-4B28-92AB-597BEC28CE68}" type="presParOf" srcId="{03FB5496-8080-475D-AD21-014E5BA74468}" destId="{ED3F9211-7E7E-4EBB-9EFA-C97834EECC46}" srcOrd="0" destOrd="0" presId="urn:microsoft.com/office/officeart/2009/3/layout/HorizontalOrganizationChart"/>
    <dgm:cxn modelId="{3BEEF42D-65D7-476B-A030-8D06E0019665}" type="presParOf" srcId="{03FB5496-8080-475D-AD21-014E5BA74468}" destId="{74D8EAF1-8FD4-4245-9E2D-06B46E77B828}" srcOrd="1" destOrd="0" presId="urn:microsoft.com/office/officeart/2009/3/layout/HorizontalOrganizationChart"/>
    <dgm:cxn modelId="{DEA68206-6846-4B42-A315-D9E43D1A38CD}" type="presParOf" srcId="{4E9746D1-ED5F-4BCA-8DA5-152C3954FB94}" destId="{6C15B1F0-6138-43CF-BF02-66C595D4CEB2}" srcOrd="1" destOrd="0" presId="urn:microsoft.com/office/officeart/2009/3/layout/HorizontalOrganizationChart"/>
    <dgm:cxn modelId="{3786B0C1-1248-4315-8A44-F6177BE29778}" type="presParOf" srcId="{4E9746D1-ED5F-4BCA-8DA5-152C3954FB94}" destId="{83AA6A0E-57C1-40BB-9B6B-EB7BD8811557}" srcOrd="2" destOrd="0" presId="urn:microsoft.com/office/officeart/2009/3/layout/HorizontalOrganizationChart"/>
    <dgm:cxn modelId="{834CD64F-CD52-41BC-9709-0DBB7A0E25D6}" type="presParOf" srcId="{71486433-AD26-4476-82EB-4F1111544A92}" destId="{C956AD98-08CC-4663-B394-1F6C4D59E62E}" srcOrd="3" destOrd="0" presId="urn:microsoft.com/office/officeart/2009/3/layout/HorizontalOrganizationChart"/>
    <dgm:cxn modelId="{74FBD49D-96DA-422F-8816-E00B1CC8754A}" type="presParOf" srcId="{C956AD98-08CC-4663-B394-1F6C4D59E62E}" destId="{CDB69A57-F144-4B8C-B0BC-1E5A2469E99F}" srcOrd="0" destOrd="0" presId="urn:microsoft.com/office/officeart/2009/3/layout/HorizontalOrganizationChart"/>
    <dgm:cxn modelId="{AC56EB82-7358-4E24-9248-1DA819713240}" type="presParOf" srcId="{CDB69A57-F144-4B8C-B0BC-1E5A2469E99F}" destId="{3AE2901A-EAC1-4A30-93B1-9A00C8018C78}" srcOrd="0" destOrd="0" presId="urn:microsoft.com/office/officeart/2009/3/layout/HorizontalOrganizationChart"/>
    <dgm:cxn modelId="{2083E395-03CC-4D11-81E9-003BE03E69EE}" type="presParOf" srcId="{CDB69A57-F144-4B8C-B0BC-1E5A2469E99F}" destId="{3154321C-E700-4DEB-8BF7-4C544C7DB87A}" srcOrd="1" destOrd="0" presId="urn:microsoft.com/office/officeart/2009/3/layout/HorizontalOrganizationChart"/>
    <dgm:cxn modelId="{C19E1E6D-BC95-4C8C-9571-9043910DF40E}" type="presParOf" srcId="{C956AD98-08CC-4663-B394-1F6C4D59E62E}" destId="{F4768E22-CA5E-4836-8222-40095FC580D9}" srcOrd="1" destOrd="0" presId="urn:microsoft.com/office/officeart/2009/3/layout/HorizontalOrganizationChart"/>
    <dgm:cxn modelId="{B9D09461-1BE5-4EC5-9E19-933ED15C12EA}" type="presParOf" srcId="{F4768E22-CA5E-4836-8222-40095FC580D9}" destId="{A59C5D0B-6866-4B08-BFC5-8EF4A7662069}" srcOrd="0" destOrd="0" presId="urn:microsoft.com/office/officeart/2009/3/layout/HorizontalOrganizationChart"/>
    <dgm:cxn modelId="{DB76ED59-A388-442B-960F-64ED92BA4B26}" type="presParOf" srcId="{F4768E22-CA5E-4836-8222-40095FC580D9}" destId="{0AD62185-34E6-44DA-A137-5BBC40A77C1E}" srcOrd="1" destOrd="0" presId="urn:microsoft.com/office/officeart/2009/3/layout/HorizontalOrganizationChart"/>
    <dgm:cxn modelId="{045AAC3E-47AB-4058-A6F0-3339C5CA64FA}" type="presParOf" srcId="{0AD62185-34E6-44DA-A137-5BBC40A77C1E}" destId="{C0247679-C4F4-45EA-A7BF-4676FFCCD514}" srcOrd="0" destOrd="0" presId="urn:microsoft.com/office/officeart/2009/3/layout/HorizontalOrganizationChart"/>
    <dgm:cxn modelId="{813A07B0-83BF-4C7C-8EF6-D5240D2053BC}" type="presParOf" srcId="{C0247679-C4F4-45EA-A7BF-4676FFCCD514}" destId="{6A14E121-3014-414F-B885-6AC0E64EA2F9}" srcOrd="0" destOrd="0" presId="urn:microsoft.com/office/officeart/2009/3/layout/HorizontalOrganizationChart"/>
    <dgm:cxn modelId="{F9D560F3-7D20-431B-ACDC-1A321994D23F}" type="presParOf" srcId="{C0247679-C4F4-45EA-A7BF-4676FFCCD514}" destId="{9684BF43-2B2F-4543-BA50-A70E10B01358}" srcOrd="1" destOrd="0" presId="urn:microsoft.com/office/officeart/2009/3/layout/HorizontalOrganizationChart"/>
    <dgm:cxn modelId="{2F6B255A-E082-4702-A5FF-6C5E1D0F83BC}" type="presParOf" srcId="{0AD62185-34E6-44DA-A137-5BBC40A77C1E}" destId="{97DE349C-9960-4DFB-8297-7A2BFE79EF0A}" srcOrd="1" destOrd="0" presId="urn:microsoft.com/office/officeart/2009/3/layout/HorizontalOrganizationChart"/>
    <dgm:cxn modelId="{F930541B-9E05-453B-A527-57689970DF29}" type="presParOf" srcId="{0AD62185-34E6-44DA-A137-5BBC40A77C1E}" destId="{2294FECE-AA04-48AB-97F8-71B9DA638E5F}" srcOrd="2" destOrd="0" presId="urn:microsoft.com/office/officeart/2009/3/layout/HorizontalOrganizationChart"/>
    <dgm:cxn modelId="{22E221B2-8618-434C-BD3A-3421FB8808CF}" type="presParOf" srcId="{F4768E22-CA5E-4836-8222-40095FC580D9}" destId="{B5242B28-B418-4C82-A7E3-8D604CCD3FA2}" srcOrd="2" destOrd="0" presId="urn:microsoft.com/office/officeart/2009/3/layout/HorizontalOrganizationChart"/>
    <dgm:cxn modelId="{748E8B80-2F74-4A33-9C4C-3F74CD3CAA08}" type="presParOf" srcId="{F4768E22-CA5E-4836-8222-40095FC580D9}" destId="{45212071-516C-4C0C-B481-5C94417CDF74}" srcOrd="3" destOrd="0" presId="urn:microsoft.com/office/officeart/2009/3/layout/HorizontalOrganizationChart"/>
    <dgm:cxn modelId="{2CA71AB8-D3C6-4C6D-90EF-FEE626B36D12}" type="presParOf" srcId="{45212071-516C-4C0C-B481-5C94417CDF74}" destId="{24FB3568-B6B7-4FAE-A479-BA8F0F28C654}" srcOrd="0" destOrd="0" presId="urn:microsoft.com/office/officeart/2009/3/layout/HorizontalOrganizationChart"/>
    <dgm:cxn modelId="{B2A2F9BD-E3C9-4194-AD86-B3BE83E8FF0C}" type="presParOf" srcId="{24FB3568-B6B7-4FAE-A479-BA8F0F28C654}" destId="{C2CFC7C1-BE82-41CA-AEEF-3B2146C4CC66}" srcOrd="0" destOrd="0" presId="urn:microsoft.com/office/officeart/2009/3/layout/HorizontalOrganizationChart"/>
    <dgm:cxn modelId="{FB25B3D5-B689-4703-B0DC-9326AE4C124F}" type="presParOf" srcId="{24FB3568-B6B7-4FAE-A479-BA8F0F28C654}" destId="{9DFE28DE-9DD6-4E14-95EC-9B28BF8D280E}" srcOrd="1" destOrd="0" presId="urn:microsoft.com/office/officeart/2009/3/layout/HorizontalOrganizationChart"/>
    <dgm:cxn modelId="{2FDC0FF4-7A7D-47D5-BE5E-6ECC6DCAF5B6}" type="presParOf" srcId="{45212071-516C-4C0C-B481-5C94417CDF74}" destId="{CB0D6FC7-5550-48B4-AF24-A4C5B767424B}" srcOrd="1" destOrd="0" presId="urn:microsoft.com/office/officeart/2009/3/layout/HorizontalOrganizationChart"/>
    <dgm:cxn modelId="{FE2EC2CA-1C3F-4411-BBFB-D6010DA5648E}" type="presParOf" srcId="{45212071-516C-4C0C-B481-5C94417CDF74}" destId="{7B4D6734-41C3-4D7F-A35C-F8ABC902160C}" srcOrd="2" destOrd="0" presId="urn:microsoft.com/office/officeart/2009/3/layout/HorizontalOrganizationChart"/>
    <dgm:cxn modelId="{5FFD2C60-0B58-40E3-8DF0-ADDE4A5F80DF}" type="presParOf" srcId="{C956AD98-08CC-4663-B394-1F6C4D59E62E}" destId="{5D8DF3B2-53A6-4418-A5C9-9AD61F48A3E1}" srcOrd="2" destOrd="0" presId="urn:microsoft.com/office/officeart/2009/3/layout/HorizontalOrganizationChar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8A6E1A3-CB27-45E1-B52E-DC87E28F9DC7}">
      <dsp:nvSpPr>
        <dsp:cNvPr id="0" name=""/>
        <dsp:cNvSpPr/>
      </dsp:nvSpPr>
      <dsp:spPr>
        <a:xfrm>
          <a:off x="487571" y="14734"/>
          <a:ext cx="825895" cy="825895"/>
        </a:xfrm>
        <a:prstGeom prst="ellipse">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9385393F-D6AC-43F5-A742-EC2B0179FFC3}">
      <dsp:nvSpPr>
        <dsp:cNvPr id="0" name=""/>
        <dsp:cNvSpPr/>
      </dsp:nvSpPr>
      <dsp:spPr>
        <a:xfrm>
          <a:off x="661009" y="188172"/>
          <a:ext cx="479019" cy="479019"/>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DD4078B6-2ED9-493A-A620-91676A8C2815}">
      <dsp:nvSpPr>
        <dsp:cNvPr id="0" name=""/>
        <dsp:cNvSpPr/>
      </dsp:nvSpPr>
      <dsp:spPr>
        <a:xfrm>
          <a:off x="1490444" y="14734"/>
          <a:ext cx="1946752" cy="82589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a:t>Case Record</a:t>
          </a:r>
        </a:p>
      </dsp:txBody>
      <dsp:txXfrm>
        <a:off x="1490444" y="14734"/>
        <a:ext cx="1946752" cy="825895"/>
      </dsp:txXfrm>
    </dsp:sp>
    <dsp:sp modelId="{8B421A7D-2E15-4673-B243-8E6E00D6A209}">
      <dsp:nvSpPr>
        <dsp:cNvPr id="0" name=""/>
        <dsp:cNvSpPr/>
      </dsp:nvSpPr>
      <dsp:spPr>
        <a:xfrm>
          <a:off x="3776403" y="14734"/>
          <a:ext cx="825895" cy="825895"/>
        </a:xfrm>
        <a:prstGeom prst="ellipse">
          <a:avLst/>
        </a:prstGeom>
        <a:solidFill>
          <a:schemeClr val="accent3">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A5BDD5B-F9C3-4F70-A94E-952E45BD32A2}">
      <dsp:nvSpPr>
        <dsp:cNvPr id="0" name=""/>
        <dsp:cNvSpPr/>
      </dsp:nvSpPr>
      <dsp:spPr>
        <a:xfrm>
          <a:off x="3949841" y="188172"/>
          <a:ext cx="479019" cy="479019"/>
        </a:xfrm>
        <a:prstGeom prst="rect">
          <a:avLst/>
        </a:prstGeom>
        <a:blipFill>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F0E67380-19FA-43AC-A757-7EC2BDBDF934}">
      <dsp:nvSpPr>
        <dsp:cNvPr id="0" name=""/>
        <dsp:cNvSpPr/>
      </dsp:nvSpPr>
      <dsp:spPr>
        <a:xfrm>
          <a:off x="4779275" y="14734"/>
          <a:ext cx="1946752" cy="82589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a:t>Intake/Assessment</a:t>
          </a:r>
        </a:p>
      </dsp:txBody>
      <dsp:txXfrm>
        <a:off x="4779275" y="14734"/>
        <a:ext cx="1946752" cy="825895"/>
      </dsp:txXfrm>
    </dsp:sp>
    <dsp:sp modelId="{068D40CF-30B5-48CD-B014-8FD3837D6B3A}">
      <dsp:nvSpPr>
        <dsp:cNvPr id="0" name=""/>
        <dsp:cNvSpPr/>
      </dsp:nvSpPr>
      <dsp:spPr>
        <a:xfrm>
          <a:off x="487571" y="1486411"/>
          <a:ext cx="825895" cy="825895"/>
        </a:xfrm>
        <a:prstGeom prst="ellipse">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A3B4E47E-A20C-4600-A033-E0FD95F2E1BD}">
      <dsp:nvSpPr>
        <dsp:cNvPr id="0" name=""/>
        <dsp:cNvSpPr/>
      </dsp:nvSpPr>
      <dsp:spPr>
        <a:xfrm>
          <a:off x="661009" y="1659849"/>
          <a:ext cx="479019" cy="479019"/>
        </a:xfrm>
        <a:prstGeom prst="rect">
          <a:avLst/>
        </a:prstGeom>
        <a:blipFill>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7D7AF6FE-3533-45CF-8165-A118D556524B}">
      <dsp:nvSpPr>
        <dsp:cNvPr id="0" name=""/>
        <dsp:cNvSpPr/>
      </dsp:nvSpPr>
      <dsp:spPr>
        <a:xfrm>
          <a:off x="1490444" y="1486411"/>
          <a:ext cx="1946752" cy="82589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a:t>Service Plan</a:t>
          </a:r>
        </a:p>
      </dsp:txBody>
      <dsp:txXfrm>
        <a:off x="1490444" y="1486411"/>
        <a:ext cx="1946752" cy="825895"/>
      </dsp:txXfrm>
    </dsp:sp>
    <dsp:sp modelId="{FFB73932-52E4-43A9-83B8-11314C3A61F6}">
      <dsp:nvSpPr>
        <dsp:cNvPr id="0" name=""/>
        <dsp:cNvSpPr/>
      </dsp:nvSpPr>
      <dsp:spPr>
        <a:xfrm>
          <a:off x="3776403" y="1486411"/>
          <a:ext cx="825895" cy="825895"/>
        </a:xfrm>
        <a:prstGeom prst="ellipse">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05DE2483-C3AB-4AB8-B9F7-6B9DD43428ED}">
      <dsp:nvSpPr>
        <dsp:cNvPr id="0" name=""/>
        <dsp:cNvSpPr/>
      </dsp:nvSpPr>
      <dsp:spPr>
        <a:xfrm>
          <a:off x="3949841" y="1659849"/>
          <a:ext cx="479019" cy="479019"/>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30E463DC-1A35-4050-BFB9-B25E49B94B19}">
      <dsp:nvSpPr>
        <dsp:cNvPr id="0" name=""/>
        <dsp:cNvSpPr/>
      </dsp:nvSpPr>
      <dsp:spPr>
        <a:xfrm>
          <a:off x="4779275" y="1486411"/>
          <a:ext cx="1946752" cy="82589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a:t>Coordination with other service providers</a:t>
          </a:r>
        </a:p>
      </dsp:txBody>
      <dsp:txXfrm>
        <a:off x="4779275" y="1486411"/>
        <a:ext cx="1946752" cy="825895"/>
      </dsp:txXfrm>
    </dsp:sp>
    <dsp:sp modelId="{6155DB9D-72D6-44A1-B1D0-58EEDD2424C4}">
      <dsp:nvSpPr>
        <dsp:cNvPr id="0" name=""/>
        <dsp:cNvSpPr/>
      </dsp:nvSpPr>
      <dsp:spPr>
        <a:xfrm>
          <a:off x="487571" y="2958089"/>
          <a:ext cx="825895" cy="825895"/>
        </a:xfrm>
        <a:prstGeom prst="ellipse">
          <a:avLst/>
        </a:prstGeom>
        <a:solidFill>
          <a:schemeClr val="accent6">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1975F66B-0AB0-4326-8F7D-AEBC0A2991DF}">
      <dsp:nvSpPr>
        <dsp:cNvPr id="0" name=""/>
        <dsp:cNvSpPr/>
      </dsp:nvSpPr>
      <dsp:spPr>
        <a:xfrm>
          <a:off x="661009" y="3131527"/>
          <a:ext cx="479019" cy="479019"/>
        </a:xfrm>
        <a:prstGeom prst="rect">
          <a:avLst/>
        </a:prstGeom>
        <a:blipFill>
          <a:blip xmlns:r="http://schemas.openxmlformats.org/officeDocument/2006/relationships" r:embed="rId9">
            <a:extLst>
              <a:ext uri="{28A0092B-C50C-407E-A947-70E740481C1C}">
                <a14:useLocalDpi xmlns:a14="http://schemas.microsoft.com/office/drawing/2010/main" val="0"/>
              </a:ext>
              <a:ext uri="{96DAC541-7B7A-43D3-8B79-37D633B846F1}">
                <asvg:svgBlip xmlns:asvg="http://schemas.microsoft.com/office/drawing/2016/SVG/main" r:embed="rId10"/>
              </a:ext>
            </a:extLst>
          </a:blip>
          <a:stretch>
            <a:fillRect/>
          </a:stretch>
        </a:blipFill>
        <a:ln w="19050" cap="rnd" cmpd="sng" algn="ctr">
          <a:noFill/>
          <a:prstDash val="solid"/>
        </a:ln>
        <a:effectLst/>
      </dsp:spPr>
      <dsp:style>
        <a:lnRef idx="2">
          <a:scrgbClr r="0" g="0" b="0"/>
        </a:lnRef>
        <a:fillRef idx="1">
          <a:scrgbClr r="0" g="0" b="0"/>
        </a:fillRef>
        <a:effectRef idx="0">
          <a:scrgbClr r="0" g="0" b="0"/>
        </a:effectRef>
        <a:fontRef idx="minor">
          <a:schemeClr val="lt1"/>
        </a:fontRef>
      </dsp:style>
    </dsp:sp>
    <dsp:sp modelId="{2B1BF32A-2FA3-432A-83E8-C6CEE75CA0A6}">
      <dsp:nvSpPr>
        <dsp:cNvPr id="0" name=""/>
        <dsp:cNvSpPr/>
      </dsp:nvSpPr>
      <dsp:spPr>
        <a:xfrm>
          <a:off x="1490444" y="2958089"/>
          <a:ext cx="1946752" cy="82589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a:t>Case Notes</a:t>
          </a:r>
        </a:p>
      </dsp:txBody>
      <dsp:txXfrm>
        <a:off x="1490444" y="2958089"/>
        <a:ext cx="1946752" cy="825895"/>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4FA91AC-E0D1-49F1-8BCC-9C7C99A8A900}">
      <dsp:nvSpPr>
        <dsp:cNvPr id="0" name=""/>
        <dsp:cNvSpPr/>
      </dsp:nvSpPr>
      <dsp:spPr>
        <a:xfrm>
          <a:off x="0" y="283459"/>
          <a:ext cx="4326354" cy="1119690"/>
        </a:xfrm>
        <a:prstGeom prst="roundRect">
          <a:avLst/>
        </a:prstGeom>
        <a:gradFill rotWithShape="0">
          <a:gsLst>
            <a:gs pos="0">
              <a:schemeClr val="accent2">
                <a:hueOff val="0"/>
                <a:satOff val="0"/>
                <a:lumOff val="0"/>
                <a:alphaOff val="0"/>
                <a:tint val="96000"/>
                <a:lumMod val="100000"/>
              </a:schemeClr>
            </a:gs>
            <a:gs pos="78000">
              <a:schemeClr val="accent2">
                <a:hueOff val="0"/>
                <a:satOff val="0"/>
                <a:lumOff val="0"/>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a:t>Collaborative and Interactive</a:t>
          </a:r>
        </a:p>
      </dsp:txBody>
      <dsp:txXfrm>
        <a:off x="54659" y="338118"/>
        <a:ext cx="4217036" cy="1010372"/>
      </dsp:txXfrm>
    </dsp:sp>
    <dsp:sp modelId="{5080E88E-C1F4-482E-ADA2-BAB12ADB665C}">
      <dsp:nvSpPr>
        <dsp:cNvPr id="0" name=""/>
        <dsp:cNvSpPr/>
      </dsp:nvSpPr>
      <dsp:spPr>
        <a:xfrm>
          <a:off x="0" y="1486669"/>
          <a:ext cx="4326354" cy="1119690"/>
        </a:xfrm>
        <a:prstGeom prst="roundRect">
          <a:avLst/>
        </a:prstGeom>
        <a:gradFill rotWithShape="0">
          <a:gsLst>
            <a:gs pos="0">
              <a:schemeClr val="accent2">
                <a:hueOff val="-1356225"/>
                <a:satOff val="-828"/>
                <a:lumOff val="3235"/>
                <a:alphaOff val="0"/>
                <a:tint val="96000"/>
                <a:lumMod val="100000"/>
              </a:schemeClr>
            </a:gs>
            <a:gs pos="78000">
              <a:schemeClr val="accent2">
                <a:hueOff val="-1356225"/>
                <a:satOff val="-828"/>
                <a:lumOff val="3235"/>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dirty="0"/>
            <a:t>program participant strengths and Resources</a:t>
          </a:r>
        </a:p>
      </dsp:txBody>
      <dsp:txXfrm>
        <a:off x="54659" y="1541328"/>
        <a:ext cx="4217036" cy="1010372"/>
      </dsp:txXfrm>
    </dsp:sp>
    <dsp:sp modelId="{A7D83876-0FE5-4FB5-807F-68C47D209C77}">
      <dsp:nvSpPr>
        <dsp:cNvPr id="0" name=""/>
        <dsp:cNvSpPr/>
      </dsp:nvSpPr>
      <dsp:spPr>
        <a:xfrm>
          <a:off x="0" y="2689879"/>
          <a:ext cx="4326354" cy="1119690"/>
        </a:xfrm>
        <a:prstGeom prst="roundRect">
          <a:avLst/>
        </a:prstGeom>
        <a:gradFill rotWithShape="0">
          <a:gsLst>
            <a:gs pos="0">
              <a:schemeClr val="accent2">
                <a:hueOff val="-2712450"/>
                <a:satOff val="-1656"/>
                <a:lumOff val="6471"/>
                <a:alphaOff val="0"/>
                <a:tint val="96000"/>
                <a:lumMod val="100000"/>
              </a:schemeClr>
            </a:gs>
            <a:gs pos="78000">
              <a:schemeClr val="accent2">
                <a:hueOff val="-2712450"/>
                <a:satOff val="-1656"/>
                <a:lumOff val="6471"/>
                <a:alphaOff val="0"/>
                <a:shade val="94000"/>
                <a:lumMod val="94000"/>
              </a:schemeClr>
            </a:gs>
          </a:gsLst>
          <a:lin ang="5400000" scaled="0"/>
        </a:gradFill>
        <a:ln>
          <a:noFill/>
        </a:ln>
        <a:effectLst>
          <a:outerShdw blurRad="38100" dist="25400" dir="5400000" rotWithShape="0">
            <a:srgbClr val="000000">
              <a:alpha val="3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l" defTabSz="1289050">
            <a:lnSpc>
              <a:spcPct val="90000"/>
            </a:lnSpc>
            <a:spcBef>
              <a:spcPct val="0"/>
            </a:spcBef>
            <a:spcAft>
              <a:spcPct val="35000"/>
            </a:spcAft>
            <a:buNone/>
          </a:pPr>
          <a:r>
            <a:rPr lang="en-US" sz="2900" kern="1200"/>
            <a:t>Physical, Psychological, Financial and Social</a:t>
          </a:r>
        </a:p>
      </dsp:txBody>
      <dsp:txXfrm>
        <a:off x="54659" y="2744538"/>
        <a:ext cx="4217036" cy="101037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5242B28-B418-4C82-A7E3-8D604CCD3FA2}">
      <dsp:nvSpPr>
        <dsp:cNvPr id="0" name=""/>
        <dsp:cNvSpPr/>
      </dsp:nvSpPr>
      <dsp:spPr>
        <a:xfrm>
          <a:off x="3251008" y="3210311"/>
          <a:ext cx="444663" cy="367115"/>
        </a:xfrm>
        <a:custGeom>
          <a:avLst/>
          <a:gdLst/>
          <a:ahLst/>
          <a:cxnLst/>
          <a:rect l="0" t="0" r="0" b="0"/>
          <a:pathLst>
            <a:path>
              <a:moveTo>
                <a:pt x="0" y="0"/>
              </a:moveTo>
              <a:lnTo>
                <a:pt x="222331" y="0"/>
              </a:lnTo>
              <a:lnTo>
                <a:pt x="222331" y="367115"/>
              </a:lnTo>
              <a:lnTo>
                <a:pt x="444663" y="367115"/>
              </a:lnTo>
            </a:path>
          </a:pathLst>
        </a:custGeom>
        <a:noFill/>
        <a:ln w="19050" cap="rnd" cmpd="sng" algn="ctr">
          <a:solidFill>
            <a:schemeClr val="dk2">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A59C5D0B-6866-4B08-BFC5-8EF4A7662069}">
      <dsp:nvSpPr>
        <dsp:cNvPr id="0" name=""/>
        <dsp:cNvSpPr/>
      </dsp:nvSpPr>
      <dsp:spPr>
        <a:xfrm>
          <a:off x="3251008" y="2770516"/>
          <a:ext cx="444663" cy="439795"/>
        </a:xfrm>
        <a:custGeom>
          <a:avLst/>
          <a:gdLst/>
          <a:ahLst/>
          <a:cxnLst/>
          <a:rect l="0" t="0" r="0" b="0"/>
          <a:pathLst>
            <a:path>
              <a:moveTo>
                <a:pt x="0" y="439795"/>
              </a:moveTo>
              <a:lnTo>
                <a:pt x="222331" y="439795"/>
              </a:lnTo>
              <a:lnTo>
                <a:pt x="222331" y="0"/>
              </a:lnTo>
              <a:lnTo>
                <a:pt x="444663" y="0"/>
              </a:lnTo>
            </a:path>
          </a:pathLst>
        </a:custGeom>
        <a:noFill/>
        <a:ln w="19050" cap="rnd" cmpd="sng" algn="ctr">
          <a:solidFill>
            <a:schemeClr val="dk2">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E7F3746-4945-4F8D-91A3-4624E08B07CE}">
      <dsp:nvSpPr>
        <dsp:cNvPr id="0" name=""/>
        <dsp:cNvSpPr/>
      </dsp:nvSpPr>
      <dsp:spPr>
        <a:xfrm>
          <a:off x="1027688" y="3172"/>
          <a:ext cx="2223319" cy="678112"/>
        </a:xfrm>
        <a:prstGeom prst="rect">
          <a:avLst/>
        </a:prstGeom>
        <a:solidFill>
          <a:schemeClr val="accent2"/>
        </a:solidFill>
        <a:ln w="19050" cap="rnd" cmpd="sng" algn="ctr">
          <a:solidFill>
            <a:schemeClr val="accent2">
              <a:shade val="50000"/>
            </a:schemeClr>
          </a:solidFill>
          <a:prstDash val="solid"/>
        </a:ln>
        <a:effectLst/>
      </dsp:spPr>
      <dsp:style>
        <a:lnRef idx="2">
          <a:schemeClr val="accent2">
            <a:shade val="50000"/>
          </a:schemeClr>
        </a:lnRef>
        <a:fillRef idx="1">
          <a:schemeClr val="accent2"/>
        </a:fillRef>
        <a:effectRef idx="0">
          <a:schemeClr val="accent2"/>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a:t>Reflect the formal and informal services delivered</a:t>
          </a:r>
        </a:p>
      </dsp:txBody>
      <dsp:txXfrm>
        <a:off x="1027688" y="3172"/>
        <a:ext cx="2223319" cy="678112"/>
      </dsp:txXfrm>
    </dsp:sp>
    <dsp:sp modelId="{0BE80790-BDF7-4AC5-81E4-6448833E5579}">
      <dsp:nvSpPr>
        <dsp:cNvPr id="0" name=""/>
        <dsp:cNvSpPr/>
      </dsp:nvSpPr>
      <dsp:spPr>
        <a:xfrm>
          <a:off x="1027688" y="959200"/>
          <a:ext cx="2223319" cy="678112"/>
        </a:xfrm>
        <a:prstGeom prst="rect">
          <a:avLst/>
        </a:prstGeom>
        <a:solidFill>
          <a:schemeClr val="accent2"/>
        </a:solidFill>
        <a:ln w="28575" cap="rnd" cmpd="sng" algn="ctr">
          <a:solidFill>
            <a:schemeClr val="accent2">
              <a:shade val="50000"/>
            </a:schemeClr>
          </a:solidFill>
          <a:prstDash val="solid"/>
        </a:ln>
        <a:effectLst/>
      </dsp:spPr>
      <dsp:style>
        <a:lnRef idx="2">
          <a:schemeClr val="accent2">
            <a:shade val="50000"/>
          </a:schemeClr>
        </a:lnRef>
        <a:fillRef idx="1">
          <a:schemeClr val="accent2"/>
        </a:fillRef>
        <a:effectRef idx="0">
          <a:schemeClr val="accent2"/>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dirty="0"/>
            <a:t>Careful documentation with the program participant</a:t>
          </a:r>
        </a:p>
      </dsp:txBody>
      <dsp:txXfrm>
        <a:off x="1027688" y="959200"/>
        <a:ext cx="2223319" cy="678112"/>
      </dsp:txXfrm>
    </dsp:sp>
    <dsp:sp modelId="{ED3F9211-7E7E-4EBB-9EFA-C97834EECC46}">
      <dsp:nvSpPr>
        <dsp:cNvPr id="0" name=""/>
        <dsp:cNvSpPr/>
      </dsp:nvSpPr>
      <dsp:spPr>
        <a:xfrm>
          <a:off x="1027688" y="1915227"/>
          <a:ext cx="2223319" cy="678112"/>
        </a:xfrm>
        <a:prstGeom prst="rect">
          <a:avLst/>
        </a:prstGeom>
        <a:solidFill>
          <a:schemeClr val="accent2"/>
        </a:solidFill>
        <a:ln w="28575" cap="rnd" cmpd="sng" algn="ctr">
          <a:solidFill>
            <a:schemeClr val="accent2">
              <a:shade val="50000"/>
            </a:schemeClr>
          </a:solidFill>
          <a:prstDash val="solid"/>
        </a:ln>
        <a:effectLst/>
      </dsp:spPr>
      <dsp:style>
        <a:lnRef idx="2">
          <a:schemeClr val="accent2">
            <a:shade val="50000"/>
          </a:schemeClr>
        </a:lnRef>
        <a:fillRef idx="1">
          <a:schemeClr val="accent2"/>
        </a:fillRef>
        <a:effectRef idx="0">
          <a:schemeClr val="accent2"/>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a:t>Dates of contact and any action that resulted</a:t>
          </a:r>
        </a:p>
      </dsp:txBody>
      <dsp:txXfrm>
        <a:off x="1027688" y="1915227"/>
        <a:ext cx="2223319" cy="678112"/>
      </dsp:txXfrm>
    </dsp:sp>
    <dsp:sp modelId="{3AE2901A-EAC1-4A30-93B1-9A00C8018C78}">
      <dsp:nvSpPr>
        <dsp:cNvPr id="0" name=""/>
        <dsp:cNvSpPr/>
      </dsp:nvSpPr>
      <dsp:spPr>
        <a:xfrm>
          <a:off x="1027688" y="2871255"/>
          <a:ext cx="2223319" cy="678112"/>
        </a:xfrm>
        <a:prstGeom prst="rect">
          <a:avLst/>
        </a:prstGeom>
        <a:solidFill>
          <a:schemeClr val="accent2"/>
        </a:solidFill>
        <a:ln w="28575" cap="rnd" cmpd="sng" algn="ctr">
          <a:solidFill>
            <a:schemeClr val="accent2">
              <a:shade val="50000"/>
            </a:schemeClr>
          </a:solidFill>
          <a:prstDash val="solid"/>
        </a:ln>
        <a:effectLst/>
      </dsp:spPr>
      <dsp:style>
        <a:lnRef idx="2">
          <a:schemeClr val="accent2">
            <a:shade val="50000"/>
          </a:schemeClr>
        </a:lnRef>
        <a:fillRef idx="1">
          <a:schemeClr val="accent2"/>
        </a:fillRef>
        <a:effectRef idx="0">
          <a:schemeClr val="accent2"/>
        </a:effectRef>
        <a:fontRef idx="minor">
          <a:schemeClr val="lt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a:t>All documentation should be signed and dated</a:t>
          </a:r>
        </a:p>
      </dsp:txBody>
      <dsp:txXfrm>
        <a:off x="1027688" y="2871255"/>
        <a:ext cx="2223319" cy="678112"/>
      </dsp:txXfrm>
    </dsp:sp>
    <dsp:sp modelId="{6A14E121-3014-414F-B885-6AC0E64EA2F9}">
      <dsp:nvSpPr>
        <dsp:cNvPr id="0" name=""/>
        <dsp:cNvSpPr/>
      </dsp:nvSpPr>
      <dsp:spPr>
        <a:xfrm>
          <a:off x="3695672" y="2542358"/>
          <a:ext cx="1723873" cy="456315"/>
        </a:xfrm>
        <a:prstGeom prst="rect">
          <a:avLst/>
        </a:prstGeom>
        <a:gradFill rotWithShape="1">
          <a:gsLst>
            <a:gs pos="0">
              <a:schemeClr val="accent3">
                <a:tint val="65000"/>
                <a:lumMod val="110000"/>
              </a:schemeClr>
            </a:gs>
            <a:gs pos="88000">
              <a:schemeClr val="accent3">
                <a:tint val="90000"/>
              </a:schemeClr>
            </a:gs>
          </a:gsLst>
          <a:lin ang="5400000" scaled="0"/>
        </a:gradFill>
        <a:ln w="28575" cap="rnd" cmpd="sng" algn="ctr">
          <a:solidFill>
            <a:schemeClr val="accent3"/>
          </a:solidFill>
          <a:prstDash val="solid"/>
        </a:ln>
        <a:effectLst/>
      </dsp:spPr>
      <dsp:style>
        <a:lnRef idx="1">
          <a:schemeClr val="accent3"/>
        </a:lnRef>
        <a:fillRef idx="2">
          <a:schemeClr val="accent3"/>
        </a:fillRef>
        <a:effectRef idx="1">
          <a:schemeClr val="accent3"/>
        </a:effectRef>
        <a:fontRef idx="minor">
          <a:schemeClr val="dk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a:t>Date of contact</a:t>
          </a:r>
        </a:p>
      </dsp:txBody>
      <dsp:txXfrm>
        <a:off x="3695672" y="2542358"/>
        <a:ext cx="1723873" cy="456315"/>
      </dsp:txXfrm>
    </dsp:sp>
    <dsp:sp modelId="{C2CFC7C1-BE82-41CA-AEEF-3B2146C4CC66}">
      <dsp:nvSpPr>
        <dsp:cNvPr id="0" name=""/>
        <dsp:cNvSpPr/>
      </dsp:nvSpPr>
      <dsp:spPr>
        <a:xfrm>
          <a:off x="3695672" y="3276588"/>
          <a:ext cx="1718692" cy="601675"/>
        </a:xfrm>
        <a:prstGeom prst="rect">
          <a:avLst/>
        </a:prstGeom>
        <a:gradFill rotWithShape="1">
          <a:gsLst>
            <a:gs pos="0">
              <a:schemeClr val="accent3">
                <a:tint val="65000"/>
                <a:lumMod val="110000"/>
              </a:schemeClr>
            </a:gs>
            <a:gs pos="88000">
              <a:schemeClr val="accent3">
                <a:tint val="90000"/>
              </a:schemeClr>
            </a:gs>
          </a:gsLst>
          <a:lin ang="5400000" scaled="0"/>
        </a:gradFill>
        <a:ln w="28575" cap="rnd" cmpd="sng" algn="ctr">
          <a:solidFill>
            <a:schemeClr val="accent3"/>
          </a:solidFill>
          <a:prstDash val="solid"/>
        </a:ln>
        <a:effectLst/>
      </dsp:spPr>
      <dsp:style>
        <a:lnRef idx="1">
          <a:schemeClr val="accent3"/>
        </a:lnRef>
        <a:fillRef idx="2">
          <a:schemeClr val="accent3"/>
        </a:fillRef>
        <a:effectRef idx="1">
          <a:schemeClr val="accent3"/>
        </a:effectRef>
        <a:fontRef idx="minor">
          <a:schemeClr val="dk1"/>
        </a:fontRef>
      </dsp:style>
      <dsp:txBody>
        <a:bodyPr spcFirstLastPara="0" vert="horz" wrap="square" lIns="8890" tIns="8890" rIns="8890" bIns="8890" numCol="1" spcCol="1270" anchor="ctr" anchorCtr="0">
          <a:noAutofit/>
        </a:bodyPr>
        <a:lstStyle/>
        <a:p>
          <a:pPr marL="0" lvl="0" indent="0" algn="ctr" defTabSz="622300">
            <a:lnSpc>
              <a:spcPct val="100000"/>
            </a:lnSpc>
            <a:spcBef>
              <a:spcPct val="0"/>
            </a:spcBef>
            <a:spcAft>
              <a:spcPct val="35000"/>
            </a:spcAft>
            <a:buNone/>
          </a:pPr>
          <a:r>
            <a:rPr lang="en-US" sz="1400" kern="1200"/>
            <a:t>Date of case note completion</a:t>
          </a:r>
        </a:p>
      </dsp:txBody>
      <dsp:txXfrm>
        <a:off x="3695672" y="3276588"/>
        <a:ext cx="1718692" cy="601675"/>
      </dsp:txXfrm>
    </dsp:sp>
  </dsp:spTree>
</dsp:drawing>
</file>

<file path=ppt/diagrams/layout1.xml><?xml version="1.0" encoding="utf-8"?>
<dgm:layoutDef xmlns:dgm="http://schemas.openxmlformats.org/drawingml/2006/diagram" xmlns:a="http://schemas.openxmlformats.org/drawingml/2006/main" uniqueId="urn:microsoft.com/office/officeart/2018/2/layout/IconCircleList">
  <dgm:title val="Icon Circle List"/>
  <dgm:desc val="Use to show non-sequential or grouped chunks of information accompanied by related visuals. Circular shapes can hold an icon or small picture and corresponding text box shows Level 1 text. Works best for icons or small pictures with medium-length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alg type="sp"/>
    <dgm:shape xmlns:r="http://schemas.openxmlformats.org/officeDocument/2006/relationships" r:blip="">
      <dgm:adjLst/>
    </dgm:shape>
    <dgm:presOf/>
    <dgm:choose name="Name0">
      <dgm:if name="Name1" axis="ch" ptType="node" func="cnt" op="lte" val="3">
        <dgm:constrLst>
          <dgm:constr type="w" for="ch" forName="container" refType="w"/>
          <dgm:constr type="h" for="ch" forName="container" refType="h" fact="0.4"/>
        </dgm:constrLst>
      </dgm:if>
      <dgm:else name="Name2">
        <dgm:constrLst>
          <dgm:constr type="w" for="ch" forName="container" refType="w"/>
          <dgm:constr type="h" for="ch" forName="container" refType="h"/>
        </dgm:constrLst>
      </dgm:else>
    </dgm:choose>
    <dgm:ruleLst>
      <dgm:rule type="h" for="ch" forName="container" val="INF" fact="NaN" max="NaN"/>
    </dgm:ruleLst>
    <dgm:layoutNode name="container">
      <dgm:varLst>
        <dgm:dir/>
        <dgm:resizeHandles val="exact"/>
      </dgm:varLst>
      <dgm:choose name="Name3">
        <dgm:if name="Name4" axis="self" func="var" arg="dir" op="equ" val="norm">
          <dgm:alg type="snake">
            <dgm:param type="grDir" val="tL"/>
            <dgm:param type="flowDir" val="row"/>
            <dgm:param type="contDir" val="sameDir"/>
          </dgm:alg>
        </dgm:if>
        <dgm:else name="Name5">
          <dgm:alg type="snake">
            <dgm:param type="grDir" val="tR"/>
            <dgm:param type="flowDir" val="row"/>
            <dgm:param type="contDir" val="sameDir"/>
          </dgm:alg>
        </dgm:else>
      </dgm:choose>
      <dgm:shape xmlns:r="http://schemas.openxmlformats.org/officeDocument/2006/relationships" r:blip="">
        <dgm:adjLst/>
      </dgm:shape>
      <dgm:presOf/>
      <dgm:constrLst>
        <dgm:constr type="w" for="ch" forName="compNode" refType="w"/>
        <dgm:constr type="h" for="ch" forName="compNode" refType="w" fact="0.28"/>
        <dgm:constr type="w" for="ch" forName="sibTrans" refType="w" refFor="ch" refForName="compNode" fact="0.115"/>
        <dgm:constr type="sp" refType="h" op="equ" fact="0.17"/>
        <dgm:constr type="primFontSz" for="des" ptType="node" op="equ" val="24"/>
        <dgm:constr type="h" for="des" forName="compNode" op="equ"/>
        <dgm:constr type="h" for="des" forName="iconBgRect" op="equ"/>
      </dgm:constrLst>
      <dgm:ruleLst>
        <dgm:rule type="w" for="ch" forName="compNode" val="60" fact="NaN" max="NaN"/>
      </dgm:ruleLst>
      <dgm:forEach name="Name6" axis="ch" ptType="node">
        <dgm:layoutNode name="compNode">
          <dgm:alg type="composite"/>
          <dgm:shape xmlns:r="http://schemas.openxmlformats.org/officeDocument/2006/relationships" r:blip="">
            <dgm:adjLst/>
          </dgm:shape>
          <dgm:presOf axis="self"/>
          <dgm:constrLst>
            <dgm:constr type="w" for="ch" forName="iconBgRect" refType="w" fact="0.28"/>
            <dgm:constr type="h" for="ch" forName="iconBgRect" refType="w" refFor="ch" refForName="iconBgRect"/>
            <dgm:constr type="t" for="ch" forName="iconBgRect"/>
            <dgm:constr type="l" for="ch" forName="iconBgRect"/>
            <dgm:constr type="w" for="ch" forName="iconRect" refType="w" refFor="ch" refForName="iconBgRect" fact="0.58"/>
            <dgm:constr type="h" for="ch" forName="iconRect" refType="w" refFor="ch" refForName="iconRect"/>
            <dgm:constr type="ctrX" for="ch" forName="iconRect" refType="ctrX" refFor="ch" refForName="iconBgRect"/>
            <dgm:constr type="ctrY" for="ch" forName="iconRect" refType="ctrY" refFor="ch" refForName="iconBgRect"/>
            <dgm:constr type="w" for="ch" forName="spaceRect" refType="w" fact="0.06"/>
            <dgm:constr type="h" for="ch" forName="spaceRect" refType="h" refFor="ch" refForName="iconBgRect"/>
            <dgm:constr type="t" for="ch" forName="spaceRect" refType="t" refFor="ch" refForName="iconBgRect"/>
            <dgm:constr type="l" for="ch" forName="spaceRect" refType="r" refFor="ch" refForName="iconBgRect"/>
            <dgm:constr type="h" for="ch" forName="textRect" refType="h" refFor="ch" refForName="iconBgRect"/>
            <dgm:constr type="t" for="ch" forName="textRect" refType="t" refFor="ch" refForName="iconBgRect"/>
            <dgm:constr type="l" for="ch" forName="textRect" refType="r" refFor="ch" refForName="spaceRect"/>
          </dgm:constrLst>
          <dgm:ruleLst/>
          <dgm:layoutNode name="iconBgRect" styleLbl="bgShp">
            <dgm:alg type="sp"/>
            <dgm:shape xmlns:r="http://schemas.openxmlformats.org/officeDocument/2006/relationships" type="ellipse" r:blip="">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choose name="Name7">
              <dgm:if name="Name8" func="var" arg="dir" op="equ" val="norm">
                <dgm:alg type="tx">
                  <dgm:param type="txAnchorVert" val="mid"/>
                  <dgm:param type="parTxLTRAlign" val="l"/>
                  <dgm:param type="shpTxLTRAlignCh" val="l"/>
                  <dgm:param type="parTxRTLAlign" val="l"/>
                  <dgm:param type="shpTxRTLAlignCh" val="l"/>
                </dgm:alg>
              </dgm:if>
              <dgm:else name="Name9">
                <dgm:alg type="tx">
                  <dgm:param type="txAnchorVert" val="mid"/>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Lst>
          </dgm:layoutNode>
        </dgm:layoutNode>
        <dgm:forEach name="Name10" axis="followSib" ptType="sibTrans" cnt="1">
          <dgm:layoutNode name="sibTrans">
            <dgm:alg type="sp"/>
            <dgm:shape xmlns:r="http://schemas.openxmlformats.org/officeDocument/2006/relationships" type="rect" r:blip="" hideGeom="1">
              <dgm:adjLst/>
            </dgm:shape>
            <dgm:presOf axis="self"/>
            <dgm:constrLst/>
            <dgm:ruleLst/>
          </dgm:layoutNode>
        </dgm:forEach>
      </dgm:forEach>
    </dgm:layoutNode>
  </dgm:layoutNode>
  <dgm:extLst>
    <a:ext uri="{68A01E43-0DF5-4B5B-8FA6-DAF915123BFB}">
      <dgm1612:lstStyle xmlns:dgm1612="http://schemas.microsoft.com/office/drawing/2016/12/diagram">
        <a:lvl1pPr>
          <a:lnSpc>
            <a:spcPct val="100000"/>
          </a:lnSpc>
        </a:lvl1pPr>
      </dgm1612:lstStyle>
    </a:ext>
  </dgm:extLst>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9/3/layout/HorizontalOrganizationChart">
  <dgm:title val=""/>
  <dgm:desc val=""/>
  <dgm:catLst>
    <dgm:cat type="hierarchy" pri="4300"/>
  </dgm:catLst>
  <dgm:sampData>
    <dgm:dataModel>
      <dgm:ptLst>
        <dgm:pt modelId="0" type="doc"/>
        <dgm:pt modelId="1">
          <dgm:prSet phldr="1"/>
        </dgm:pt>
        <dgm:pt modelId="2" type="asst">
          <dgm:prSet phldr="1"/>
        </dgm:pt>
        <dgm:pt modelId="3">
          <dgm:prSet phldr="1"/>
        </dgm:pt>
        <dgm:pt modelId="4">
          <dgm:prSet phldr="1"/>
        </dgm:pt>
        <dgm:pt modelId="5">
          <dgm:prSet phldr="1"/>
        </dgm:pt>
      </dgm:ptLst>
      <dgm:cxnLst>
        <dgm:cxn modelId="5" srcId="0" destId="1" srcOrd="0" destOrd="0"/>
        <dgm:cxn modelId="6" srcId="1" destId="2" srcOrd="0" destOrd="0"/>
        <dgm:cxn modelId="7" srcId="1" destId="3" srcOrd="1" destOrd="0"/>
        <dgm:cxn modelId="8" srcId="1" destId="4" srcOrd="2" destOrd="0"/>
        <dgm:cxn modelId="9" srcId="1" destId="5" srcOrd="3" destOrd="0"/>
      </dgm:cxnLst>
      <dgm:bg/>
      <dgm:whole/>
    </dgm:dataModel>
  </dgm:sampData>
  <dgm:styleData>
    <dgm:dataModel>
      <dgm:ptLst>
        <dgm:pt modelId="0" type="doc"/>
        <dgm:pt modelId="1"/>
        <dgm:pt modelId="12"/>
        <dgm:pt modelId="13"/>
      </dgm:ptLst>
      <dgm:cxnLst>
        <dgm:cxn modelId="2" srcId="0" destId="1" srcOrd="0" destOrd="0"/>
        <dgm:cxn modelId="16" srcId="1" destId="12" srcOrd="1" destOrd="0"/>
        <dgm:cxn modelId="17" srcId="1" destId="13" srcOrd="2" destOrd="0"/>
      </dgm:cxnLst>
      <dgm:bg/>
      <dgm:whole/>
    </dgm:dataModel>
  </dgm:styleData>
  <dgm:clrData>
    <dgm:dataModel>
      <dgm:ptLst>
        <dgm:pt modelId="0" type="doc"/>
        <dgm:pt modelId="1"/>
        <dgm:pt modelId="11" type="asst"/>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2" destOrd="0"/>
      </dgm:cxnLst>
      <dgm:bg/>
      <dgm:whole/>
    </dgm:dataModel>
  </dgm:clrData>
  <dgm:layoutNode name="hierChild1">
    <dgm:varLst>
      <dgm:orgChart val="1"/>
      <dgm:chPref val="1"/>
      <dgm:dir/>
      <dgm:animOne val="branch"/>
      <dgm:animLvl val="lvl"/>
      <dgm:resizeHandles/>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w" for="des" forName="rootComposite1" refType="w" fact="10"/>
      <dgm:constr type="h" for="des" forName="rootComposite1" refType="w" refFor="des" refForName="rootComposite1" fact="0.305"/>
      <dgm:constr type="w" for="des" forName="rootComposite" refType="w" fact="10"/>
      <dgm:constr type="h" for="des" forName="rootComposite" refType="w" refFor="des" refForName="rootComposite1" fact="0.305"/>
      <dgm:constr type="w" for="des" forName="rootComposite3" refType="w" fact="10"/>
      <dgm:constr type="h" for="des" forName="rootComposite3" refType="w" refFor="des" refForName="rootComposite1" fact="0.305"/>
      <dgm:constr type="primFontSz" for="des" ptType="node" op="equ"/>
      <dgm:constr type="sp" for="des" op="equ"/>
      <dgm:constr type="sp" for="des" forName="hierRoot1" refType="w" refFor="des" refForName="rootComposite1" fact="0.2"/>
      <dgm:constr type="sp" for="des" forName="hierRoot2" refType="sp" refFor="des" refForName="hierRoot1"/>
      <dgm:constr type="sp" for="des" forName="hierRoot3" refType="sp" refFor="des" refForName="hierRoot1"/>
      <dgm:constr type="sibSp" refType="w" refFor="des" refForName="rootComposite1" fact="0.125"/>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ibSp" for="des" forName="hierChild7" refType="sibSp"/>
      <dgm:constr type="secSibSp" refType="w" refFor="des" refForName="rootComposite1" fact="0.125"/>
      <dgm:constr type="secSibSp" for="des" forName="hierChild2" refType="secSibSp"/>
      <dgm:constr type="secSibSp" for="des" forName="hierChild3" refType="secSibSp"/>
      <dgm:constr type="secSibSp" for="des" forName="hierChild4" refType="secSibSp"/>
      <dgm:constr type="secSibSp" for="des" forName="hierChild5" refType="secSibSp"/>
      <dgm:constr type="secSibSp" for="des" forName="hierChild6" refType="secSibSp"/>
      <dgm:constr type="secSibSp" for="des" forName="hierChild7" refType="secSibSp"/>
    </dgm:constrLst>
    <dgm:ruleLst/>
    <dgm:forEach name="Name3" axis="ch">
      <dgm:forEach name="Name4" axis="self" ptType="node">
        <dgm:layoutNode name="hierRoot1">
          <dgm:varLst>
            <dgm:hierBranch val="init"/>
          </dgm:varLst>
          <dgm:choose name="Name5">
            <dgm:if name="Name6" func="var" arg="hierBranch" op="equ" val="l">
              <dgm:choose name="Name7">
                <dgm:if name="Name8" func="var" arg="dir" op="equ" val="norm">
                  <dgm:alg type="hierRoot">
                    <dgm:param type="hierAlign" val="lT"/>
                  </dgm:alg>
                  <dgm:constrLst>
                    <dgm:constr type="alignOff" val="0.75"/>
                  </dgm:constrLst>
                </dgm:if>
                <dgm:else name="Name9">
                  <dgm:alg type="hierRoot">
                    <dgm:param type="hierAlign" val="rT"/>
                  </dgm:alg>
                  <dgm:constrLst>
                    <dgm:constr type="alignOff" val="0.75"/>
                  </dgm:constrLst>
                </dgm:else>
              </dgm:choose>
            </dgm:if>
            <dgm:if name="Name10" func="var" arg="hierBranch" op="equ" val="r">
              <dgm:choose name="Name11">
                <dgm:if name="Name12" func="var" arg="dir" op="equ" val="norm">
                  <dgm:alg type="hierRoot">
                    <dgm:param type="hierAlign" val="lB"/>
                  </dgm:alg>
                  <dgm:constrLst>
                    <dgm:constr type="alignOff" val="0.75"/>
                  </dgm:constrLst>
                </dgm:if>
                <dgm:else name="Name13">
                  <dgm:alg type="hierRoot">
                    <dgm:param type="hierAlign" val="rB"/>
                  </dgm:alg>
                  <dgm:constrLst>
                    <dgm:constr type="alignOff" val="0.75"/>
                  </dgm:constrLst>
                </dgm:else>
              </dgm:choose>
            </dgm:if>
            <dgm:if name="Name14" func="var" arg="hierBranch" op="equ" val="hang">
              <dgm:choose name="Name15">
                <dgm:if name="Name16" func="var" arg="dir" op="equ" val="norm">
                  <dgm:alg type="hierRoot">
                    <dgm:param type="hierAlign" val="lCtrCh"/>
                  </dgm:alg>
                  <dgm:constrLst>
                    <dgm:constr type="alignOff" val="0.65"/>
                  </dgm:constrLst>
                </dgm:if>
                <dgm:else name="Name17">
                  <dgm:alg type="hierRoot">
                    <dgm:param type="hierAlign" val="rCtrCh"/>
                  </dgm:alg>
                  <dgm:constrLst>
                    <dgm:constr type="alignOff" val="0.65"/>
                  </dgm:constrLst>
                </dgm:else>
              </dgm:choose>
            </dgm:if>
            <dgm:else name="Name18">
              <dgm:choose name="Name19">
                <dgm:if name="Name20" func="var" arg="dir" op="equ" val="norm">
                  <dgm:alg type="hierRoot">
                    <dgm:param type="hierAlign" val="lCtrCh"/>
                  </dgm:alg>
                  <dgm:constrLst>
                    <dgm:constr type="alignOff"/>
                    <dgm:constr type="bendDist" for="des" ptType="parTrans" refType="sp" fact="0.5"/>
                  </dgm:constrLst>
                </dgm:if>
                <dgm:else name="Name21">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1">
            <dgm:alg type="composite"/>
            <dgm:shape xmlns:r="http://schemas.openxmlformats.org/officeDocument/2006/relationships" r:blip="">
              <dgm:adjLst/>
            </dgm:shape>
            <dgm:presOf axis="self" ptType="node" cnt="1"/>
            <dgm:choose name="Name22">
              <dgm:if name="Name23" func="var" arg="hierBranch" op="equ" val="init">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if name="Name24" func="var" arg="hierBranch" op="equ" val="l">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if>
              <dgm:if name="Name25" func="var" arg="hierBranch" op="equ" val="r">
                <dgm:constrLst>
                  <dgm:constr type="l" for="ch" forName="rootText1"/>
                  <dgm:constr type="t" for="ch" forName="rootText1"/>
                  <dgm:constr type="w" for="ch" forName="rootText1" refType="w"/>
                  <dgm:constr type="h" for="ch" forName="rootText1" refType="h"/>
                  <dgm:constr type="l" for="ch" forName="rootConnector1"/>
                  <dgm:constr type="t" for="ch" forName="rootConnector1"/>
                  <dgm:constr type="w" for="ch" forName="rootConnector1" refType="w" refFor="ch" refForName="rootText1" fact="0.2"/>
                  <dgm:constr type="h" for="ch" forName="rootConnector1" refType="h" refFor="ch" refForName="rootText1"/>
                </dgm:constrLst>
              </dgm:if>
              <dgm:else name="Name26">
                <dgm:constrLst>
                  <dgm:constr type="l" for="ch" forName="rootText1"/>
                  <dgm:constr type="t" for="ch" forName="rootText1"/>
                  <dgm:constr type="w" for="ch" forName="rootText1" refType="w"/>
                  <dgm:constr type="h" for="ch" forName="rootText1" refType="h"/>
                  <dgm:constr type="r" for="ch" forName="rootConnector1" refType="w"/>
                  <dgm:constr type="t" for="ch" forName="rootConnector1"/>
                  <dgm:constr type="w" for="ch" forName="rootConnector1" refType="w" refFor="ch" refForName="rootText1" fact="0.2"/>
                  <dgm:constr type="h" for="ch" forName="rootConnector1" refType="h" refFor="ch" refForName="rootText1"/>
                </dgm:constrLst>
              </dgm:else>
            </dgm:choose>
            <dgm:ruleLst/>
            <dgm:layoutNode name="rootText1" styleLbl="node0">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1" moveWith="rootText1">
              <dgm:alg type="sp"/>
              <dgm:shape xmlns:r="http://schemas.openxmlformats.org/officeDocument/2006/relationships" type="rect" r:blip="" hideGeom="1">
                <dgm:adjLst/>
              </dgm:shape>
              <dgm:presOf axis="self" ptType="node" cnt="1"/>
              <dgm:constrLst/>
              <dgm:ruleLst/>
            </dgm:layoutNode>
          </dgm:layoutNode>
          <dgm:layoutNode name="hierChild2">
            <dgm:choose name="Name27">
              <dgm:if name="Name28" func="var" arg="hierBranch" op="equ" val="l">
                <dgm:choose name="Name29">
                  <dgm:if name="Name30" func="var" arg="dir" op="equ" val="norm">
                    <dgm:alg type="hierChild">
                      <dgm:param type="chAlign" val="t"/>
                      <dgm:param type="linDir" val="fromL"/>
                    </dgm:alg>
                  </dgm:if>
                  <dgm:else name="Name31">
                    <dgm:alg type="hierChild">
                      <dgm:param type="chAlign" val="t"/>
                      <dgm:param type="linDir" val="fromR"/>
                    </dgm:alg>
                  </dgm:else>
                </dgm:choose>
              </dgm:if>
              <dgm:if name="Name32" func="var" arg="hierBranch" op="equ" val="r">
                <dgm:choose name="Name33">
                  <dgm:if name="Name34" func="var" arg="dir" op="equ" val="norm">
                    <dgm:alg type="hierChild">
                      <dgm:param type="chAlign" val="b"/>
                      <dgm:param type="linDir" val="fromL"/>
                    </dgm:alg>
                  </dgm:if>
                  <dgm:else name="Name35">
                    <dgm:alg type="hierChild">
                      <dgm:param type="chAlign" val="b"/>
                      <dgm:param type="linDir" val="fromR"/>
                    </dgm:alg>
                  </dgm:else>
                </dgm:choose>
              </dgm:if>
              <dgm:if name="Name36" func="var" arg="hierBranch" op="equ" val="hang">
                <dgm:choose name="Name37">
                  <dgm:if name="Name38" func="var" arg="dir" op="equ" val="norm">
                    <dgm:alg type="hierChild">
                      <dgm:param type="chAlign" val="l"/>
                      <dgm:param type="linDir" val="fromT"/>
                      <dgm:param type="secChAlign" val="t"/>
                      <dgm:param type="secLinDir" val="fromL"/>
                    </dgm:alg>
                  </dgm:if>
                  <dgm:else name="Name39">
                    <dgm:alg type="hierChild">
                      <dgm:param type="chAlign" val="r"/>
                      <dgm:param type="linDir" val="fromT"/>
                      <dgm:param type="secChAlign" val="t"/>
                      <dgm:param type="secLinDir" val="fromR"/>
                    </dgm:alg>
                  </dgm:else>
                </dgm:choose>
              </dgm:if>
              <dgm:else name="Name40">
                <dgm:choose name="Name41">
                  <dgm:if name="Name42" func="var" arg="dir" op="equ" val="norm">
                    <dgm:alg type="hierChild">
                      <dgm:param type="linDir" val="fromT"/>
                      <dgm:param type="chAlign" val="l"/>
                    </dgm:alg>
                  </dgm:if>
                  <dgm:else name="Name43">
                    <dgm:alg type="hierChild">
                      <dgm:param type="linDir" val="fromT"/>
                      <dgm:param type="chAlign" val="r"/>
                    </dgm:alg>
                  </dgm:else>
                </dgm:choose>
              </dgm:else>
            </dgm:choose>
            <dgm:shape xmlns:r="http://schemas.openxmlformats.org/officeDocument/2006/relationships" r:blip="">
              <dgm:adjLst/>
            </dgm:shape>
            <dgm:presOf/>
            <dgm:constrLst/>
            <dgm:ruleLst/>
            <dgm:forEach name="rep2a" axis="ch" ptType="nonAsst">
              <dgm:forEach name="Name44" axis="precedSib" ptType="parTrans" st="-1" cnt="1">
                <dgm:choose name="Name45">
                  <dgm:if name="Name46" func="var" arg="hierBranch" op="equ" val="hang">
                    <dgm:layoutNode name="Name47">
                      <dgm:choose name="Name48">
                        <dgm:if name="Name49" func="var" arg="dir" op="equ" val="norm">
                          <dgm:alg type="conn">
                            <dgm:param type="connRout" val="bend"/>
                            <dgm:param type="dim" val="1D"/>
                            <dgm:param type="endSty" val="noArr"/>
                            <dgm:param type="begPts" val="midR"/>
                            <dgm:param type="endPts" val="bCtr tCtr"/>
                          </dgm:alg>
                        </dgm:if>
                        <dgm:else name="Name50">
                          <dgm:alg type="conn">
                            <dgm:param type="connRout" val="bend"/>
                            <dgm:param type="dim" val="1D"/>
                            <dgm:param type="endSty" val="noArr"/>
                            <dgm:param type="begPts" val="midL"/>
                            <dgm:param type="endPts" val="bCtr tCtr"/>
                          </dgm:alg>
                        </dgm:else>
                      </dgm:choose>
                      <dgm:shape xmlns:r="http://schemas.openxmlformats.org/officeDocument/2006/relationships" type="conn" r:blip="" zOrderOff="-99999">
                        <dgm:adjLst/>
                      </dgm:shape>
                      <dgm:presOf axis="self"/>
                      <dgm:constrLst>
                        <dgm:constr type="begPad"/>
                        <dgm:constr type="endPad"/>
                      </dgm:constrLst>
                      <dgm:ruleLst/>
                    </dgm:layoutNode>
                  </dgm:if>
                  <dgm:if name="Name51" func="var" arg="hierBranch" op="equ" val="l">
                    <dgm:layoutNode name="Name52">
                      <dgm:choose name="Name53">
                        <dgm:if name="Name54" func="var" arg="dir" op="equ" val="norm">
                          <dgm:alg type="conn">
                            <dgm:param type="connRout" val="bend"/>
                            <dgm:param type="dim" val="1D"/>
                            <dgm:param type="endSty" val="noArr"/>
                            <dgm:param type="begPts" val="midR"/>
                            <dgm:param type="endPts" val="tCtr"/>
                          </dgm:alg>
                        </dgm:if>
                        <dgm:else name="Name55">
                          <dgm:alg type="conn">
                            <dgm:param type="connRout" val="bend"/>
                            <dgm:param type="dim" val="1D"/>
                            <dgm:param type="endSty" val="noArr"/>
                            <dgm:param type="begPts" val="midL"/>
                            <dgm:param type="endPts" val="tCtr"/>
                          </dgm:alg>
                        </dgm:else>
                      </dgm:choose>
                      <dgm:shape xmlns:r="http://schemas.openxmlformats.org/officeDocument/2006/relationships" type="conn" r:blip="" zOrderOff="-99999">
                        <dgm:adjLst/>
                      </dgm:shape>
                      <dgm:presOf axis="self"/>
                      <dgm:constrLst>
                        <dgm:constr type="begPad"/>
                        <dgm:constr type="endPad"/>
                      </dgm:constrLst>
                      <dgm:ruleLst/>
                    </dgm:layoutNode>
                  </dgm:if>
                  <dgm:if name="Name56" func="var" arg="hierBranch" op="equ" val="r">
                    <dgm:layoutNode name="Name57">
                      <dgm:choose name="Name58">
                        <dgm:if name="Name59" func="var" arg="dir" op="equ" val="norm">
                          <dgm:alg type="conn">
                            <dgm:param type="connRout" val="bend"/>
                            <dgm:param type="dim" val="1D"/>
                            <dgm:param type="endSty" val="noArr"/>
                            <dgm:param type="begPts" val="midR"/>
                            <dgm:param type="endPts" val="bCtr"/>
                          </dgm:alg>
                        </dgm:if>
                        <dgm:else name="Name60">
                          <dgm:alg type="conn">
                            <dgm:param type="connRout" val="bend"/>
                            <dgm:param type="dim" val="1D"/>
                            <dgm:param type="endSty" val="noArr"/>
                            <dgm:param type="begPts" val="midL"/>
                            <dgm:param type="endPts" val="bCtr"/>
                          </dgm:alg>
                        </dgm:else>
                      </dgm:choose>
                      <dgm:shape xmlns:r="http://schemas.openxmlformats.org/officeDocument/2006/relationships" type="conn" r:blip="" zOrderOff="-99999">
                        <dgm:adjLst/>
                      </dgm:shape>
                      <dgm:presOf axis="self"/>
                      <dgm:constrLst>
                        <dgm:constr type="begPad"/>
                        <dgm:constr type="endPad"/>
                      </dgm:constrLst>
                      <dgm:ruleLst/>
                    </dgm:layoutNode>
                  </dgm:if>
                  <dgm:else name="Name61">
                    <dgm:choose name="Name62">
                      <dgm:if name="Name63" func="var" arg="dir" op="equ" val="norm">
                        <dgm:layoutNode name="Name64">
                          <dgm:alg type="conn">
                            <dgm:param type="connRout" val="bend"/>
                            <dgm:param type="dim" val="1D"/>
                            <dgm:param type="endSty" val="noArr"/>
                            <dgm:param type="begPts" val="midR"/>
                            <dgm:param type="endPts" val="midL"/>
                            <dgm:param type="bendPt" val="end"/>
                          </dgm:alg>
                          <dgm:shape xmlns:r="http://schemas.openxmlformats.org/officeDocument/2006/relationships" type="conn" r:blip="" zOrderOff="-99999">
                            <dgm:adjLst/>
                          </dgm:shape>
                          <dgm:presOf axis="self"/>
                          <dgm:constrLst>
                            <dgm:constr type="begPad"/>
                            <dgm:constr type="endPad"/>
                          </dgm:constrLst>
                          <dgm:ruleLst/>
                        </dgm:layoutNode>
                      </dgm:if>
                      <dgm:else name="Name65">
                        <dgm:layoutNode name="Name66">
                          <dgm:alg type="conn">
                            <dgm:param type="connRout" val="bend"/>
                            <dgm:param type="dim" val="1D"/>
                            <dgm:param type="endSty" val="noArr"/>
                            <dgm:param type="begPts" val="midL"/>
                            <dgm:param type="endPts" val="midR"/>
                            <dgm:param type="bendPt" val="end"/>
                          </dgm:alg>
                          <dgm:shape xmlns:r="http://schemas.openxmlformats.org/officeDocument/2006/relationships" type="conn" r:blip="" zOrderOff="-99999">
                            <dgm:adjLst/>
                          </dgm:shape>
                          <dgm:presOf axis="self"/>
                          <dgm:constrLst>
                            <dgm:constr type="begPad"/>
                            <dgm:constr type="endPad"/>
                          </dgm:constrLst>
                          <dgm:ruleLst/>
                        </dgm:layoutNode>
                      </dgm:else>
                    </dgm:choose>
                  </dgm:else>
                </dgm:choose>
              </dgm:forEach>
              <dgm:layoutNode name="hierRoot2">
                <dgm:varLst>
                  <dgm:hierBranch val="init"/>
                </dgm:varLst>
                <dgm:choose name="Name67">
                  <dgm:if name="Name68" func="var" arg="hierBranch" op="equ" val="l">
                    <dgm:choose name="Name69">
                      <dgm:if name="Name70" func="var" arg="dir" op="equ" val="norm">
                        <dgm:alg type="hierRoot">
                          <dgm:param type="hierAlign" val="lT"/>
                        </dgm:alg>
                        <dgm:constrLst>
                          <dgm:constr type="alignOff" val="0.75"/>
                        </dgm:constrLst>
                      </dgm:if>
                      <dgm:else name="Name71">
                        <dgm:alg type="hierRoot">
                          <dgm:param type="hierAlign" val="rT"/>
                        </dgm:alg>
                        <dgm:constrLst>
                          <dgm:constr type="alignOff" val="0.75"/>
                        </dgm:constrLst>
                      </dgm:else>
                    </dgm:choose>
                  </dgm:if>
                  <dgm:if name="Name72" func="var" arg="hierBranch" op="equ" val="r">
                    <dgm:choose name="Name73">
                      <dgm:if name="Name74" func="var" arg="dir" op="equ" val="norm">
                        <dgm:alg type="hierRoot">
                          <dgm:param type="hierAlign" val="lB"/>
                        </dgm:alg>
                        <dgm:constrLst>
                          <dgm:constr type="alignOff" val="0.75"/>
                        </dgm:constrLst>
                      </dgm:if>
                      <dgm:else name="Name75">
                        <dgm:alg type="hierRoot">
                          <dgm:param type="hierAlign" val="rB"/>
                        </dgm:alg>
                        <dgm:constrLst>
                          <dgm:constr type="alignOff" val="0.75"/>
                        </dgm:constrLst>
                      </dgm:else>
                    </dgm:choose>
                  </dgm:if>
                  <dgm:if name="Name76" func="var" arg="hierBranch" op="equ" val="hang">
                    <dgm:choose name="Name77">
                      <dgm:if name="Name78" func="var" arg="dir" op="equ" val="norm">
                        <dgm:alg type="hierRoot">
                          <dgm:param type="hierAlign" val="lCtrCh"/>
                        </dgm:alg>
                        <dgm:constrLst>
                          <dgm:constr type="alignOff" val="0.65"/>
                        </dgm:constrLst>
                      </dgm:if>
                      <dgm:else name="Name79">
                        <dgm:alg type="hierRoot">
                          <dgm:param type="hierAlign" val="rCtrCh"/>
                        </dgm:alg>
                        <dgm:constrLst>
                          <dgm:constr type="alignOff" val="0.65"/>
                        </dgm:constrLst>
                      </dgm:else>
                    </dgm:choose>
                  </dgm:if>
                  <dgm:else name="Name80">
                    <dgm:choose name="Name81">
                      <dgm:if name="Name82" func="var" arg="dir" op="equ" val="norm">
                        <dgm:alg type="hierRoot">
                          <dgm:param type="hierAlign" val="lCtrCh"/>
                        </dgm:alg>
                        <dgm:constrLst>
                          <dgm:constr type="alignOff"/>
                          <dgm:constr type="bendDist" for="des" ptType="parTrans" refType="sp" fact="0.5"/>
                        </dgm:constrLst>
                      </dgm:if>
                      <dgm:else name="Name83">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
                  <dgm:alg type="composite"/>
                  <dgm:shape xmlns:r="http://schemas.openxmlformats.org/officeDocument/2006/relationships" r:blip="">
                    <dgm:adjLst/>
                  </dgm:shape>
                  <dgm:presOf axis="self" ptType="node" cnt="1"/>
                  <dgm:choose name="Name84">
                    <dgm:if name="Name85" func="var" arg="hierBranch" op="equ" val="init">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if name="Name86" func="var" arg="hierBranch" op="equ" val="l">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if>
                    <dgm:if name="Name87" func="var" arg="hierBranch" op="equ" val="r">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88">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 moveWith="rootText">
                    <dgm:alg type="sp"/>
                    <dgm:shape xmlns:r="http://schemas.openxmlformats.org/officeDocument/2006/relationships" type="rect" r:blip="" hideGeom="1">
                      <dgm:adjLst/>
                    </dgm:shape>
                    <dgm:presOf axis="self" ptType="node" cnt="1"/>
                    <dgm:constrLst/>
                    <dgm:ruleLst/>
                  </dgm:layoutNode>
                </dgm:layoutNode>
                <dgm:layoutNode name="hierChild4">
                  <dgm:choose name="Name89">
                    <dgm:if name="Name90" func="var" arg="hierBranch" op="equ" val="l">
                      <dgm:choose name="Name91">
                        <dgm:if name="Name92" func="var" arg="dir" op="equ" val="norm">
                          <dgm:alg type="hierChild">
                            <dgm:param type="chAlign" val="t"/>
                            <dgm:param type="linDir" val="fromL"/>
                          </dgm:alg>
                        </dgm:if>
                        <dgm:else name="Name93">
                          <dgm:alg type="hierChild">
                            <dgm:param type="chAlign" val="t"/>
                            <dgm:param type="linDir" val="fromR"/>
                          </dgm:alg>
                        </dgm:else>
                      </dgm:choose>
                    </dgm:if>
                    <dgm:if name="Name94" func="var" arg="hierBranch" op="equ" val="r">
                      <dgm:choose name="Name95">
                        <dgm:if name="Name96" func="var" arg="dir" op="equ" val="norm">
                          <dgm:alg type="hierChild">
                            <dgm:param type="chAlign" val="b"/>
                            <dgm:param type="linDir" val="fromL"/>
                          </dgm:alg>
                        </dgm:if>
                        <dgm:else name="Name97">
                          <dgm:alg type="hierChild">
                            <dgm:param type="chAlign" val="b"/>
                            <dgm:param type="linDir" val="fromR"/>
                          </dgm:alg>
                        </dgm:else>
                      </dgm:choose>
                    </dgm:if>
                    <dgm:if name="Name98" func="var" arg="hierBranch" op="equ" val="hang">
                      <dgm:choose name="Name99">
                        <dgm:if name="Name100" func="var" arg="dir" op="equ" val="norm">
                          <dgm:alg type="hierChild">
                            <dgm:param type="chAlign" val="l"/>
                            <dgm:param type="linDir" val="fromT"/>
                            <dgm:param type="secChAlign" val="t"/>
                            <dgm:param type="secLinDir" val="fromL"/>
                          </dgm:alg>
                        </dgm:if>
                        <dgm:else name="Name101">
                          <dgm:alg type="hierChild">
                            <dgm:param type="chAlign" val="r"/>
                            <dgm:param type="linDir" val="fromT"/>
                            <dgm:param type="secChAlign" val="t"/>
                            <dgm:param type="secLinDir" val="fromR"/>
                          </dgm:alg>
                        </dgm:else>
                      </dgm:choose>
                    </dgm:if>
                    <dgm:else name="Name102">
                      <dgm:choose name="Name103">
                        <dgm:if name="Name104" func="var" arg="dir" op="equ" val="norm">
                          <dgm:alg type="hierChild">
                            <dgm:param type="linDir" val="fromT"/>
                            <dgm:param type="chAlign" val="l"/>
                          </dgm:alg>
                        </dgm:if>
                        <dgm:else name="Name105">
                          <dgm:alg type="hierChild">
                            <dgm:param type="linDir" val="fromT"/>
                            <dgm:param type="chAlign" val="r"/>
                          </dgm:alg>
                        </dgm:else>
                      </dgm:choose>
                    </dgm:else>
                  </dgm:choose>
                  <dgm:shape xmlns:r="http://schemas.openxmlformats.org/officeDocument/2006/relationships" r:blip="">
                    <dgm:adjLst/>
                  </dgm:shape>
                  <dgm:presOf/>
                  <dgm:constrLst/>
                  <dgm:ruleLst/>
                  <dgm:forEach name="Name106" ref="rep2a"/>
                </dgm:layoutNode>
                <dgm:layoutNode name="hierChild5">
                  <dgm:choose name="Name107">
                    <dgm:if name="Name108" func="var" arg="dir" op="equ" val="norm">
                      <dgm:alg type="hierChild">
                        <dgm:param type="chAlign" val="l"/>
                        <dgm:param type="linDir" val="fromT"/>
                        <dgm:param type="secChAlign" val="t"/>
                        <dgm:param type="secLinDir" val="fromL"/>
                      </dgm:alg>
                    </dgm:if>
                    <dgm:else name="Name109">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Name110" ref="rep2b"/>
                </dgm:layoutNode>
              </dgm:layoutNode>
            </dgm:forEach>
          </dgm:layoutNode>
          <dgm:layoutNode name="hierChild3">
            <dgm:choose name="Name111">
              <dgm:if name="Name112" func="var" arg="dir" op="equ" val="norm">
                <dgm:alg type="hierChild">
                  <dgm:param type="chAlign" val="l"/>
                  <dgm:param type="linDir" val="fromT"/>
                  <dgm:param type="secChAlign" val="t"/>
                  <dgm:param type="secLinDir" val="fromL"/>
                </dgm:alg>
              </dgm:if>
              <dgm:else name="Name113">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rep2b" axis="ch" ptType="asst">
              <dgm:forEach name="Name114" axis="precedSib" ptType="parTrans" st="-1" cnt="1">
                <dgm:layoutNode name="Name115">
                  <dgm:choose name="Name116">
                    <dgm:if name="Name117" func="var" arg="dir" op="equ" val="norm">
                      <dgm:alg type="conn">
                        <dgm:param type="connRout" val="bend"/>
                        <dgm:param type="dim" val="1D"/>
                        <dgm:param type="endSty" val="noArr"/>
                        <dgm:param type="begPts" val="midR"/>
                        <dgm:param type="endPts" val="bCtr tCtr"/>
                      </dgm:alg>
                    </dgm:if>
                    <dgm:else name="Name118">
                      <dgm:alg type="conn">
                        <dgm:param type="connRout" val="bend"/>
                        <dgm:param type="dim" val="1D"/>
                        <dgm:param type="endSty" val="noArr"/>
                        <dgm:param type="begPts" val="midL"/>
                        <dgm:param type="endPts" val="bCtr tCtr"/>
                      </dgm:alg>
                    </dgm:else>
                  </dgm:choose>
                  <dgm:shape xmlns:r="http://schemas.openxmlformats.org/officeDocument/2006/relationships" type="conn" r:blip="" zOrderOff="-99999">
                    <dgm:adjLst/>
                  </dgm:shape>
                  <dgm:presOf axis="self"/>
                  <dgm:constrLst>
                    <dgm:constr type="begPad"/>
                    <dgm:constr type="endPad"/>
                  </dgm:constrLst>
                  <dgm:ruleLst/>
                </dgm:layoutNode>
              </dgm:forEach>
              <dgm:layoutNode name="hierRoot3">
                <dgm:varLst>
                  <dgm:hierBranch val="init"/>
                </dgm:varLst>
                <dgm:choose name="Name119">
                  <dgm:if name="Name120" func="var" arg="hierBranch" op="equ" val="l">
                    <dgm:choose name="Name121">
                      <dgm:if name="Name122" func="var" arg="dir" op="equ" val="norm">
                        <dgm:alg type="hierRoot">
                          <dgm:param type="hierAlign" val="lT"/>
                        </dgm:alg>
                        <dgm:constrLst>
                          <dgm:constr type="alignOff" val="0.75"/>
                        </dgm:constrLst>
                      </dgm:if>
                      <dgm:else name="Name123">
                        <dgm:alg type="hierRoot">
                          <dgm:param type="hierAlign" val="rT"/>
                        </dgm:alg>
                        <dgm:constrLst>
                          <dgm:constr type="alignOff" val="0.75"/>
                        </dgm:constrLst>
                      </dgm:else>
                    </dgm:choose>
                  </dgm:if>
                  <dgm:if name="Name124" func="var" arg="hierBranch" op="equ" val="r">
                    <dgm:choose name="Name125">
                      <dgm:if name="Name126" func="var" arg="dir" op="equ" val="norm">
                        <dgm:alg type="hierRoot">
                          <dgm:param type="hierAlign" val="lB"/>
                        </dgm:alg>
                        <dgm:constrLst>
                          <dgm:constr type="alignOff" val="0.75"/>
                        </dgm:constrLst>
                      </dgm:if>
                      <dgm:else name="Name127">
                        <dgm:alg type="hierRoot">
                          <dgm:param type="hierAlign" val="rB"/>
                        </dgm:alg>
                        <dgm:constrLst>
                          <dgm:constr type="alignOff" val="0.75"/>
                        </dgm:constrLst>
                      </dgm:else>
                    </dgm:choose>
                  </dgm:if>
                  <dgm:if name="Name128" func="var" arg="hierBranch" op="equ" val="hang">
                    <dgm:choose name="Name129">
                      <dgm:if name="Name130" func="var" arg="dir" op="equ" val="norm">
                        <dgm:alg type="hierRoot">
                          <dgm:param type="hierAlign" val="lCtrCh"/>
                        </dgm:alg>
                        <dgm:constrLst>
                          <dgm:constr type="alignOff" val="0.65"/>
                        </dgm:constrLst>
                      </dgm:if>
                      <dgm:else name="Name131">
                        <dgm:alg type="hierRoot">
                          <dgm:param type="hierAlign" val="rCtrCh"/>
                        </dgm:alg>
                        <dgm:constrLst>
                          <dgm:constr type="alignOff" val="0.65"/>
                        </dgm:constrLst>
                      </dgm:else>
                    </dgm:choose>
                  </dgm:if>
                  <dgm:else name="Name132">
                    <dgm:choose name="Name133">
                      <dgm:if name="Name134" func="var" arg="dir" op="equ" val="norm">
                        <dgm:alg type="hierRoot">
                          <dgm:param type="hierAlign" val="lCtrCh"/>
                        </dgm:alg>
                        <dgm:constrLst>
                          <dgm:constr type="alignOff"/>
                          <dgm:constr type="bendDist" for="des" ptType="parTrans" refType="sp" fact="0.5"/>
                        </dgm:constrLst>
                      </dgm:if>
                      <dgm:else name="Name135">
                        <dgm:alg type="hierRoot">
                          <dgm:param type="hierAlign" val="rCtrCh"/>
                        </dgm:alg>
                        <dgm:constrLst>
                          <dgm:constr type="alignOff"/>
                          <dgm:constr type="bendDist" for="des" ptType="parTrans" refType="sp" fact="0.5"/>
                        </dgm:constrLst>
                      </dgm:else>
                    </dgm:choose>
                  </dgm:else>
                </dgm:choose>
                <dgm:shape xmlns:r="http://schemas.openxmlformats.org/officeDocument/2006/relationships" r:blip="">
                  <dgm:adjLst/>
                </dgm:shape>
                <dgm:presOf/>
                <dgm:ruleLst/>
                <dgm:layoutNode name="rootComposite3">
                  <dgm:alg type="composite"/>
                  <dgm:shape xmlns:r="http://schemas.openxmlformats.org/officeDocument/2006/relationships" r:blip="">
                    <dgm:adjLst/>
                  </dgm:shape>
                  <dgm:presOf axis="self" ptType="node" cnt="1"/>
                  <dgm:choose name="Name136">
                    <dgm:if name="Name137" func="var" arg="hierBranch" op="equ" val="init">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if name="Name138" func="var" arg="hierBranch" op="equ" val="l">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if>
                    <dgm:if name="Name139" func="var" arg="hierBranch" op="equ" val="r">
                      <dgm:constrLst>
                        <dgm:constr type="l" for="ch" forName="rootText3"/>
                        <dgm:constr type="t" for="ch" forName="rootText3"/>
                        <dgm:constr type="w" for="ch" forName="rootText3" refType="w"/>
                        <dgm:constr type="h" for="ch" forName="rootText3" refType="h"/>
                        <dgm:constr type="l" for="ch" forName="rootConnector3"/>
                        <dgm:constr type="t" for="ch" forName="rootConnector3"/>
                        <dgm:constr type="w" for="ch" forName="rootConnector3" refType="w" refFor="ch" refForName="rootText3" fact="0.2"/>
                        <dgm:constr type="h" for="ch" forName="rootConnector3" refType="h" refFor="ch" refForName="rootText3"/>
                      </dgm:constrLst>
                    </dgm:if>
                    <dgm:else name="Name140">
                      <dgm:constrLst>
                        <dgm:constr type="l" for="ch" forName="rootText3"/>
                        <dgm:constr type="t" for="ch" forName="rootText3"/>
                        <dgm:constr type="w" for="ch" forName="rootText3" refType="w"/>
                        <dgm:constr type="h" for="ch" forName="rootText3" refType="h"/>
                        <dgm:constr type="r" for="ch" forName="rootConnector3" refType="w"/>
                        <dgm:constr type="t" for="ch" forName="rootConnector3"/>
                        <dgm:constr type="w" for="ch" forName="rootConnector3" refType="w" refFor="ch" refForName="rootText3" fact="0.2"/>
                        <dgm:constr type="h" for="ch" forName="rootConnector3" refType="h" refFor="ch" refForName="rootText3"/>
                      </dgm:constrLst>
                    </dgm:else>
                  </dgm:choose>
                  <dgm:ruleLst/>
                  <dgm:layoutNode name="rootText3">
                    <dgm:varLst>
                      <dgm:chPref val="3"/>
                    </dgm:varLst>
                    <dgm:alg type="tx"/>
                    <dgm:shape xmlns:r="http://schemas.openxmlformats.org/officeDocument/2006/relationships" type="rect" r:blip="">
                      <dgm:adjLst/>
                    </dgm:shape>
                    <dgm:presOf axis="self" ptType="node" cnt="1"/>
                    <dgm:constrLst>
                      <dgm:constr type="primFontSz" val="65"/>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layoutNode name="rootConnector3" moveWith="rootText1">
                    <dgm:alg type="sp"/>
                    <dgm:shape xmlns:r="http://schemas.openxmlformats.org/officeDocument/2006/relationships" type="rect" r:blip="" hideGeom="1">
                      <dgm:adjLst/>
                    </dgm:shape>
                    <dgm:presOf axis="self" ptType="node" cnt="1"/>
                    <dgm:constrLst/>
                    <dgm:ruleLst/>
                  </dgm:layoutNode>
                </dgm:layoutNode>
                <dgm:layoutNode name="hierChild6">
                  <dgm:choose name="Name141">
                    <dgm:if name="Name142" func="var" arg="hierBranch" op="equ" val="l">
                      <dgm:choose name="Name143">
                        <dgm:if name="Name144" func="var" arg="dir" op="equ" val="norm">
                          <dgm:alg type="hierChild">
                            <dgm:param type="chAlign" val="t"/>
                            <dgm:param type="linDir" val="fromL"/>
                          </dgm:alg>
                        </dgm:if>
                        <dgm:else name="Name145">
                          <dgm:alg type="hierChild">
                            <dgm:param type="chAlign" val="t"/>
                            <dgm:param type="linDir" val="fromR"/>
                          </dgm:alg>
                        </dgm:else>
                      </dgm:choose>
                    </dgm:if>
                    <dgm:if name="Name146" func="var" arg="hierBranch" op="equ" val="r">
                      <dgm:choose name="Name147">
                        <dgm:if name="Name148" func="var" arg="dir" op="equ" val="norm">
                          <dgm:alg type="hierChild">
                            <dgm:param type="chAlign" val="b"/>
                            <dgm:param type="linDir" val="fromL"/>
                          </dgm:alg>
                        </dgm:if>
                        <dgm:else name="Name149">
                          <dgm:alg type="hierChild">
                            <dgm:param type="chAlign" val="b"/>
                            <dgm:param type="linDir" val="fromR"/>
                          </dgm:alg>
                        </dgm:else>
                      </dgm:choose>
                    </dgm:if>
                    <dgm:if name="Name150" func="var" arg="hierBranch" op="equ" val="hang">
                      <dgm:choose name="Name151">
                        <dgm:if name="Name152" func="var" arg="dir" op="equ" val="norm">
                          <dgm:alg type="hierChild">
                            <dgm:param type="chAlign" val="l"/>
                            <dgm:param type="linDir" val="fromT"/>
                            <dgm:param type="secChAlign" val="t"/>
                            <dgm:param type="secLinDir" val="fromL"/>
                          </dgm:alg>
                        </dgm:if>
                        <dgm:else name="Name153">
                          <dgm:alg type="hierChild">
                            <dgm:param type="chAlign" val="r"/>
                            <dgm:param type="linDir" val="fromT"/>
                            <dgm:param type="secChAlign" val="t"/>
                            <dgm:param type="secLinDir" val="fromR"/>
                          </dgm:alg>
                        </dgm:else>
                      </dgm:choose>
                    </dgm:if>
                    <dgm:else name="Name154">
                      <dgm:choose name="Name155">
                        <dgm:if name="Name156" func="var" arg="dir" op="equ" val="norm">
                          <dgm:alg type="hierChild">
                            <dgm:param type="linDir" val="fromT"/>
                            <dgm:param type="chAlign" val="l"/>
                          </dgm:alg>
                        </dgm:if>
                        <dgm:else name="Name157">
                          <dgm:alg type="hierChild">
                            <dgm:param type="linDir" val="fromT"/>
                            <dgm:param type="chAlign" val="r"/>
                          </dgm:alg>
                        </dgm:else>
                      </dgm:choose>
                    </dgm:else>
                  </dgm:choose>
                  <dgm:shape xmlns:r="http://schemas.openxmlformats.org/officeDocument/2006/relationships" r:blip="">
                    <dgm:adjLst/>
                  </dgm:shape>
                  <dgm:presOf/>
                  <dgm:constrLst/>
                  <dgm:ruleLst/>
                  <dgm:forEach name="Name158" ref="rep2a"/>
                </dgm:layoutNode>
                <dgm:layoutNode name="hierChild7">
                  <dgm:choose name="Name159">
                    <dgm:if name="Name160" func="var" arg="dir" op="equ" val="norm">
                      <dgm:alg type="hierChild">
                        <dgm:param type="chAlign" val="l"/>
                        <dgm:param type="linDir" val="fromT"/>
                        <dgm:param type="secChAlign" val="t"/>
                        <dgm:param type="secLinDir" val="fromL"/>
                      </dgm:alg>
                    </dgm:if>
                    <dgm:else name="Name161">
                      <dgm:alg type="hierChild">
                        <dgm:param type="chAlign" val="r"/>
                        <dgm:param type="linDir" val="fromT"/>
                        <dgm:param type="secChAlign" val="t"/>
                        <dgm:param type="secLinDir" val="fromR"/>
                      </dgm:alg>
                    </dgm:else>
                  </dgm:choose>
                  <dgm:shape xmlns:r="http://schemas.openxmlformats.org/officeDocument/2006/relationships" r:blip="">
                    <dgm:adjLst/>
                  </dgm:shape>
                  <dgm:presOf/>
                  <dgm:constrLst/>
                  <dgm:ruleLst/>
                  <dgm:forEach name="Name162" ref="rep2b"/>
                </dgm:layoutNode>
              </dgm:layoutNode>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0.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8927" cy="480388"/>
          </a:xfrm>
          <a:prstGeom prst="rect">
            <a:avLst/>
          </a:prstGeom>
        </p:spPr>
        <p:txBody>
          <a:bodyPr vert="horz" lIns="93969" tIns="46985" rIns="93969" bIns="46985" rtlCol="0"/>
          <a:lstStyle>
            <a:lvl1pPr algn="l">
              <a:defRPr sz="1200">
                <a:latin typeface="Arial" charset="0"/>
              </a:defRPr>
            </a:lvl1pPr>
          </a:lstStyle>
          <a:p>
            <a:pPr>
              <a:defRPr/>
            </a:pPr>
            <a:endParaRPr lang="en-US"/>
          </a:p>
        </p:txBody>
      </p:sp>
      <p:sp>
        <p:nvSpPr>
          <p:cNvPr id="3" name="Date Placeholder 2"/>
          <p:cNvSpPr>
            <a:spLocks noGrp="1"/>
          </p:cNvSpPr>
          <p:nvPr>
            <p:ph type="dt" sz="quarter" idx="1"/>
          </p:nvPr>
        </p:nvSpPr>
        <p:spPr>
          <a:xfrm>
            <a:off x="4144617" y="0"/>
            <a:ext cx="3168927" cy="480388"/>
          </a:xfrm>
          <a:prstGeom prst="rect">
            <a:avLst/>
          </a:prstGeom>
        </p:spPr>
        <p:txBody>
          <a:bodyPr vert="horz" lIns="93969" tIns="46985" rIns="93969" bIns="46985" rtlCol="0"/>
          <a:lstStyle>
            <a:lvl1pPr algn="r">
              <a:defRPr sz="1200">
                <a:latin typeface="Arial" charset="0"/>
              </a:defRPr>
            </a:lvl1pPr>
          </a:lstStyle>
          <a:p>
            <a:pPr>
              <a:defRPr/>
            </a:pPr>
            <a:fld id="{24CDCFE7-0890-475E-8A84-0EF8028C9689}" type="datetimeFigureOut">
              <a:rPr lang="en-US"/>
              <a:pPr>
                <a:defRPr/>
              </a:pPr>
              <a:t>4/28/2022</a:t>
            </a:fld>
            <a:endParaRPr lang="en-US"/>
          </a:p>
        </p:txBody>
      </p:sp>
      <p:sp>
        <p:nvSpPr>
          <p:cNvPr id="4" name="Footer Placeholder 3"/>
          <p:cNvSpPr>
            <a:spLocks noGrp="1"/>
          </p:cNvSpPr>
          <p:nvPr>
            <p:ph type="ftr" sz="quarter" idx="2"/>
          </p:nvPr>
        </p:nvSpPr>
        <p:spPr>
          <a:xfrm>
            <a:off x="0" y="9119173"/>
            <a:ext cx="3168927" cy="480388"/>
          </a:xfrm>
          <a:prstGeom prst="rect">
            <a:avLst/>
          </a:prstGeom>
        </p:spPr>
        <p:txBody>
          <a:bodyPr vert="horz" lIns="93969" tIns="46985" rIns="93969" bIns="46985" rtlCol="0" anchor="b"/>
          <a:lstStyle>
            <a:lvl1pPr algn="l">
              <a:defRPr sz="1200">
                <a:latin typeface="Arial" charset="0"/>
              </a:defRPr>
            </a:lvl1pPr>
          </a:lstStyle>
          <a:p>
            <a:pPr>
              <a:defRPr/>
            </a:pPr>
            <a:endParaRPr lang="en-US"/>
          </a:p>
        </p:txBody>
      </p:sp>
      <p:sp>
        <p:nvSpPr>
          <p:cNvPr id="5" name="Slide Number Placeholder 4"/>
          <p:cNvSpPr>
            <a:spLocks noGrp="1"/>
          </p:cNvSpPr>
          <p:nvPr>
            <p:ph type="sldNum" sz="quarter" idx="3"/>
          </p:nvPr>
        </p:nvSpPr>
        <p:spPr>
          <a:xfrm>
            <a:off x="4144617" y="9119173"/>
            <a:ext cx="3168927" cy="480388"/>
          </a:xfrm>
          <a:prstGeom prst="rect">
            <a:avLst/>
          </a:prstGeom>
        </p:spPr>
        <p:txBody>
          <a:bodyPr vert="horz" wrap="square" lIns="93969" tIns="46985" rIns="93969" bIns="46985" numCol="1" anchor="b" anchorCtr="0" compatLnSpc="1">
            <a:prstTxWarp prst="textNoShape">
              <a:avLst/>
            </a:prstTxWarp>
          </a:bodyPr>
          <a:lstStyle>
            <a:lvl1pPr algn="r">
              <a:defRPr sz="1200"/>
            </a:lvl1pPr>
          </a:lstStyle>
          <a:p>
            <a:fld id="{9309EA9A-EFB4-48BE-8B24-B29AE2B2183A}" type="slidenum">
              <a:rPr lang="en-US"/>
              <a:pPr/>
              <a:t>‹#›</a:t>
            </a:fld>
            <a:endParaRPr lang="en-US"/>
          </a:p>
        </p:txBody>
      </p:sp>
    </p:spTree>
    <p:extLst>
      <p:ext uri="{BB962C8B-B14F-4D97-AF65-F5344CB8AC3E}">
        <p14:creationId xmlns:p14="http://schemas.microsoft.com/office/powerpoint/2010/main" val="2481932396"/>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9.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8927" cy="480388"/>
          </a:xfrm>
          <a:prstGeom prst="rect">
            <a:avLst/>
          </a:prstGeom>
        </p:spPr>
        <p:txBody>
          <a:bodyPr vert="horz" lIns="96646" tIns="48324" rIns="96646" bIns="48324" rtlCol="0"/>
          <a:lstStyle>
            <a:lvl1pPr algn="l" fontAlgn="auto">
              <a:spcBef>
                <a:spcPts val="0"/>
              </a:spcBef>
              <a:spcAft>
                <a:spcPts val="0"/>
              </a:spcAft>
              <a:defRPr sz="1200">
                <a:latin typeface="+mn-lt"/>
              </a:defRPr>
            </a:lvl1pPr>
          </a:lstStyle>
          <a:p>
            <a:pPr>
              <a:defRPr/>
            </a:pPr>
            <a:endParaRPr lang="en-US"/>
          </a:p>
        </p:txBody>
      </p:sp>
      <p:sp>
        <p:nvSpPr>
          <p:cNvPr id="3" name="Date Placeholder 2"/>
          <p:cNvSpPr>
            <a:spLocks noGrp="1"/>
          </p:cNvSpPr>
          <p:nvPr>
            <p:ph type="dt" idx="1"/>
          </p:nvPr>
        </p:nvSpPr>
        <p:spPr>
          <a:xfrm>
            <a:off x="4144617" y="0"/>
            <a:ext cx="3168927" cy="480388"/>
          </a:xfrm>
          <a:prstGeom prst="rect">
            <a:avLst/>
          </a:prstGeom>
        </p:spPr>
        <p:txBody>
          <a:bodyPr vert="horz" lIns="96646" tIns="48324" rIns="96646" bIns="48324" rtlCol="0"/>
          <a:lstStyle>
            <a:lvl1pPr algn="r" fontAlgn="auto">
              <a:spcBef>
                <a:spcPts val="0"/>
              </a:spcBef>
              <a:spcAft>
                <a:spcPts val="0"/>
              </a:spcAft>
              <a:defRPr sz="1200">
                <a:latin typeface="+mn-lt"/>
              </a:defRPr>
            </a:lvl1pPr>
          </a:lstStyle>
          <a:p>
            <a:pPr>
              <a:defRPr/>
            </a:pPr>
            <a:fld id="{0E4E1D2B-A211-4BA1-8BF9-E3DA349A65CE}" type="datetimeFigureOut">
              <a:rPr lang="en-US"/>
              <a:pPr>
                <a:defRPr/>
              </a:pPr>
              <a:t>4/28/2022</a:t>
            </a:fld>
            <a:endParaRPr lang="en-US"/>
          </a:p>
        </p:txBody>
      </p:sp>
      <p:sp>
        <p:nvSpPr>
          <p:cNvPr id="4" name="Slide Image Placeholder 3"/>
          <p:cNvSpPr>
            <a:spLocks noGrp="1" noRot="1" noChangeAspect="1"/>
          </p:cNvSpPr>
          <p:nvPr>
            <p:ph type="sldImg" idx="2"/>
          </p:nvPr>
        </p:nvSpPr>
        <p:spPr>
          <a:xfrm>
            <a:off x="1257300" y="719138"/>
            <a:ext cx="4800600" cy="3600450"/>
          </a:xfrm>
          <a:prstGeom prst="rect">
            <a:avLst/>
          </a:prstGeom>
          <a:noFill/>
          <a:ln w="12700">
            <a:solidFill>
              <a:prstClr val="black"/>
            </a:solidFill>
          </a:ln>
        </p:spPr>
        <p:txBody>
          <a:bodyPr vert="horz" lIns="96646" tIns="48324" rIns="96646" bIns="48324" rtlCol="0" anchor="ctr"/>
          <a:lstStyle/>
          <a:p>
            <a:pPr lvl="0"/>
            <a:endParaRPr lang="en-US" noProof="0"/>
          </a:p>
        </p:txBody>
      </p:sp>
      <p:sp>
        <p:nvSpPr>
          <p:cNvPr id="5" name="Notes Placeholder 4"/>
          <p:cNvSpPr>
            <a:spLocks noGrp="1"/>
          </p:cNvSpPr>
          <p:nvPr>
            <p:ph type="body" sz="quarter" idx="3"/>
          </p:nvPr>
        </p:nvSpPr>
        <p:spPr>
          <a:xfrm>
            <a:off x="730527" y="4559587"/>
            <a:ext cx="5854148" cy="4323491"/>
          </a:xfrm>
          <a:prstGeom prst="rect">
            <a:avLst/>
          </a:prstGeom>
        </p:spPr>
        <p:txBody>
          <a:bodyPr vert="horz" lIns="96646" tIns="48324" rIns="96646" bIns="48324"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9119173"/>
            <a:ext cx="3168927" cy="480388"/>
          </a:xfrm>
          <a:prstGeom prst="rect">
            <a:avLst/>
          </a:prstGeom>
        </p:spPr>
        <p:txBody>
          <a:bodyPr vert="horz" lIns="96646" tIns="48324" rIns="96646" bIns="48324" rtlCol="0" anchor="b"/>
          <a:lstStyle>
            <a:lvl1pPr algn="l" fontAlgn="auto">
              <a:spcBef>
                <a:spcPts val="0"/>
              </a:spcBef>
              <a:spcAft>
                <a:spcPts val="0"/>
              </a:spcAft>
              <a:defRPr sz="1200">
                <a:latin typeface="+mn-lt"/>
              </a:defRPr>
            </a:lvl1pPr>
          </a:lstStyle>
          <a:p>
            <a:pPr>
              <a:defRPr/>
            </a:pPr>
            <a:endParaRPr lang="en-US"/>
          </a:p>
        </p:txBody>
      </p:sp>
      <p:sp>
        <p:nvSpPr>
          <p:cNvPr id="7" name="Slide Number Placeholder 6"/>
          <p:cNvSpPr>
            <a:spLocks noGrp="1"/>
          </p:cNvSpPr>
          <p:nvPr>
            <p:ph type="sldNum" sz="quarter" idx="5"/>
          </p:nvPr>
        </p:nvSpPr>
        <p:spPr>
          <a:xfrm>
            <a:off x="4144617" y="9119173"/>
            <a:ext cx="3168927" cy="480388"/>
          </a:xfrm>
          <a:prstGeom prst="rect">
            <a:avLst/>
          </a:prstGeom>
        </p:spPr>
        <p:txBody>
          <a:bodyPr vert="horz" wrap="square" lIns="96646" tIns="48324" rIns="96646" bIns="48324" numCol="1" anchor="b" anchorCtr="0" compatLnSpc="1">
            <a:prstTxWarp prst="textNoShape">
              <a:avLst/>
            </a:prstTxWarp>
          </a:bodyPr>
          <a:lstStyle>
            <a:lvl1pPr algn="r">
              <a:defRPr sz="1200">
                <a:latin typeface="Calibri" panose="020F0502020204030204" pitchFamily="34" charset="0"/>
              </a:defRPr>
            </a:lvl1pPr>
          </a:lstStyle>
          <a:p>
            <a:fld id="{2C24CA76-371B-45CC-A743-C7F8A69142C2}" type="slidenum">
              <a:rPr lang="en-US"/>
              <a:pPr/>
              <a:t>‹#›</a:t>
            </a:fld>
            <a:endParaRPr lang="en-US"/>
          </a:p>
        </p:txBody>
      </p:sp>
    </p:spTree>
    <p:extLst>
      <p:ext uri="{BB962C8B-B14F-4D97-AF65-F5344CB8AC3E}">
        <p14:creationId xmlns:p14="http://schemas.microsoft.com/office/powerpoint/2010/main" val="814702683"/>
      </p:ext>
    </p:extLst>
  </p:cSld>
  <p:clrMap bg1="lt1" tx1="dk1" bg2="lt2" tx2="dk2" accent1="accent1" accent2="accent2" accent3="accent3" accent4="accent4" accent5="accent5" accent6="accent6" hlink="hlink" folHlink="folHlink"/>
  <p:hf hdr="0" ftr="0" dt="0"/>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6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endParaRPr lang="en-US" altLang="en-US" dirty="0"/>
          </a:p>
          <a:p>
            <a:endParaRPr lang="en-US" altLang="en-US" dirty="0"/>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BB1786D8-B197-43C9-BA70-A1332D7086E3}" type="slidenum">
              <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1</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138351672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76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dirty="0">
              <a:latin typeface="Perpetua" pitchFamily="18" charset="0"/>
            </a:endParaRPr>
          </a:p>
          <a:p>
            <a:r>
              <a:rPr lang="en-US" altLang="en-US" dirty="0">
                <a:latin typeface="Perpetua" pitchFamily="18" charset="0"/>
              </a:rPr>
              <a:t>Mute all other equipment (if possible)</a:t>
            </a:r>
          </a:p>
          <a:p>
            <a:r>
              <a:rPr lang="en-US" altLang="en-US" dirty="0">
                <a:latin typeface="Perpetua" pitchFamily="18" charset="0"/>
              </a:rPr>
              <a:t>Participate </a:t>
            </a:r>
          </a:p>
          <a:p>
            <a:r>
              <a:rPr lang="en-US" altLang="en-US" dirty="0">
                <a:latin typeface="Perpetua" pitchFamily="18" charset="0"/>
              </a:rPr>
              <a:t>Ask Questions</a:t>
            </a:r>
          </a:p>
          <a:p>
            <a:r>
              <a:rPr lang="en-US" altLang="en-US" dirty="0">
                <a:latin typeface="Perpetua" pitchFamily="18" charset="0"/>
              </a:rPr>
              <a:t>Complete Evaluation</a:t>
            </a:r>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233E1689-FE4E-42E9-9E06-2805078C5E46}" type="slidenum">
              <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2</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85554345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47500" lnSpcReduction="20000"/>
          </a:bodyPr>
          <a:lstStyle/>
          <a:p>
            <a:r>
              <a:rPr lang="en-US" dirty="0"/>
              <a:t>SHPA is a statewide Membership organization, our members are primarily non-profit social service organizations and developers committed to ending homelessness &amp; unnecessary institutionalization through supportive housing Additional membership includes, developers, Continua of care, and other organizations with a desire to align and band together to address the issues of homelessness and unnecessary institutionalization in the State of Illinois. </a:t>
            </a:r>
          </a:p>
          <a:p>
            <a:endParaRPr lang="en-US" dirty="0"/>
          </a:p>
          <a:p>
            <a:r>
              <a:rPr lang="en-US" b="1" dirty="0"/>
              <a:t>SHPA Mission </a:t>
            </a:r>
          </a:p>
          <a:p>
            <a:r>
              <a:rPr lang="en-US" dirty="0"/>
              <a:t>   Our mission is to expand supportive housing across the state of Illinois and advocate for increased resources for the support services</a:t>
            </a:r>
          </a:p>
          <a:p>
            <a:pPr marL="0" indent="0">
              <a:buFont typeface="Arial" panose="020B0604020202020204" pitchFamily="34" charset="0"/>
              <a:buNone/>
            </a:pPr>
            <a:endParaRPr lang="en-US" dirty="0"/>
          </a:p>
          <a:p>
            <a:r>
              <a:rPr lang="en-US" dirty="0"/>
              <a:t>Achieved through:</a:t>
            </a:r>
          </a:p>
          <a:p>
            <a:r>
              <a:rPr lang="en-US" dirty="0"/>
              <a:t>* Knitting our membership into a strong advocacy voice at both the state and federal levels of government</a:t>
            </a:r>
          </a:p>
          <a:p>
            <a:pPr marL="174698" indent="-174698">
              <a:buFont typeface="Arial" panose="020B0604020202020204" pitchFamily="34" charset="0"/>
              <a:buChar char="•"/>
            </a:pPr>
            <a:r>
              <a:rPr lang="en-US" dirty="0"/>
              <a:t>Building capacity of our provider members in supportive housing operations and the delivery of evidence-based practices of service through our training and technical assistance program</a:t>
            </a:r>
          </a:p>
          <a:p>
            <a:pPr marL="174698" indent="-174698">
              <a:buFont typeface="Arial" panose="020B0604020202020204" pitchFamily="34" charset="0"/>
              <a:buChar char="•"/>
            </a:pPr>
            <a:r>
              <a:rPr lang="en-US" dirty="0"/>
              <a:t>Provide leadership and empowerment training and provide platform for persons with lived experience to tell their stories and engage in local, statewide advocacy campaigns. </a:t>
            </a:r>
          </a:p>
          <a:p>
            <a:endParaRPr lang="en-US" b="1" dirty="0"/>
          </a:p>
          <a:p>
            <a:endParaRPr lang="en-US" b="1" dirty="0"/>
          </a:p>
          <a:p>
            <a:r>
              <a:rPr lang="en-US" b="1" dirty="0"/>
              <a:t>Program Services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dirty="0"/>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b="1" dirty="0"/>
              <a:t>Advocacy: </a:t>
            </a:r>
          </a:p>
          <a:p>
            <a:pPr marL="171450" indent="-171450">
              <a:buFont typeface="Arial" panose="020B0604020202020204" pitchFamily="34" charset="0"/>
              <a:buChar char="•"/>
            </a:pPr>
            <a:r>
              <a:rPr lang="en-US" dirty="0"/>
              <a:t>Increase Resources for the development of supportive housing and supportive services</a:t>
            </a:r>
          </a:p>
          <a:p>
            <a:pPr marL="171450" indent="-171450">
              <a:buFont typeface="Arial" panose="020B0604020202020204" pitchFamily="34" charset="0"/>
              <a:buChar char="•"/>
            </a:pPr>
            <a:r>
              <a:rPr lang="en-US" dirty="0"/>
              <a:t>Program, Policy and Systemic changes – with an underlying focus on equity</a:t>
            </a:r>
          </a:p>
          <a:p>
            <a:pPr marL="171450" indent="-171450">
              <a:buFont typeface="Arial" panose="020B0604020202020204" pitchFamily="34" charset="0"/>
              <a:buChar char="•"/>
            </a:pPr>
            <a:r>
              <a:rPr lang="en-US" dirty="0"/>
              <a:t>Streamlining the process for developing and operating supportive housing</a:t>
            </a:r>
          </a:p>
          <a:p>
            <a:endParaRPr lang="en-US" dirty="0"/>
          </a:p>
          <a:p>
            <a:pPr marL="171450" indent="-171450">
              <a:buFont typeface="Arial" panose="020B0604020202020204" pitchFamily="34" charset="0"/>
              <a:buChar char="•"/>
            </a:pPr>
            <a:endParaRPr lang="en-US" dirty="0"/>
          </a:p>
          <a:p>
            <a:pPr marL="0" indent="0">
              <a:buFont typeface="Arial" panose="020B0604020202020204" pitchFamily="34" charset="0"/>
              <a:buNone/>
            </a:pPr>
            <a:r>
              <a:rPr lang="en-US" b="1" dirty="0"/>
              <a:t>Training &amp; Technical Assistance</a:t>
            </a:r>
          </a:p>
          <a:p>
            <a:pPr marL="171450" indent="-171450">
              <a:buFont typeface="Arial" panose="020B0604020202020204" pitchFamily="34" charset="0"/>
              <a:buChar char="•"/>
            </a:pPr>
            <a:r>
              <a:rPr lang="en-US" dirty="0"/>
              <a:t>Support SHPA members and not-profit organizations to develop the capacity for providing supportive housing, through quality supportive housing operations and the delivery of evidence-based practices such as Housing First, harm Reduction, Trauma-Informed Care, Motivational interviewing and </a:t>
            </a:r>
          </a:p>
          <a:p>
            <a:pPr marL="171450" indent="-171450">
              <a:buFont typeface="Arial" panose="020B0604020202020204" pitchFamily="34" charset="0"/>
              <a:buChar char="•"/>
            </a:pPr>
            <a:r>
              <a:rPr lang="en-US" dirty="0"/>
              <a:t>State Team Lead and Technical Assistance Support for SOAR (SSI/SSDI Outreach </a:t>
            </a:r>
          </a:p>
          <a:p>
            <a:pPr marL="171450" indent="-171450">
              <a:buFont typeface="Arial" panose="020B0604020202020204" pitchFamily="34" charset="0"/>
              <a:buChar char="•"/>
            </a:pPr>
            <a:endParaRPr lang="en-US" dirty="0"/>
          </a:p>
          <a:p>
            <a:pPr marL="0" indent="0">
              <a:buFont typeface="Arial" panose="020B0604020202020204" pitchFamily="34" charset="0"/>
              <a:buNone/>
            </a:pPr>
            <a:r>
              <a:rPr lang="en-US" b="1" dirty="0"/>
              <a:t>Resident Leadership &amp; Empowerment</a:t>
            </a:r>
          </a:p>
          <a:p>
            <a:pPr marL="171450" indent="-171450">
              <a:buFont typeface="Arial" panose="020B0604020202020204" pitchFamily="34" charset="0"/>
              <a:buChar char="•"/>
            </a:pPr>
            <a:r>
              <a:rPr lang="en-US" dirty="0"/>
              <a:t>Engage persons with lived experience to develop leaders, through training on telling their story and participating in advocacy activities at the local, state, and federal level. </a:t>
            </a:r>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endParaRPr lang="en-US" dirty="0"/>
          </a:p>
          <a:p>
            <a:pPr marL="171450" indent="-171450">
              <a:buFont typeface="Arial" panose="020B0604020202020204" pitchFamily="34" charset="0"/>
              <a:buChar char="•"/>
            </a:pPr>
            <a:r>
              <a:rPr lang="en-US" b="1" dirty="0"/>
              <a:t>Other Services</a:t>
            </a:r>
          </a:p>
          <a:p>
            <a:pPr marL="285750" indent="-285750">
              <a:spcAft>
                <a:spcPts val="1200"/>
              </a:spcAft>
              <a:buFont typeface="Arial" panose="020B0604020202020204" pitchFamily="34" charset="0"/>
              <a:buChar char="•"/>
            </a:pPr>
            <a:r>
              <a:rPr lang="en-US" dirty="0"/>
              <a:t>SHPA strives to be the communication HUB on issues and activities related to </a:t>
            </a:r>
            <a:r>
              <a:rPr lang="en-US" sz="1200" dirty="0">
                <a:solidFill>
                  <a:schemeClr val="accent2">
                    <a:lumMod val="75000"/>
                  </a:schemeClr>
                </a:solidFill>
              </a:rPr>
              <a:t>on State and Federal budget and policy Issues, Training Opportunities and more through Monthly Memo, sign up on our website, like our Facebook page </a:t>
            </a:r>
          </a:p>
          <a:p>
            <a:pPr marL="285750" indent="-285750">
              <a:spcAft>
                <a:spcPts val="1200"/>
              </a:spcAft>
              <a:buFont typeface="Arial" panose="020B0604020202020204" pitchFamily="34" charset="0"/>
              <a:buChar char="•"/>
            </a:pPr>
            <a:r>
              <a:rPr lang="en-US" sz="1200" dirty="0">
                <a:solidFill>
                  <a:schemeClr val="accent2">
                    <a:lumMod val="75000"/>
                  </a:schemeClr>
                </a:solidFill>
              </a:rPr>
              <a:t>Provide Opportunities for members to connect with one another across the state at our Spring &amp; Fall Conference and regular conference calls. </a:t>
            </a:r>
          </a:p>
          <a:p>
            <a:pPr marL="285750" indent="-285750">
              <a:spcAft>
                <a:spcPts val="1200"/>
              </a:spcAft>
              <a:buFont typeface="Arial" panose="020B0604020202020204" pitchFamily="34" charset="0"/>
              <a:buChar char="•"/>
            </a:pPr>
            <a:r>
              <a:rPr lang="en-US" sz="1200" dirty="0">
                <a:solidFill>
                  <a:schemeClr val="accent2">
                    <a:lumMod val="75000"/>
                  </a:schemeClr>
                </a:solidFill>
              </a:rPr>
              <a:t>Supportive Housing Mapping Project</a:t>
            </a:r>
            <a:endParaRPr lang="en-US" dirty="0"/>
          </a:p>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DDF7DD15-6B95-44C5-BF6E-1B1D7C7812C2}"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8661678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1413" y="1162050"/>
            <a:ext cx="2678112" cy="2008188"/>
          </a:xfrm>
        </p:spPr>
      </p:sp>
      <p:sp>
        <p:nvSpPr>
          <p:cNvPr id="3" name="Notes Placeholder 2"/>
          <p:cNvSpPr>
            <a:spLocks noGrp="1"/>
          </p:cNvSpPr>
          <p:nvPr>
            <p:ph type="body" idx="1"/>
          </p:nvPr>
        </p:nvSpPr>
        <p:spPr>
          <a:xfrm>
            <a:off x="700414" y="3172496"/>
            <a:ext cx="5354022" cy="5761485"/>
          </a:xfrm>
        </p:spPr>
        <p:txBody>
          <a:bodyPr>
            <a:normAutofit lnSpcReduction="10000"/>
          </a:bodyPr>
          <a:lstStyle/>
          <a:p>
            <a:pPr marL="0" indent="0">
              <a:buNone/>
            </a:pPr>
            <a:endParaRPr lang="en-US" baseline="0" dirty="0"/>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b="1" dirty="0">
                <a:solidFill>
                  <a:srgbClr val="434343"/>
                </a:solidFill>
                <a:effectLst/>
                <a:latin typeface="Arial" panose="020B0604020202020204" pitchFamily="34" charset="0"/>
                <a:ea typeface="Calibri" panose="020F0502020204030204" pitchFamily="34" charset="0"/>
              </a:rPr>
              <a:t>Before, we begin our program I must take this opportunity to THANK </a:t>
            </a:r>
            <a:r>
              <a:rPr lang="en-US" sz="1800" dirty="0">
                <a:solidFill>
                  <a:srgbClr val="434343"/>
                </a:solidFill>
                <a:effectLst/>
                <a:latin typeface="Arial" panose="020B0604020202020204" pitchFamily="34" charset="0"/>
                <a:ea typeface="Calibri" panose="020F0502020204030204" pitchFamily="34" charset="0"/>
              </a:rPr>
              <a:t>all of our members, partners, and generous supporters who support our work. We couldn’t accomplish all that we do without their support.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b="1" i="1" dirty="0">
                <a:solidFill>
                  <a:srgbClr val="434343"/>
                </a:solidFill>
                <a:effectLst/>
                <a:latin typeface="Arial" panose="020B0604020202020204" pitchFamily="34" charset="0"/>
                <a:ea typeface="Calibri" panose="020F0502020204030204" pitchFamily="34" charset="0"/>
              </a:rPr>
              <a:t>If applicable:     </a:t>
            </a:r>
            <a:r>
              <a:rPr lang="en-US" sz="1800" dirty="0">
                <a:solidFill>
                  <a:srgbClr val="434343"/>
                </a:solidFill>
                <a:effectLst/>
                <a:latin typeface="Arial" panose="020B0604020202020204" pitchFamily="34" charset="0"/>
                <a:ea typeface="Calibri" panose="020F0502020204030204" pitchFamily="34" charset="0"/>
              </a:rPr>
              <a:t>At this time, I would like to introduce Melissa Calloway from Ameren Illinois, to welcome you and briefly tell you about programs offered by Ameren Illinois. </a:t>
            </a:r>
          </a:p>
          <a:p>
            <a:pPr marL="0" marR="0" lvl="0" indent="0" algn="l" defTabSz="914400" rtl="0" eaLnBrk="1" fontAlgn="auto" latinLnBrk="0" hangingPunct="1">
              <a:lnSpc>
                <a:spcPct val="150000"/>
              </a:lnSpc>
              <a:spcBef>
                <a:spcPts val="0"/>
              </a:spcBef>
              <a:spcAft>
                <a:spcPts val="900"/>
              </a:spcAft>
              <a:buClrTx/>
              <a:buSzTx/>
              <a:buFontTx/>
              <a:buNone/>
              <a:tabLst/>
              <a:defRPr/>
            </a:pPr>
            <a:endParaRPr lang="en-US" sz="1800" dirty="0">
              <a:solidFill>
                <a:srgbClr val="434343"/>
              </a:solidFill>
              <a:effectLst/>
              <a:latin typeface="Arial" panose="020B0604020202020204" pitchFamily="34" charset="0"/>
              <a:ea typeface="Calibri" panose="020F0502020204030204" pitchFamily="34" charset="0"/>
            </a:endParaRPr>
          </a:p>
          <a:p>
            <a:pPr marL="0" marR="0" lvl="0" indent="0" algn="l" defTabSz="914400" rtl="0" eaLnBrk="1" fontAlgn="auto" latinLnBrk="0" hangingPunct="1">
              <a:lnSpc>
                <a:spcPct val="150000"/>
              </a:lnSpc>
              <a:spcBef>
                <a:spcPts val="0"/>
              </a:spcBef>
              <a:spcAft>
                <a:spcPts val="900"/>
              </a:spcAft>
              <a:buClrTx/>
              <a:buSzTx/>
              <a:buFontTx/>
              <a:buNone/>
              <a:tabLst/>
              <a:defRPr/>
            </a:pPr>
            <a:r>
              <a:rPr lang="en-US" sz="1800" dirty="0">
                <a:solidFill>
                  <a:srgbClr val="434343"/>
                </a:solidFill>
                <a:effectLst/>
                <a:latin typeface="Arial" panose="020B0604020202020204" pitchFamily="34" charset="0"/>
                <a:ea typeface="Calibri" panose="020F0502020204030204" pitchFamily="34" charset="0"/>
              </a:rPr>
              <a:t> </a:t>
            </a:r>
          </a:p>
          <a:p>
            <a:pPr lvl="1"/>
            <a:endParaRPr lang="en-US" sz="1400" dirty="0"/>
          </a:p>
        </p:txBody>
      </p:sp>
      <p:sp>
        <p:nvSpPr>
          <p:cNvPr id="4" name="Slide Number Placeholder 3"/>
          <p:cNvSpPr>
            <a:spLocks noGrp="1"/>
          </p:cNvSpPr>
          <p:nvPr>
            <p:ph type="sldNum" sz="quarter" idx="10"/>
          </p:nvPr>
        </p:nvSpPr>
        <p:spPr/>
        <p:txBody>
          <a:bodyPr/>
          <a:lstStyle/>
          <a:p>
            <a:fld id="{0112418C-5289-40D7-8579-CAF48A4DD257}" type="slidenum">
              <a:rPr lang="en-US" smtClean="0"/>
              <a:t>4</a:t>
            </a:fld>
            <a:endParaRPr lang="en-US"/>
          </a:p>
        </p:txBody>
      </p:sp>
    </p:spTree>
    <p:extLst>
      <p:ext uri="{BB962C8B-B14F-4D97-AF65-F5344CB8AC3E}">
        <p14:creationId xmlns:p14="http://schemas.microsoft.com/office/powerpoint/2010/main" val="16690847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07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07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fontScale="85000" lnSpcReduction="20000"/>
          </a:bodyPr>
          <a:lstStyle/>
          <a:p>
            <a:r>
              <a:rPr lang="en-US" altLang="en-US" dirty="0"/>
              <a:t>Welcome and Introductions</a:t>
            </a:r>
          </a:p>
          <a:p>
            <a:endParaRPr lang="en-US" altLang="en-US" dirty="0"/>
          </a:p>
          <a:p>
            <a:r>
              <a:rPr lang="en-US" altLang="en-US" dirty="0"/>
              <a:t>* Participant introduction (depending on the # of participants that time will allow) </a:t>
            </a:r>
          </a:p>
          <a:p>
            <a:endParaRPr lang="en-US" altLang="en-US" dirty="0"/>
          </a:p>
          <a:p>
            <a:r>
              <a:rPr lang="en-US" altLang="en-US" dirty="0"/>
              <a:t>In this session we will review the </a:t>
            </a:r>
          </a:p>
          <a:p>
            <a:pPr marL="177845" indent="-177845">
              <a:buFont typeface="Arial" panose="020B0604020202020204" pitchFamily="34" charset="0"/>
              <a:buChar char="•"/>
            </a:pPr>
            <a:r>
              <a:rPr lang="en-US" altLang="en-US" dirty="0"/>
              <a:t>best practices of documenting and reporting services &amp; financial information (including) </a:t>
            </a:r>
          </a:p>
          <a:p>
            <a:pPr marL="652099" lvl="1" indent="-177845">
              <a:buFont typeface="Arial" panose="020B0604020202020204" pitchFamily="34" charset="0"/>
              <a:buChar char="•"/>
            </a:pPr>
            <a:r>
              <a:rPr lang="en-US" altLang="en-US" dirty="0"/>
              <a:t>Creating Case Record/File</a:t>
            </a:r>
          </a:p>
          <a:p>
            <a:pPr marL="652099" lvl="1" indent="-177845">
              <a:buFont typeface="Arial" panose="020B0604020202020204" pitchFamily="34" charset="0"/>
              <a:buChar char="•"/>
            </a:pPr>
            <a:r>
              <a:rPr lang="en-US" altLang="en-US" dirty="0"/>
              <a:t>Intake &amp; Assessment</a:t>
            </a:r>
          </a:p>
          <a:p>
            <a:pPr marL="652099" lvl="1" indent="-177845">
              <a:buFont typeface="Arial" panose="020B0604020202020204" pitchFamily="34" charset="0"/>
              <a:buChar char="•"/>
            </a:pPr>
            <a:r>
              <a:rPr lang="en-US" altLang="en-US" dirty="0"/>
              <a:t>Service Plan</a:t>
            </a:r>
          </a:p>
          <a:p>
            <a:pPr marL="652099" lvl="1" indent="-177845">
              <a:buFont typeface="Arial" panose="020B0604020202020204" pitchFamily="34" charset="0"/>
              <a:buChar char="•"/>
            </a:pPr>
            <a:r>
              <a:rPr lang="en-US" altLang="en-US" dirty="0"/>
              <a:t>Case Notes</a:t>
            </a:r>
          </a:p>
          <a:p>
            <a:pPr marL="652099" lvl="1" indent="-177845">
              <a:buFont typeface="Arial" panose="020B0604020202020204" pitchFamily="34" charset="0"/>
              <a:buChar char="•"/>
            </a:pPr>
            <a:r>
              <a:rPr lang="en-US" altLang="en-US" dirty="0"/>
              <a:t>Coordinating Services</a:t>
            </a:r>
          </a:p>
          <a:p>
            <a:pPr marL="177845" indent="-177845">
              <a:buFont typeface="Arial" panose="020B0604020202020204" pitchFamily="34" charset="0"/>
              <a:buChar char="•"/>
            </a:pPr>
            <a:r>
              <a:rPr lang="en-US" altLang="en-US" dirty="0"/>
              <a:t>Review the IDHS Homeless Services &amp; Financial Reporting Portal</a:t>
            </a:r>
          </a:p>
          <a:p>
            <a:pPr marL="177845" indent="-177845">
              <a:buFont typeface="Arial" panose="020B0604020202020204" pitchFamily="34" charset="0"/>
              <a:buChar char="•"/>
            </a:pPr>
            <a:r>
              <a:rPr lang="en-US" altLang="en-US" dirty="0"/>
              <a:t>Review why, when and how to request budget revisions</a:t>
            </a:r>
          </a:p>
          <a:p>
            <a:endParaRPr lang="en-US" altLang="en-US" dirty="0"/>
          </a:p>
          <a:p>
            <a:endParaRPr lang="en-US" altLang="en-US" dirty="0"/>
          </a:p>
          <a:p>
            <a:r>
              <a:rPr lang="en-US" altLang="en-US" dirty="0"/>
              <a:t>Objective: Some additional goals that go along with those on the screen are: to:</a:t>
            </a:r>
          </a:p>
          <a:p>
            <a:endParaRPr lang="en-US" altLang="en-US" dirty="0"/>
          </a:p>
          <a:p>
            <a:pPr lvl="1"/>
            <a:r>
              <a:rPr lang="en-US" altLang="en-US" dirty="0"/>
              <a:t>Develop an understanding of IDHS Supportive Housing Program Deliverables and how adequate documentation can help you meet those requirements</a:t>
            </a:r>
          </a:p>
          <a:p>
            <a:pPr lvl="1"/>
            <a:r>
              <a:rPr lang="en-US" altLang="en-US" dirty="0"/>
              <a:t>Develop an understanding of the importance of case notes and how to document services to program participants</a:t>
            </a:r>
          </a:p>
          <a:p>
            <a:pPr lvl="1"/>
            <a:r>
              <a:rPr lang="en-US" altLang="en-US" dirty="0"/>
              <a:t>Walk away with a sample case record checklist, intake and assessment, individual service plan, and case note</a:t>
            </a:r>
          </a:p>
          <a:p>
            <a:pPr lvl="1"/>
            <a:endParaRPr lang="en-US" altLang="en-US" dirty="0"/>
          </a:p>
          <a:p>
            <a:pPr lvl="1"/>
            <a:r>
              <a:rPr lang="en-US" altLang="en-US" dirty="0"/>
              <a:t>What are some of your expectations for today’s session? </a:t>
            </a:r>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fld id="{10D6B694-2CD4-4D8F-B276-CC81CC4AC44B}" type="slidenum">
              <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rPr>
              <a:pPr marL="0" marR="0" lvl="0" indent="0" algn="r" defTabSz="914400" rtl="0" eaLnBrk="1" fontAlgn="base" latinLnBrk="0" hangingPunct="1">
                <a:lnSpc>
                  <a:spcPct val="100000"/>
                </a:lnSpc>
                <a:spcBef>
                  <a:spcPct val="0"/>
                </a:spcBef>
                <a:spcAft>
                  <a:spcPct val="0"/>
                </a:spcAft>
                <a:buClrTx/>
                <a:buSzTx/>
                <a:buFontTx/>
                <a:buNone/>
                <a:tabLst/>
                <a:defRPr/>
              </a:pPr>
              <a:t>5</a:t>
            </a:fld>
            <a:endParaRPr kumimoji="0" lang="en-US" sz="1200" b="0" i="0" u="none" strike="noStrike" kern="1200" cap="none" spc="0" normalizeH="0" baseline="0" noProof="0">
              <a:ln>
                <a:noFill/>
              </a:ln>
              <a:solidFill>
                <a:prstClr val="black"/>
              </a:solidFill>
              <a:effectLst/>
              <a:uLnTx/>
              <a:uFillTx/>
              <a:latin typeface="Calibri" panose="020F0502020204030204" pitchFamily="34" charset="0"/>
              <a:ea typeface="+mn-ea"/>
              <a:cs typeface="+mn-cs"/>
            </a:endParaRPr>
          </a:p>
        </p:txBody>
      </p:sp>
    </p:spTree>
    <p:extLst>
      <p:ext uri="{BB962C8B-B14F-4D97-AF65-F5344CB8AC3E}">
        <p14:creationId xmlns:p14="http://schemas.microsoft.com/office/powerpoint/2010/main" val="288502742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56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endParaRPr lang="en-US" altLang="en-US" dirty="0"/>
          </a:p>
          <a:p>
            <a:r>
              <a:rPr lang="en-US" altLang="en-US" dirty="0"/>
              <a:t>care managers often hear the term documentation and cringe at the thought of all that paperwork.  Most didn’t go into this role expecting to complete so much paperwork.  However, frustrating it may be, it is imperative in the care manager and program participant relationship.  It can be helpful in many ways for both parties.  </a:t>
            </a:r>
          </a:p>
          <a:p>
            <a:endParaRPr lang="en-US" altLang="en-US" dirty="0"/>
          </a:p>
          <a:p>
            <a:r>
              <a:rPr lang="en-US" altLang="en-US" dirty="0"/>
              <a:t>Throughout this presentation, we will cover</a:t>
            </a:r>
          </a:p>
          <a:p>
            <a:endParaRPr lang="en-US" altLang="en-US" dirty="0"/>
          </a:p>
          <a:p>
            <a:pPr marL="171450" indent="-171450">
              <a:buFont typeface="Arial" panose="020B0604020202020204" pitchFamily="34" charset="0"/>
              <a:buChar char="•"/>
            </a:pPr>
            <a:r>
              <a:rPr lang="en-US" altLang="en-US" dirty="0"/>
              <a:t>documentation standards </a:t>
            </a:r>
          </a:p>
          <a:p>
            <a:pPr marL="171450" indent="-171450">
              <a:buFont typeface="Arial" panose="020B0604020202020204" pitchFamily="34" charset="0"/>
              <a:buChar char="•"/>
            </a:pPr>
            <a:r>
              <a:rPr lang="en-US" altLang="en-US" dirty="0"/>
              <a:t>what should you remember about documentation– and </a:t>
            </a:r>
          </a:p>
          <a:p>
            <a:pPr marL="171450" indent="-171450">
              <a:buFont typeface="Arial" panose="020B0604020202020204" pitchFamily="34" charset="0"/>
              <a:buChar char="•"/>
            </a:pPr>
            <a:r>
              <a:rPr lang="en-US" altLang="en-US" dirty="0"/>
              <a:t>what things needs to be documented and maintained in the program participant file. </a:t>
            </a:r>
          </a:p>
          <a:p>
            <a:pPr marL="171450" indent="-171450">
              <a:buFont typeface="Arial" panose="020B0604020202020204" pitchFamily="34" charset="0"/>
              <a:buChar char="•"/>
            </a:pPr>
            <a:r>
              <a:rPr lang="en-US" altLang="en-US" dirty="0"/>
              <a:t>IDHS reporting service &amp; financial requirements and how to use the IDHS Quarterly Reporting Portal</a:t>
            </a:r>
          </a:p>
          <a:p>
            <a:pPr marL="171450" indent="-171450">
              <a:buFont typeface="Arial" panose="020B0604020202020204" pitchFamily="34" charset="0"/>
              <a:buChar char="•"/>
            </a:pPr>
            <a:endParaRPr lang="en-US" altLang="en-US" dirty="0"/>
          </a:p>
          <a:p>
            <a:pPr marL="0" indent="0">
              <a:buFont typeface="Arial" panose="020B0604020202020204" pitchFamily="34" charset="0"/>
              <a:buNone/>
            </a:pPr>
            <a:r>
              <a:rPr lang="en-US" altLang="en-US" dirty="0"/>
              <a:t>Throughout the presentation, we will also highlight ways that all this documentation can be helpful to both the care manager and the program participant.  The intent is not to take away the time a care manager can spend with program participants but make the time you spend with program participants more productive and stay on track – and the case record can help you do that.  </a:t>
            </a:r>
          </a:p>
          <a:p>
            <a:endParaRPr lang="en-US" altLang="en-US" dirty="0"/>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BB1786D8-B197-43C9-BA70-A1332D7086E3}" type="slidenum">
              <a:rPr lang="en-US">
                <a:latin typeface="Calibri" panose="020F0502020204030204" pitchFamily="34" charset="0"/>
              </a:rPr>
              <a:pPr eaLnBrk="1" hangingPunct="1"/>
              <a:t>6</a:t>
            </a:fld>
            <a:endParaRPr lang="en-US">
              <a:latin typeface="Calibri" panose="020F0502020204030204" pitchFamily="34" charset="0"/>
            </a:endParaRPr>
          </a:p>
        </p:txBody>
      </p:sp>
    </p:spTree>
    <p:extLst>
      <p:ext uri="{BB962C8B-B14F-4D97-AF65-F5344CB8AC3E}">
        <p14:creationId xmlns:p14="http://schemas.microsoft.com/office/powerpoint/2010/main" val="107242131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28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28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r>
              <a:rPr lang="en-US" altLang="en-US" b="1" dirty="0"/>
              <a:t>Program Goal:</a:t>
            </a:r>
          </a:p>
          <a:p>
            <a:endParaRPr lang="en-US" altLang="en-US" dirty="0"/>
          </a:p>
          <a:p>
            <a:r>
              <a:rPr lang="en-US" altLang="en-US" dirty="0"/>
              <a:t>The Illinois Supportive Housing Program (SHP) was developed to provide supportive services coupled with housing to low-income homeless individuals and families. The SHP enables formerly homeless individuals and families, or those at risk of becoming homeless the ability to sustain their housing by providing necessary support services. </a:t>
            </a:r>
          </a:p>
          <a:p>
            <a:endParaRPr lang="en-US" altLang="en-US" dirty="0"/>
          </a:p>
          <a:p>
            <a:r>
              <a:rPr lang="en-US" altLang="en-US" dirty="0"/>
              <a:t>The supportive services prevent the program participants from returning to homelessness and enhances their ability to function more independently in the community.</a:t>
            </a:r>
          </a:p>
          <a:p>
            <a:endParaRPr lang="en-US" altLang="en-US" dirty="0"/>
          </a:p>
          <a:p>
            <a:r>
              <a:rPr lang="en-US" altLang="en-US" dirty="0"/>
              <a:t>In State Fiscal Year 2023 budget, $19.8 million in funding was allocated to the IDHS Supportive Housing Program for Homeless Services Supportive Housing Programs plus and additional $28 million from the ARPA funds.</a:t>
            </a:r>
          </a:p>
          <a:p>
            <a:endParaRPr lang="en-US" altLang="en-US" b="1" dirty="0"/>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272D32FD-4950-4F7D-9BDD-CDCDD91A8610}" type="slidenum">
              <a:rPr lang="en-US">
                <a:solidFill>
                  <a:srgbClr val="000000"/>
                </a:solidFill>
                <a:latin typeface="Calibri" panose="020F0502020204030204" pitchFamily="34" charset="0"/>
              </a:rPr>
              <a:pPr eaLnBrk="1" hangingPunct="1"/>
              <a:t>7</a:t>
            </a:fld>
            <a:endParaRPr lang="en-US">
              <a:solidFill>
                <a:srgbClr val="000000"/>
              </a:solidFill>
              <a:latin typeface="Calibri" panose="020F0502020204030204" pitchFamily="34" charset="0"/>
            </a:endParaRPr>
          </a:p>
        </p:txBody>
      </p:sp>
    </p:spTree>
    <p:extLst>
      <p:ext uri="{BB962C8B-B14F-4D97-AF65-F5344CB8AC3E}">
        <p14:creationId xmlns:p14="http://schemas.microsoft.com/office/powerpoint/2010/main" val="225750761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32500" lnSpcReduction="20000"/>
          </a:bodyPr>
          <a:lstStyle/>
          <a:p>
            <a:pPr lvl="1">
              <a:defRPr/>
            </a:pPr>
            <a:r>
              <a:rPr lang="en-US" dirty="0"/>
              <a:t>That leads us into the next section which breaks down the IDHS Supportive Housing Program deliverables – they clearly outline what is expected of grantees and identifies what agencies need to document in order to meet these deliverables.  Documentation is important for a number of reasons, but we want to highlight and stress the importance that documentation plays in meeting your program deliverables </a:t>
            </a:r>
          </a:p>
          <a:p>
            <a:pPr lvl="1">
              <a:defRPr/>
            </a:pPr>
            <a:endParaRPr lang="en-US" dirty="0"/>
          </a:p>
          <a:p>
            <a:pPr marL="628650" lvl="1" indent="-171450">
              <a:buFont typeface="Arial" panose="020B0604020202020204" pitchFamily="34" charset="0"/>
              <a:buChar char="•"/>
              <a:defRPr/>
            </a:pPr>
            <a:r>
              <a:rPr lang="en-US" dirty="0"/>
              <a:t>How are your funders suppose to know you doing what you proposed unless you are documenting it?</a:t>
            </a:r>
          </a:p>
          <a:p>
            <a:pPr lvl="1">
              <a:defRPr/>
            </a:pPr>
            <a:endParaRPr lang="en-US" dirty="0"/>
          </a:p>
          <a:p>
            <a:pPr marL="628650" lvl="1" indent="-171450">
              <a:buFont typeface="Arial" panose="020B0604020202020204" pitchFamily="34" charset="0"/>
              <a:buChar char="•"/>
              <a:defRPr/>
            </a:pPr>
            <a:r>
              <a:rPr lang="en-US" dirty="0"/>
              <a:t> On this slide we have highlighted a few key deliverables. </a:t>
            </a:r>
          </a:p>
          <a:p>
            <a:pPr lvl="1">
              <a:defRPr/>
            </a:pPr>
            <a:endParaRPr lang="en-US" dirty="0"/>
          </a:p>
          <a:p>
            <a:pPr marL="645704" lvl="1" indent="-171450" defTabSz="948507">
              <a:buFont typeface="Arial" panose="020B0604020202020204" pitchFamily="34" charset="0"/>
              <a:buChar char="•"/>
              <a:defRPr/>
            </a:pPr>
            <a:r>
              <a:rPr lang="en-US" dirty="0"/>
              <a:t>An intake and assessment must be completed upon entry into the program.</a:t>
            </a:r>
          </a:p>
          <a:p>
            <a:pPr lvl="1">
              <a:defRPr/>
            </a:pPr>
            <a:endParaRPr lang="en-US" dirty="0"/>
          </a:p>
          <a:p>
            <a:pPr lvl="1">
              <a:defRPr/>
            </a:pPr>
            <a:r>
              <a:rPr lang="en-US" dirty="0"/>
              <a:t>It is expected that ALL participants are provided with case management services, counseling services, and advocacy services within 5 days of admittance to the program – In order to meet this deliverable, your program must be able to demonstrate in a program participant’s files that this is in fact the case.</a:t>
            </a:r>
          </a:p>
          <a:p>
            <a:pPr lvl="1">
              <a:defRPr/>
            </a:pPr>
            <a:endParaRPr lang="en-US" dirty="0"/>
          </a:p>
          <a:p>
            <a:pPr>
              <a:defRPr/>
            </a:pPr>
            <a:r>
              <a:rPr lang="en-US" dirty="0"/>
              <a:t>            program participants must have a service plan developed for implementation within the first week of program admittance and Service plans must detail ongoing goals and monthly outcomes to be accomplished by the participant(s) with the assistance of the provider. All participants should have access to case management services outside of normal business hours of operation including, but not limited to, evening case management service hours.</a:t>
            </a:r>
          </a:p>
          <a:p>
            <a:pPr>
              <a:defRPr/>
            </a:pPr>
            <a:endParaRPr lang="en-US" dirty="0"/>
          </a:p>
          <a:p>
            <a:pPr lvl="1">
              <a:defRPr/>
            </a:pPr>
            <a:r>
              <a:rPr lang="en-US" dirty="0"/>
              <a:t>To meet each of these deliverables, each program participant file should have documentation in place that is dated to verify that in fact you have met those deliverables.  </a:t>
            </a:r>
          </a:p>
          <a:p>
            <a:pPr lvl="1">
              <a:defRPr/>
            </a:pPr>
            <a:endParaRPr lang="en-US" dirty="0"/>
          </a:p>
          <a:p>
            <a:pPr lvl="1">
              <a:defRPr/>
            </a:pPr>
            <a:r>
              <a:rPr lang="en-US" dirty="0"/>
              <a:t>Dating all materials in a program participants file is extremely important, especially when you are required to meet specific deliverable within a certain time frame.</a:t>
            </a:r>
          </a:p>
          <a:p>
            <a:pPr lvl="1">
              <a:defRPr/>
            </a:pPr>
            <a:endParaRPr lang="en-US" dirty="0"/>
          </a:p>
          <a:p>
            <a:pPr lvl="1">
              <a:defRPr/>
            </a:pPr>
            <a:r>
              <a:rPr lang="en-US" dirty="0"/>
              <a:t>Funders often verify that your project is meeting its deliverables by having a monitoring site visit , which includes a review of participant files, among other items.  </a:t>
            </a:r>
          </a:p>
          <a:p>
            <a:pPr lvl="1">
              <a:defRPr/>
            </a:pPr>
            <a:endParaRPr lang="en-US" dirty="0"/>
          </a:p>
          <a:p>
            <a:pPr lvl="1">
              <a:defRPr/>
            </a:pPr>
            <a:r>
              <a:rPr lang="en-US" dirty="0"/>
              <a:t>For IDHS specifically, your program is monitored yet also requires quarterly reporting data via the homeless services portal. </a:t>
            </a:r>
          </a:p>
          <a:p>
            <a:pPr lvl="1">
              <a:defRPr/>
            </a:pPr>
            <a:endParaRPr lang="en-US" dirty="0"/>
          </a:p>
          <a:p>
            <a:pPr lvl="1">
              <a:defRPr/>
            </a:pPr>
            <a:r>
              <a:rPr lang="en-US" dirty="0"/>
              <a:t>In order to be prepared for a site visit and to report data, you must be accurately documenting your program’s activities.   </a:t>
            </a:r>
          </a:p>
          <a:p>
            <a:pPr lvl="1">
              <a:defRPr/>
            </a:pPr>
            <a:endParaRPr lang="en-US" dirty="0"/>
          </a:p>
          <a:p>
            <a:pPr lvl="1">
              <a:defRPr/>
            </a:pPr>
            <a:r>
              <a:rPr lang="en-US" dirty="0"/>
              <a:t>	*currently, DHS requires monthly reports of entries and exits via a separate reporting document and financial reporting via the portal. </a:t>
            </a:r>
          </a:p>
          <a:p>
            <a:pPr lvl="1">
              <a:defRPr/>
            </a:pPr>
            <a:endParaRPr lang="en-US" dirty="0"/>
          </a:p>
          <a:p>
            <a:pPr>
              <a:defRPr/>
            </a:pPr>
            <a:endParaRPr lang="en-US" dirty="0"/>
          </a:p>
          <a:p>
            <a:pPr>
              <a:defRPr/>
            </a:pPr>
            <a:r>
              <a:rPr lang="en-US" dirty="0"/>
              <a:t>Program deliverables require that:</a:t>
            </a:r>
          </a:p>
          <a:p>
            <a:pPr>
              <a:defRPr/>
            </a:pPr>
            <a:endParaRPr lang="en-US" dirty="0"/>
          </a:p>
          <a:p>
            <a:pPr>
              <a:defRPr/>
            </a:pPr>
            <a:r>
              <a:rPr lang="en-US" dirty="0"/>
              <a:t>All progress and supportive services for participants are tracked and progress reported within each participant's case file that includes, at a minimum, a record of the participant's supportive services, case management, progress and benefit assistance.</a:t>
            </a:r>
          </a:p>
          <a:p>
            <a:pPr>
              <a:defRPr/>
            </a:pPr>
            <a:endParaRPr lang="en-US" dirty="0"/>
          </a:p>
          <a:p>
            <a:pPr>
              <a:defRPr/>
            </a:pPr>
            <a:r>
              <a:rPr lang="en-US" dirty="0"/>
              <a:t>All providers should have a community outreach plan which includes a detailed description for notifying the community of the program, hours of operation, and admittance/eligibility requirements into the program(s) they administer for IDHS. This plan must include outreach to the other community service agencies, the local</a:t>
            </a:r>
          </a:p>
          <a:p>
            <a:pPr>
              <a:defRPr/>
            </a:pPr>
            <a:r>
              <a:rPr lang="en-US" dirty="0"/>
              <a:t>FCRC, and other outreach entities.</a:t>
            </a:r>
          </a:p>
          <a:p>
            <a:pPr>
              <a:defRPr/>
            </a:pPr>
            <a:endParaRPr lang="en-US" dirty="0"/>
          </a:p>
          <a:p>
            <a:pPr>
              <a:defRPr/>
            </a:pPr>
            <a:r>
              <a:rPr lang="en-US" dirty="0"/>
              <a:t>All providers have a written agreement or Memorandum of Understanding (MOU) for referrals to other social service agencies. The MOU must include:</a:t>
            </a:r>
          </a:p>
          <a:p>
            <a:pPr>
              <a:defRPr/>
            </a:pPr>
            <a:endParaRPr lang="en-US" dirty="0"/>
          </a:p>
          <a:p>
            <a:pPr>
              <a:defRPr/>
            </a:pPr>
            <a:r>
              <a:rPr lang="en-US" dirty="0"/>
              <a:t>a description of the types of service(s) to be provided;</a:t>
            </a:r>
          </a:p>
          <a:p>
            <a:pPr>
              <a:defRPr/>
            </a:pPr>
            <a:r>
              <a:rPr lang="en-US" dirty="0"/>
              <a:t>a description detailing how referrals will be handled by each entity; and</a:t>
            </a:r>
          </a:p>
          <a:p>
            <a:pPr>
              <a:defRPr/>
            </a:pPr>
            <a:r>
              <a:rPr lang="en-US" dirty="0"/>
              <a:t>a description of any follow-up actions.</a:t>
            </a:r>
          </a:p>
          <a:p>
            <a:pPr>
              <a:defRPr/>
            </a:pPr>
            <a:endParaRPr lang="en-US" dirty="0"/>
          </a:p>
          <a:p>
            <a:pPr>
              <a:defRPr/>
            </a:pPr>
            <a:r>
              <a:rPr lang="en-US" dirty="0"/>
              <a:t>All providers must have a referral process that assists program participants with enrollment into public benefit programs such as TANF, Supplemental Nutrition Assistance Program (SNAP, formerly known as food stamps), medical and disability assistance, as well as other resources that address the needs of the</a:t>
            </a:r>
            <a:endParaRPr lang="en-US" dirty="0">
              <a:cs typeface="Calibri"/>
            </a:endParaRPr>
          </a:p>
          <a:p>
            <a:pPr>
              <a:defRPr/>
            </a:pPr>
            <a:r>
              <a:rPr lang="en-US" dirty="0"/>
              <a:t>program participants. </a:t>
            </a:r>
          </a:p>
          <a:p>
            <a:pPr>
              <a:defRPr/>
            </a:pPr>
            <a:endParaRPr lang="en-US" dirty="0"/>
          </a:p>
          <a:p>
            <a:pPr>
              <a:defRPr/>
            </a:pPr>
            <a:r>
              <a:rPr lang="en-US" dirty="0"/>
              <a:t>All providers have the ability to download the IDHS SNAP application and distribute it to eligible households.</a:t>
            </a:r>
          </a:p>
          <a:p>
            <a:pPr>
              <a:defRPr/>
            </a:pPr>
            <a:endParaRPr lang="en-US" dirty="0"/>
          </a:p>
          <a:p>
            <a:pPr>
              <a:defRPr/>
            </a:pPr>
            <a:r>
              <a:rPr lang="en-US" dirty="0"/>
              <a:t>All providers accurately report outcomes and submit reports to IDHS within the designated time frames utilizing the web-based reporting system.</a:t>
            </a:r>
          </a:p>
          <a:p>
            <a:pPr>
              <a:defRPr/>
            </a:pPr>
            <a:endParaRPr lang="en-US" dirty="0"/>
          </a:p>
          <a:p>
            <a:pPr>
              <a:defRPr/>
            </a:pPr>
            <a:r>
              <a:rPr lang="en-US" dirty="0"/>
              <a:t>Each program is required to submit a funding plan at the time of application &amp; renewal. </a:t>
            </a:r>
          </a:p>
          <a:p>
            <a:pPr>
              <a:defRPr/>
            </a:pPr>
            <a:endParaRPr lang="en-US" dirty="0"/>
          </a:p>
          <a:p>
            <a:pPr>
              <a:defRPr/>
            </a:pPr>
            <a:r>
              <a:rPr lang="en-US" dirty="0"/>
              <a:t>The following projected data is included in the providers Funding Plan:</a:t>
            </a:r>
          </a:p>
          <a:p>
            <a:pPr>
              <a:defRPr/>
            </a:pPr>
            <a:endParaRPr lang="en-US" dirty="0"/>
          </a:p>
          <a:p>
            <a:pPr>
              <a:defRPr/>
            </a:pPr>
            <a:r>
              <a:rPr lang="en-US" dirty="0"/>
              <a:t>the projected unduplicated number of participants to be served during the fiscal year; and</a:t>
            </a:r>
          </a:p>
          <a:p>
            <a:pPr>
              <a:defRPr/>
            </a:pPr>
            <a:r>
              <a:rPr lang="en-US" dirty="0"/>
              <a:t>the projected unduplicated number of households expected to be served during the fiscal year.</a:t>
            </a:r>
          </a:p>
          <a:p>
            <a:pPr>
              <a:defRPr/>
            </a:pPr>
            <a:endParaRPr lang="en-US" dirty="0"/>
          </a:p>
          <a:p>
            <a:pPr>
              <a:defRPr/>
            </a:pPr>
            <a:r>
              <a:rPr lang="en-US" dirty="0"/>
              <a:t>We will get into more detail on the documents, service report and Funding Plan later in the presentation. </a:t>
            </a:r>
          </a:p>
          <a:p>
            <a:pPr>
              <a:defRPr/>
            </a:pPr>
            <a:endParaRPr 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16161CBC-0DDD-4B05-9E86-CB28BE1D1ED3}" type="slidenum">
              <a:rPr lang="en-US">
                <a:solidFill>
                  <a:srgbClr val="000000"/>
                </a:solidFill>
                <a:latin typeface="Calibri" panose="020F0502020204030204" pitchFamily="34" charset="0"/>
              </a:rPr>
              <a:pPr eaLnBrk="1" hangingPunct="1"/>
              <a:t>8</a:t>
            </a:fld>
            <a:endParaRPr lang="en-US">
              <a:solidFill>
                <a:srgbClr val="000000"/>
              </a:solidFill>
              <a:latin typeface="Calibri" panose="020F0502020204030204" pitchFamily="34" charset="0"/>
            </a:endParaRPr>
          </a:p>
        </p:txBody>
      </p:sp>
    </p:spTree>
    <p:extLst>
      <p:ext uri="{BB962C8B-B14F-4D97-AF65-F5344CB8AC3E}">
        <p14:creationId xmlns:p14="http://schemas.microsoft.com/office/powerpoint/2010/main" val="290651840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48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40000" lnSpcReduction="20000"/>
          </a:bodyPr>
          <a:lstStyle/>
          <a:p>
            <a:pPr>
              <a:defRPr/>
            </a:pPr>
            <a:r>
              <a:rPr lang="en-US" dirty="0"/>
              <a:t>The SHP provides supportive services which are delivered in conjunction with permanent housing to low-income individuals and families who are formerly homeless or at risk of becoming homeless. </a:t>
            </a:r>
          </a:p>
          <a:p>
            <a:pPr>
              <a:defRPr/>
            </a:pPr>
            <a:endParaRPr lang="en-US" dirty="0"/>
          </a:p>
          <a:p>
            <a:pPr>
              <a:defRPr/>
            </a:pPr>
            <a:r>
              <a:rPr lang="en-US" dirty="0"/>
              <a:t>Supportive services should assist families and individuals to return to self-sufficiency. The supportive services provided by the SHP are those deemed necessary to move participants to the highest level of self-sufficiency. </a:t>
            </a:r>
          </a:p>
          <a:p>
            <a:pPr>
              <a:defRPr/>
            </a:pPr>
            <a:endParaRPr lang="en-US" dirty="0"/>
          </a:p>
          <a:p>
            <a:pPr>
              <a:defRPr/>
            </a:pPr>
            <a:r>
              <a:rPr lang="en-US" dirty="0"/>
              <a:t>Some of the eligible supportive services include, but are not limited to: The services listed here on this slide:</a:t>
            </a:r>
          </a:p>
          <a:p>
            <a:pPr>
              <a:defRPr/>
            </a:pPr>
            <a:endParaRPr lang="en-US" dirty="0"/>
          </a:p>
          <a:p>
            <a:pPr>
              <a:defRPr/>
            </a:pPr>
            <a:r>
              <a:rPr lang="en-US" dirty="0"/>
              <a:t>The three mandatory services are highlighted on the screen:</a:t>
            </a:r>
          </a:p>
          <a:p>
            <a:pPr>
              <a:defRPr/>
            </a:pPr>
            <a:endParaRPr lang="en-US" dirty="0"/>
          </a:p>
          <a:p>
            <a:pPr>
              <a:defRPr/>
            </a:pPr>
            <a:r>
              <a:rPr lang="en-US" b="1" dirty="0"/>
              <a:t>Advocacy - Intervening on behalf of program participants to assist in the receipt and use of services, this could be advocating with a landlord for housing in a scattered site project, speaking to a teacher or school on behalf of a child in the household, speaking with a social security administrator to accessing benefits or other mainstream benefits. </a:t>
            </a:r>
          </a:p>
          <a:p>
            <a:pPr>
              <a:defRPr/>
            </a:pPr>
            <a:endParaRPr lang="en-US" b="1" dirty="0"/>
          </a:p>
          <a:p>
            <a:pPr>
              <a:defRPr/>
            </a:pPr>
            <a:r>
              <a:rPr lang="en-US" b="1" dirty="0"/>
              <a:t>Case Management: Coordinating the acquisition, delivery and use of supportive services. Case management must include individual assessments that are used to develop individual service plans.</a:t>
            </a:r>
          </a:p>
          <a:p>
            <a:pPr>
              <a:defRPr/>
            </a:pPr>
            <a:endParaRPr lang="en-US" b="1" dirty="0"/>
          </a:p>
          <a:p>
            <a:pPr>
              <a:defRPr/>
            </a:pPr>
            <a:r>
              <a:rPr lang="en-US" b="1" dirty="0"/>
              <a:t>Counseling: Providing or arranging for individual or group counseling to alleviate physical, mental, substance use, skill and/or domestic obstacles to self-sufficiency. Family, financial, and life skills counseling services are also eligible.</a:t>
            </a:r>
            <a:endParaRPr lang="en-US" b="1" dirty="0">
              <a:cs typeface="Calibri"/>
            </a:endParaRPr>
          </a:p>
          <a:p>
            <a:pPr>
              <a:defRPr/>
            </a:pPr>
            <a:endParaRPr lang="en-US" dirty="0"/>
          </a:p>
          <a:p>
            <a:pPr>
              <a:defRPr/>
            </a:pPr>
            <a:r>
              <a:rPr lang="en-US" dirty="0"/>
              <a:t>Alcohol Use: Services Providing or arranging services for participants to AA (Alcoholics Anonymous) or other programs to address alcohol abuse.</a:t>
            </a:r>
          </a:p>
          <a:p>
            <a:pPr>
              <a:defRPr/>
            </a:pPr>
            <a:endParaRPr lang="en-US" dirty="0"/>
          </a:p>
          <a:p>
            <a:pPr>
              <a:defRPr/>
            </a:pPr>
            <a:r>
              <a:rPr lang="en-US" dirty="0"/>
              <a:t>Child Care: Providing or arranging for child-care services.</a:t>
            </a:r>
          </a:p>
          <a:p>
            <a:pPr>
              <a:defRPr/>
            </a:pPr>
            <a:endParaRPr lang="en-US" dirty="0"/>
          </a:p>
          <a:p>
            <a:pPr>
              <a:defRPr/>
            </a:pPr>
            <a:r>
              <a:rPr lang="en-US" dirty="0"/>
              <a:t>Children's Services: Providing or arranging for services for child-specific services, such as child abuse counseling or preschool programs.</a:t>
            </a:r>
          </a:p>
          <a:p>
            <a:pPr>
              <a:defRPr/>
            </a:pPr>
            <a:endParaRPr lang="en-US" dirty="0"/>
          </a:p>
          <a:p>
            <a:pPr>
              <a:defRPr/>
            </a:pPr>
            <a:r>
              <a:rPr lang="en-US" dirty="0"/>
              <a:t>Domestic Violence: Providing or arranging services for victims of domestic violence.</a:t>
            </a:r>
          </a:p>
          <a:p>
            <a:pPr>
              <a:defRPr/>
            </a:pPr>
            <a:endParaRPr lang="en-US" dirty="0"/>
          </a:p>
          <a:p>
            <a:pPr>
              <a:defRPr/>
            </a:pPr>
            <a:r>
              <a:rPr lang="en-US" dirty="0"/>
              <a:t>Education: Providing or arranging for services for participants to complete a course of study leading to a diploma or specific skill certificate.</a:t>
            </a:r>
          </a:p>
          <a:p>
            <a:pPr>
              <a:defRPr/>
            </a:pPr>
            <a:endParaRPr lang="en-US" dirty="0"/>
          </a:p>
          <a:p>
            <a:pPr>
              <a:defRPr/>
            </a:pPr>
            <a:r>
              <a:rPr lang="en-US" b="1" dirty="0">
                <a:highlight>
                  <a:srgbClr val="FFFF00"/>
                </a:highlight>
              </a:rPr>
              <a:t>Employment Services: Providing or arranging services for participants to complete job preparation and/or to secure job interviews/employment. This would include acquiring special tools or clothing to perform the job in which the participant is placed or working toward.</a:t>
            </a:r>
          </a:p>
          <a:p>
            <a:pPr>
              <a:defRPr/>
            </a:pPr>
            <a:endParaRPr lang="en-US" dirty="0"/>
          </a:p>
          <a:p>
            <a:pPr>
              <a:defRPr/>
            </a:pPr>
            <a:r>
              <a:rPr lang="en-US" dirty="0"/>
              <a:t>English as a Second Language: English language services available to persons who seek to improve their English language skills.</a:t>
            </a:r>
          </a:p>
          <a:p>
            <a:pPr>
              <a:defRPr/>
            </a:pPr>
            <a:endParaRPr lang="en-US" dirty="0"/>
          </a:p>
          <a:p>
            <a:pPr>
              <a:defRPr/>
            </a:pPr>
            <a:r>
              <a:rPr lang="en-US" b="1" dirty="0"/>
              <a:t>Follow-Up Services: Assessing the need and/or providing additional services upon completion of and discharge from the program. (after leaving the program)</a:t>
            </a:r>
          </a:p>
          <a:p>
            <a:pPr>
              <a:defRPr/>
            </a:pPr>
            <a:endParaRPr lang="en-US" dirty="0"/>
          </a:p>
          <a:p>
            <a:pPr>
              <a:defRPr/>
            </a:pPr>
            <a:r>
              <a:rPr lang="en-US" dirty="0"/>
              <a:t>Health/Dental Services: Providing or arranging services for participants and assuring use of needed medical and/or dental services.</a:t>
            </a:r>
          </a:p>
          <a:p>
            <a:pPr>
              <a:defRPr/>
            </a:pPr>
            <a:endParaRPr lang="en-US" dirty="0"/>
          </a:p>
          <a:p>
            <a:pPr>
              <a:defRPr/>
            </a:pPr>
            <a:r>
              <a:rPr lang="en-US" dirty="0"/>
              <a:t>HIV/AIDs Related Services: Supportive services related to the needs of participants diagnosed with HIV/AIDS.</a:t>
            </a:r>
          </a:p>
          <a:p>
            <a:pPr>
              <a:defRPr/>
            </a:pPr>
            <a:endParaRPr lang="en-US" dirty="0"/>
          </a:p>
          <a:p>
            <a:pPr>
              <a:defRPr/>
            </a:pPr>
            <a:r>
              <a:rPr lang="en-US" b="1" dirty="0"/>
              <a:t>Housing Location/Inspection: Locating and/or initial inspection of rental property on behalf of participants to assure that the housing is decent and adequate for the household and meets general health and safety standards prior to occupancy by the program participant.</a:t>
            </a:r>
          </a:p>
          <a:p>
            <a:pPr>
              <a:defRPr/>
            </a:pPr>
            <a:endParaRPr lang="en-US" dirty="0"/>
          </a:p>
          <a:p>
            <a:pPr>
              <a:defRPr/>
            </a:pPr>
            <a:r>
              <a:rPr lang="en-US" dirty="0"/>
              <a:t>Legal Service Referrals: Referrals to any legal services which may be needed by participants.</a:t>
            </a:r>
          </a:p>
          <a:p>
            <a:pPr>
              <a:defRPr/>
            </a:pPr>
            <a:endParaRPr lang="en-US" dirty="0"/>
          </a:p>
          <a:p>
            <a:pPr>
              <a:defRPr/>
            </a:pPr>
            <a:r>
              <a:rPr lang="en-US" b="0" dirty="0"/>
              <a:t>Mental Health Services: Providing or arranging services that address serious and persistent mental disabilities</a:t>
            </a:r>
            <a:r>
              <a:rPr lang="en-US" b="1" dirty="0"/>
              <a:t>.</a:t>
            </a:r>
          </a:p>
          <a:p>
            <a:pPr>
              <a:defRPr/>
            </a:pPr>
            <a:endParaRPr lang="en-US" dirty="0"/>
          </a:p>
          <a:p>
            <a:pPr>
              <a:defRPr/>
            </a:pPr>
            <a:r>
              <a:rPr lang="en-US" b="1" dirty="0"/>
              <a:t>Outreach: Locating and/or contacting homeless persons in the community and informing them of available services. (Before entering your program)</a:t>
            </a:r>
          </a:p>
          <a:p>
            <a:pPr>
              <a:defRPr/>
            </a:pPr>
            <a:endParaRPr lang="en-US" dirty="0"/>
          </a:p>
          <a:p>
            <a:pPr>
              <a:defRPr/>
            </a:pPr>
            <a:r>
              <a:rPr lang="en-US" dirty="0"/>
              <a:t>Substance Use Services: Providing or arranging services for participants to NA (Narcotics Anonymous) or other programs to address</a:t>
            </a:r>
          </a:p>
          <a:p>
            <a:pPr>
              <a:defRPr/>
            </a:pPr>
            <a:r>
              <a:rPr lang="en-US" dirty="0"/>
              <a:t>substance abuse.</a:t>
            </a:r>
          </a:p>
          <a:p>
            <a:pPr>
              <a:defRPr/>
            </a:pPr>
            <a:endParaRPr lang="en-US" dirty="0"/>
          </a:p>
          <a:p>
            <a:pPr>
              <a:defRPr/>
            </a:pPr>
            <a:r>
              <a:rPr lang="en-US" b="1" dirty="0"/>
              <a:t>Transportation: Transporting or purchasing transportation services, such as bus tokens or taxi fares for participants to acquire medical care, public assistance, education, training or other services not provided on site.</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E6B3DDD4-1836-4EFC-97DA-0CC4EFE5BD46}" type="slidenum">
              <a:rPr lang="en-US">
                <a:solidFill>
                  <a:srgbClr val="000000"/>
                </a:solidFill>
                <a:latin typeface="Calibri" panose="020F0502020204030204" pitchFamily="34" charset="0"/>
              </a:rPr>
              <a:pPr eaLnBrk="1" hangingPunct="1"/>
              <a:t>9</a:t>
            </a:fld>
            <a:endParaRPr lang="en-US">
              <a:solidFill>
                <a:srgbClr val="000000"/>
              </a:solidFill>
              <a:latin typeface="Calibri" panose="020F0502020204030204" pitchFamily="34" charset="0"/>
            </a:endParaRPr>
          </a:p>
        </p:txBody>
      </p:sp>
    </p:spTree>
    <p:extLst>
      <p:ext uri="{BB962C8B-B14F-4D97-AF65-F5344CB8AC3E}">
        <p14:creationId xmlns:p14="http://schemas.microsoft.com/office/powerpoint/2010/main" val="365500593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69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69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As you know, if you’ve been in this industry for awhile you know that you need to Document,  document, document. If it is not documented, it didn’t happen !!!</a:t>
            </a:r>
          </a:p>
          <a:p>
            <a:endParaRPr lang="en-US" altLang="en-US"/>
          </a:p>
          <a:p>
            <a:r>
              <a:rPr lang="en-US" altLang="en-US"/>
              <a:t>This maybe in a hard file or electronic format depending on your agencies reporting systems. </a:t>
            </a:r>
          </a:p>
          <a:p>
            <a:endParaRPr lang="en-US" altLang="en-US"/>
          </a:p>
          <a:p>
            <a:r>
              <a:rPr lang="en-US" altLang="en-US"/>
              <a:t>Regardless of the mechanism services must be documented to be counted. </a:t>
            </a:r>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0986B37A-3E25-4CBF-9D4A-277D14E61C12}" type="slidenum">
              <a:rPr lang="en-US">
                <a:latin typeface="Calibri" panose="020F0502020204030204" pitchFamily="34" charset="0"/>
              </a:rPr>
              <a:pPr eaLnBrk="1" hangingPunct="1"/>
              <a:t>10</a:t>
            </a:fld>
            <a:endParaRPr lang="en-US">
              <a:latin typeface="Calibri" panose="020F0502020204030204" pitchFamily="34" charset="0"/>
            </a:endParaRPr>
          </a:p>
        </p:txBody>
      </p:sp>
    </p:spTree>
    <p:extLst>
      <p:ext uri="{BB962C8B-B14F-4D97-AF65-F5344CB8AC3E}">
        <p14:creationId xmlns:p14="http://schemas.microsoft.com/office/powerpoint/2010/main" val="190737723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79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7891" name="Notes Placeholder 2"/>
          <p:cNvSpPr>
            <a:spLocks noGrp="1"/>
          </p:cNvSpPr>
          <p:nvPr>
            <p:ph type="body" idx="1"/>
          </p:nvPr>
        </p:nvSpPr>
        <p:spPr bwMode="auto"/>
        <p:txBody>
          <a:bodyPr wrap="square" numCol="1" anchor="t" anchorCtr="0" compatLnSpc="1">
            <a:prstTxWarp prst="textNoShape">
              <a:avLst/>
            </a:prstTxWarp>
          </a:bodyPr>
          <a:lstStyle/>
          <a:p>
            <a:pPr marL="281906" indent="-281906" eaLnBrk="1" fontAlgn="auto" hangingPunct="1">
              <a:spcAft>
                <a:spcPts val="0"/>
              </a:spcAft>
              <a:buClr>
                <a:schemeClr val="accent3"/>
              </a:buClr>
              <a:defRPr/>
            </a:pPr>
            <a:r>
              <a:rPr lang="en-US" sz="800" dirty="0"/>
              <a:t>When care managers think about documentation, there are very important pieces that you should remember.  We like to call these the 4 C’s of documentation standards.</a:t>
            </a:r>
          </a:p>
          <a:p>
            <a:pPr marL="281906" indent="-281906" eaLnBrk="1" fontAlgn="auto" hangingPunct="1">
              <a:spcAft>
                <a:spcPts val="0"/>
              </a:spcAft>
              <a:buClr>
                <a:schemeClr val="accent3"/>
              </a:buClr>
              <a:defRPr/>
            </a:pPr>
            <a:endParaRPr lang="en-US" sz="800" dirty="0"/>
          </a:p>
          <a:p>
            <a:pPr marL="281906" indent="-281906" eaLnBrk="1" fontAlgn="auto" hangingPunct="1">
              <a:spcAft>
                <a:spcPts val="0"/>
              </a:spcAft>
              <a:buClr>
                <a:schemeClr val="accent3"/>
              </a:buClr>
              <a:defRPr/>
            </a:pPr>
            <a:r>
              <a:rPr lang="en-US" sz="800" b="1" dirty="0"/>
              <a:t>First</a:t>
            </a:r>
            <a:r>
              <a:rPr lang="en-US" sz="800" dirty="0"/>
              <a:t> - Be Consistent – document, document, document</a:t>
            </a:r>
          </a:p>
          <a:p>
            <a:pPr marL="281906" indent="-281906" eaLnBrk="1" fontAlgn="auto" hangingPunct="1">
              <a:spcAft>
                <a:spcPts val="0"/>
              </a:spcAft>
              <a:buClr>
                <a:schemeClr val="accent3"/>
              </a:buClr>
              <a:defRPr/>
            </a:pPr>
            <a:r>
              <a:rPr lang="en-US" sz="800" dirty="0"/>
              <a:t>Be Consistent with your scheduling, consistent with your interactions and demeanor with the program participant, consistent with your communications and consistent with your engagement.       Consistency is key to building the trust with the program participant</a:t>
            </a:r>
          </a:p>
          <a:p>
            <a:pPr marL="281906" indent="-281906" eaLnBrk="1" fontAlgn="auto" hangingPunct="1">
              <a:spcAft>
                <a:spcPts val="0"/>
              </a:spcAft>
              <a:buClr>
                <a:schemeClr val="accent3"/>
              </a:buClr>
              <a:buFont typeface="Wingdings 2"/>
              <a:buChar char=""/>
              <a:defRPr/>
            </a:pPr>
            <a:endParaRPr lang="en-US" sz="800" dirty="0"/>
          </a:p>
          <a:p>
            <a:pPr marL="281906" indent="-281906" eaLnBrk="1" fontAlgn="auto" hangingPunct="1">
              <a:spcAft>
                <a:spcPts val="0"/>
              </a:spcAft>
              <a:buClr>
                <a:schemeClr val="accent3"/>
              </a:buClr>
              <a:defRPr/>
            </a:pPr>
            <a:r>
              <a:rPr lang="en-US" sz="800" b="1" dirty="0"/>
              <a:t>Second</a:t>
            </a:r>
            <a:r>
              <a:rPr lang="en-US" sz="800" dirty="0"/>
              <a:t> – Be Current</a:t>
            </a:r>
            <a:r>
              <a:rPr lang="en-US" sz="1100" dirty="0"/>
              <a:t> – update files regularly.  </a:t>
            </a:r>
          </a:p>
          <a:p>
            <a:pPr marL="281906" indent="-281906" eaLnBrk="1" fontAlgn="auto" hangingPunct="1">
              <a:spcAft>
                <a:spcPts val="0"/>
              </a:spcAft>
              <a:buClr>
                <a:schemeClr val="accent3"/>
              </a:buClr>
              <a:defRPr/>
            </a:pPr>
            <a:r>
              <a:rPr lang="en-US" sz="1100" dirty="0"/>
              <a:t>Set aside a weekly time for documentation.  Some people hold 30 minutes to an hour at the beginning or end of each day and/or one afternoon a week.  You should never let case notes set aside or you will forget to record them in the program participant file </a:t>
            </a:r>
            <a:endParaRPr lang="en-US" sz="800" dirty="0"/>
          </a:p>
          <a:p>
            <a:pPr marL="177845" indent="-177845" eaLnBrk="1" fontAlgn="auto" hangingPunct="1">
              <a:spcAft>
                <a:spcPts val="0"/>
              </a:spcAft>
              <a:buClr>
                <a:schemeClr val="accent3"/>
              </a:buClr>
              <a:buFont typeface="Arial" panose="020B0604020202020204" pitchFamily="34" charset="0"/>
              <a:buChar char="•"/>
              <a:defRPr/>
            </a:pPr>
            <a:r>
              <a:rPr lang="en-US" sz="800" dirty="0"/>
              <a:t>To be current, some agencies institute a requirement that all case notes must be in person’s file within 48 hours of the contact.</a:t>
            </a:r>
          </a:p>
          <a:p>
            <a:pPr marL="281906" indent="-281906" eaLnBrk="1" fontAlgn="auto" hangingPunct="1">
              <a:spcAft>
                <a:spcPts val="0"/>
              </a:spcAft>
              <a:buClr>
                <a:schemeClr val="accent3"/>
              </a:buClr>
              <a:defRPr/>
            </a:pPr>
            <a:endParaRPr lang="en-US" sz="800" dirty="0"/>
          </a:p>
          <a:p>
            <a:pPr marL="281906" indent="-281906" eaLnBrk="1" fontAlgn="auto" hangingPunct="1">
              <a:spcAft>
                <a:spcPts val="0"/>
              </a:spcAft>
              <a:buClr>
                <a:schemeClr val="accent3"/>
              </a:buClr>
              <a:defRPr/>
            </a:pPr>
            <a:r>
              <a:rPr lang="en-US" sz="800" b="1" dirty="0"/>
              <a:t>Third</a:t>
            </a:r>
            <a:r>
              <a:rPr lang="en-US" sz="800" dirty="0"/>
              <a:t> – Be Complete – if it is not in the file, it didn’t happen. Question to ask yourself – </a:t>
            </a:r>
          </a:p>
          <a:p>
            <a:pPr marL="281906" indent="-281906" eaLnBrk="1" fontAlgn="auto" hangingPunct="1">
              <a:spcAft>
                <a:spcPts val="0"/>
              </a:spcAft>
              <a:buClr>
                <a:schemeClr val="accent3"/>
              </a:buClr>
              <a:buFont typeface="Arial" panose="020B0604020202020204" pitchFamily="34" charset="0"/>
              <a:buChar char="•"/>
              <a:defRPr/>
            </a:pPr>
            <a:r>
              <a:rPr lang="en-US" sz="800" dirty="0"/>
              <a:t>Did I document everything that was discussed pertaining to the individual service plan</a:t>
            </a:r>
          </a:p>
          <a:p>
            <a:pPr marL="281906" indent="-281906" eaLnBrk="1" fontAlgn="auto" hangingPunct="1">
              <a:spcAft>
                <a:spcPts val="0"/>
              </a:spcAft>
              <a:buClr>
                <a:schemeClr val="accent3"/>
              </a:buClr>
              <a:buFont typeface="Arial" panose="020B0604020202020204" pitchFamily="34" charset="0"/>
              <a:buChar char="•"/>
              <a:defRPr/>
            </a:pPr>
            <a:r>
              <a:rPr lang="en-US" sz="800" dirty="0"/>
              <a:t>Did I Update and/or add information based on the program participants’ comfortable level of sharing</a:t>
            </a:r>
          </a:p>
          <a:p>
            <a:pPr marL="281906" indent="-281906" eaLnBrk="1" fontAlgn="auto" hangingPunct="1">
              <a:spcAft>
                <a:spcPts val="0"/>
              </a:spcAft>
              <a:buClr>
                <a:schemeClr val="accent3"/>
              </a:buClr>
              <a:buFont typeface="Wingdings 2"/>
              <a:buChar char=""/>
              <a:defRPr/>
            </a:pPr>
            <a:endParaRPr lang="en-US" sz="800" dirty="0"/>
          </a:p>
          <a:p>
            <a:pPr marL="281906" indent="-281906" eaLnBrk="1" fontAlgn="auto" hangingPunct="1">
              <a:spcAft>
                <a:spcPts val="0"/>
              </a:spcAft>
              <a:buClr>
                <a:schemeClr val="accent3"/>
              </a:buClr>
              <a:defRPr/>
            </a:pPr>
            <a:r>
              <a:rPr lang="en-US" sz="800" b="1" dirty="0"/>
              <a:t>Fourth</a:t>
            </a:r>
            <a:r>
              <a:rPr lang="en-US" sz="800" dirty="0"/>
              <a:t> – Respect Confidentiality – always, always obtain releases even when sharing information between team members. The program participant should be made aware that their records may be accessed, and progress may be discussed with other team members. If you are sharing information with a third-party entity or contracted entity in which you have a service agreement this should be disclosed to the program participant and a release of information should be signed. The release should include the name of the entity, what information may be shared, and be time sensitive. The ROI must be signed by the program participant. </a:t>
            </a:r>
          </a:p>
        </p:txBody>
      </p:sp>
      <p:sp>
        <p:nvSpPr>
          <p:cNvPr id="51204" name="Slide Number Placeholder 3"/>
          <p:cNvSpPr>
            <a:spLocks noGrp="1"/>
          </p:cNvSpPr>
          <p:nvPr>
            <p:ph type="sldNum" sz="quarter" idx="5"/>
          </p:nvPr>
        </p:nvSpPr>
        <p:spPr bwMode="auto">
          <a:ln>
            <a:miter lim="800000"/>
            <a:headEnd/>
            <a:tailEnd/>
          </a:ln>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34D73374-9EDA-4386-859B-9F771136D362}" type="slidenum">
              <a:rPr lang="en-US">
                <a:latin typeface="Calibri" panose="020F0502020204030204" pitchFamily="34" charset="0"/>
              </a:rPr>
              <a:pPr eaLnBrk="1" hangingPunct="1"/>
              <a:t>11</a:t>
            </a:fld>
            <a:endParaRPr lang="en-US">
              <a:latin typeface="Calibri" panose="020F0502020204030204" pitchFamily="34" charset="0"/>
            </a:endParaRPr>
          </a:p>
        </p:txBody>
      </p:sp>
    </p:spTree>
    <p:extLst>
      <p:ext uri="{BB962C8B-B14F-4D97-AF65-F5344CB8AC3E}">
        <p14:creationId xmlns:p14="http://schemas.microsoft.com/office/powerpoint/2010/main" val="36875515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10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marL="469843" indent="-469843" eaLnBrk="1" fontAlgn="auto" hangingPunct="1">
              <a:spcAft>
                <a:spcPts val="0"/>
              </a:spcAft>
              <a:buClr>
                <a:schemeClr val="accent3"/>
              </a:buClr>
              <a:defRPr/>
            </a:pPr>
            <a:r>
              <a:rPr lang="en-US" dirty="0"/>
              <a:t>When we talk about the importance of documentation we also must talk about the importance of a  program participant’s file.  There are certain things that must be a part of the program participant’s file, including:</a:t>
            </a:r>
          </a:p>
          <a:p>
            <a:pPr marL="469843" indent="-469843" eaLnBrk="1" fontAlgn="auto" hangingPunct="1">
              <a:spcAft>
                <a:spcPts val="0"/>
              </a:spcAft>
              <a:buClr>
                <a:schemeClr val="accent3"/>
              </a:buClr>
              <a:defRPr/>
            </a:pPr>
            <a:r>
              <a:rPr lang="en-US" dirty="0"/>
              <a:t> </a:t>
            </a:r>
          </a:p>
          <a:p>
            <a:pPr marL="469843" indent="-469843" eaLnBrk="1" fontAlgn="auto" hangingPunct="1">
              <a:spcAft>
                <a:spcPts val="0"/>
              </a:spcAft>
              <a:buClr>
                <a:schemeClr val="accent3"/>
              </a:buClr>
              <a:buFont typeface="+mj-lt"/>
              <a:buAutoNum type="arabicPeriod"/>
              <a:defRPr/>
            </a:pPr>
            <a:r>
              <a:rPr lang="en-US" dirty="0"/>
              <a:t>Case Record</a:t>
            </a:r>
          </a:p>
          <a:p>
            <a:pPr marL="469843" indent="-469843" eaLnBrk="1" fontAlgn="auto" hangingPunct="1">
              <a:spcAft>
                <a:spcPts val="0"/>
              </a:spcAft>
              <a:buClr>
                <a:schemeClr val="accent3"/>
              </a:buClr>
              <a:buFont typeface="+mj-lt"/>
              <a:buAutoNum type="arabicPeriod"/>
              <a:defRPr/>
            </a:pPr>
            <a:r>
              <a:rPr lang="en-US" dirty="0"/>
              <a:t>Intake/Assessment</a:t>
            </a:r>
          </a:p>
          <a:p>
            <a:pPr marL="469843" indent="-469843" eaLnBrk="1" fontAlgn="auto" hangingPunct="1">
              <a:spcAft>
                <a:spcPts val="0"/>
              </a:spcAft>
              <a:buClr>
                <a:schemeClr val="accent3"/>
              </a:buClr>
              <a:buFont typeface="+mj-lt"/>
              <a:buAutoNum type="arabicPeriod"/>
              <a:defRPr/>
            </a:pPr>
            <a:r>
              <a:rPr lang="en-US" dirty="0"/>
              <a:t>Service Plan – and revisions to the service plan</a:t>
            </a:r>
          </a:p>
          <a:p>
            <a:pPr marL="469843" indent="-469843" eaLnBrk="1" fontAlgn="auto" hangingPunct="1">
              <a:spcAft>
                <a:spcPts val="0"/>
              </a:spcAft>
              <a:buClr>
                <a:schemeClr val="accent3"/>
              </a:buClr>
              <a:buFont typeface="+mj-lt"/>
              <a:buAutoNum type="arabicPeriod"/>
              <a:defRPr/>
            </a:pPr>
            <a:r>
              <a:rPr lang="en-US" dirty="0"/>
              <a:t>Coordination with other service providers – how is the care manager coordinating the services provider by others in the community – are the providing referrals?, helping the program participant navigate complex systems, </a:t>
            </a:r>
            <a:r>
              <a:rPr lang="en-US" dirty="0" err="1"/>
              <a:t>etc</a:t>
            </a:r>
            <a:r>
              <a:rPr lang="en-US" dirty="0"/>
              <a:t>?</a:t>
            </a:r>
          </a:p>
          <a:p>
            <a:pPr marL="469843" indent="-469843" eaLnBrk="1" fontAlgn="auto" hangingPunct="1">
              <a:spcAft>
                <a:spcPts val="0"/>
              </a:spcAft>
              <a:buClr>
                <a:schemeClr val="accent3"/>
              </a:buClr>
              <a:buFont typeface="+mj-lt"/>
              <a:buAutoNum type="arabicPeriod"/>
              <a:defRPr/>
            </a:pPr>
            <a:r>
              <a:rPr lang="en-US" dirty="0"/>
              <a:t>Case Notes – tracking formal and informal interactions</a:t>
            </a:r>
          </a:p>
          <a:p>
            <a:pPr marL="469843" indent="-469843" eaLnBrk="1" fontAlgn="auto" hangingPunct="1">
              <a:spcAft>
                <a:spcPts val="0"/>
              </a:spcAft>
              <a:buClr>
                <a:schemeClr val="accent3"/>
              </a:buClr>
              <a:buFont typeface="+mj-lt"/>
              <a:buAutoNum type="arabicPeriod"/>
              <a:defRPr/>
            </a:pPr>
            <a:r>
              <a:rPr lang="en-US" dirty="0"/>
              <a:t>You also want to document that the household meets the eligibility criteria </a:t>
            </a:r>
          </a:p>
          <a:p>
            <a:pPr marL="469843" indent="-469843" eaLnBrk="1" fontAlgn="auto" hangingPunct="1">
              <a:spcAft>
                <a:spcPts val="0"/>
              </a:spcAft>
              <a:buClr>
                <a:schemeClr val="accent3"/>
              </a:buClr>
              <a:defRPr/>
            </a:pPr>
            <a:endParaRPr lang="en-US" dirty="0"/>
          </a:p>
          <a:p>
            <a:pPr marL="469843" indent="-469843" eaLnBrk="1" fontAlgn="auto" hangingPunct="1">
              <a:spcAft>
                <a:spcPts val="0"/>
              </a:spcAft>
              <a:buClr>
                <a:schemeClr val="accent3"/>
              </a:buClr>
              <a:defRPr/>
            </a:pPr>
            <a:r>
              <a:rPr lang="en-US" dirty="0"/>
              <a:t>Throughout the rest of the presentation, we will go more in-depth on what to include in a case record, how to structure intake and assessment, what a program participant’s individualized service plan includes, and why case notes are very important for the program participant file.</a:t>
            </a:r>
          </a:p>
          <a:p>
            <a:pPr>
              <a:defRPr/>
            </a:pPr>
            <a:endParaRPr 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28FC17C6-7A14-4234-905D-15B7DD92F5F9}" type="slidenum">
              <a:rPr lang="en-US">
                <a:latin typeface="Calibri" panose="020F0502020204030204" pitchFamily="34" charset="0"/>
              </a:rPr>
              <a:pPr eaLnBrk="1" hangingPunct="1"/>
              <a:t>12</a:t>
            </a:fld>
            <a:endParaRPr lang="en-US">
              <a:latin typeface="Calibri" panose="020F0502020204030204" pitchFamily="34" charset="0"/>
            </a:endParaRPr>
          </a:p>
        </p:txBody>
      </p:sp>
    </p:spTree>
    <p:extLst>
      <p:ext uri="{BB962C8B-B14F-4D97-AF65-F5344CB8AC3E}">
        <p14:creationId xmlns:p14="http://schemas.microsoft.com/office/powerpoint/2010/main" val="303251895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89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689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t>We’re going to take a little time and talk about: </a:t>
            </a:r>
          </a:p>
          <a:p>
            <a:endParaRPr lang="en-US" altLang="en-US" dirty="0"/>
          </a:p>
          <a:p>
            <a:pPr marL="177845" indent="-177845">
              <a:buFont typeface="Arial" panose="020B0604020202020204" pitchFamily="34" charset="0"/>
              <a:buChar char="•"/>
            </a:pPr>
            <a:r>
              <a:rPr lang="en-US" altLang="en-US" dirty="0"/>
              <a:t>what should be included in the program participant case record and examples of the things that your agency includes in the record?</a:t>
            </a:r>
          </a:p>
          <a:p>
            <a:endParaRPr lang="en-US" altLang="en-US" dirty="0"/>
          </a:p>
          <a:p>
            <a:r>
              <a:rPr lang="en-US" altLang="en-US" dirty="0"/>
              <a:t>Do you have paper files, electronic databased or both? </a:t>
            </a:r>
          </a:p>
          <a:p>
            <a:endParaRPr lang="en-US" altLang="en-US" dirty="0"/>
          </a:p>
          <a:p>
            <a:r>
              <a:rPr lang="en-US" altLang="en-US" dirty="0"/>
              <a:t>Either method of documenting services you need to ensure that you have the appropriate document’s, they are in order and easy to find.</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B41E564C-67A6-4211-B584-E389EF6607A7}" type="slidenum">
              <a:rPr lang="en-US">
                <a:latin typeface="Calibri" panose="020F0502020204030204" pitchFamily="34" charset="0"/>
              </a:rPr>
              <a:pPr eaLnBrk="1" hangingPunct="1"/>
              <a:t>13</a:t>
            </a:fld>
            <a:endParaRPr lang="en-US">
              <a:latin typeface="Calibri" panose="020F0502020204030204" pitchFamily="34" charset="0"/>
            </a:endParaRPr>
          </a:p>
        </p:txBody>
      </p:sp>
    </p:spTree>
    <p:extLst>
      <p:ext uri="{BB962C8B-B14F-4D97-AF65-F5344CB8AC3E}">
        <p14:creationId xmlns:p14="http://schemas.microsoft.com/office/powerpoint/2010/main" val="193194846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99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8915" name="Notes Placeholder 2"/>
          <p:cNvSpPr>
            <a:spLocks noGrp="1"/>
          </p:cNvSpPr>
          <p:nvPr>
            <p:ph type="body" idx="1"/>
          </p:nvPr>
        </p:nvSpPr>
        <p:spPr bwMode="auto"/>
        <p:txBody>
          <a:bodyPr wrap="square" numCol="1" anchor="t" anchorCtr="0" compatLnSpc="1">
            <a:prstTxWarp prst="textNoShape">
              <a:avLst/>
            </a:prstTxWarp>
          </a:bodyPr>
          <a:lstStyle/>
          <a:p>
            <a:pPr marL="281906" indent="-281906" eaLnBrk="1" fontAlgn="auto" hangingPunct="1">
              <a:spcAft>
                <a:spcPts val="0"/>
              </a:spcAft>
              <a:buClr>
                <a:schemeClr val="accent3"/>
              </a:buClr>
              <a:defRPr/>
            </a:pPr>
            <a:r>
              <a:rPr lang="en-US" dirty="0"/>
              <a:t>The case record tells the program participant’s story.  </a:t>
            </a:r>
          </a:p>
          <a:p>
            <a:pPr marL="281906" indent="-281906" eaLnBrk="1" fontAlgn="auto" hangingPunct="1">
              <a:spcAft>
                <a:spcPts val="0"/>
              </a:spcAft>
              <a:buClr>
                <a:schemeClr val="accent3"/>
              </a:buClr>
              <a:defRPr/>
            </a:pPr>
            <a:endParaRPr lang="en-US" dirty="0"/>
          </a:p>
          <a:p>
            <a:pPr marL="281906" indent="-281906" eaLnBrk="1" fontAlgn="auto" hangingPunct="1">
              <a:spcAft>
                <a:spcPts val="0"/>
              </a:spcAft>
              <a:buClr>
                <a:schemeClr val="accent3"/>
              </a:buClr>
              <a:defRPr/>
            </a:pPr>
            <a:r>
              <a:rPr lang="en-US" dirty="0"/>
              <a:t>They contain all the information about the program participant that care managers gain from intake &amp; assessment, service plan, and all other interactions.  The case record is an extremely useful tool in providing case management services.  They are useful for recording and transmitting information. A helpful aid in planning and monitoring program participant’s progress toward goals. </a:t>
            </a:r>
          </a:p>
          <a:p>
            <a:pPr marL="281906" indent="-281906" eaLnBrk="1" fontAlgn="auto" hangingPunct="1">
              <a:spcAft>
                <a:spcPts val="0"/>
              </a:spcAft>
              <a:buClr>
                <a:schemeClr val="accent3"/>
              </a:buClr>
              <a:defRPr/>
            </a:pPr>
            <a:endParaRPr lang="en-US" dirty="0"/>
          </a:p>
          <a:p>
            <a:pPr marL="281906" indent="-281906" eaLnBrk="1" fontAlgn="auto" hangingPunct="1">
              <a:spcAft>
                <a:spcPts val="0"/>
              </a:spcAft>
              <a:buClr>
                <a:schemeClr val="accent3"/>
              </a:buClr>
              <a:defRPr/>
            </a:pPr>
            <a:r>
              <a:rPr lang="en-US" dirty="0"/>
              <a:t>A well-organized record provides quick access to important information. </a:t>
            </a:r>
          </a:p>
          <a:p>
            <a:pPr marL="281906" indent="-281906" eaLnBrk="1" fontAlgn="auto" hangingPunct="1">
              <a:spcAft>
                <a:spcPts val="0"/>
              </a:spcAft>
              <a:buClr>
                <a:schemeClr val="accent3"/>
              </a:buClr>
              <a:defRPr/>
            </a:pPr>
            <a:endParaRPr lang="en-US" dirty="0"/>
          </a:p>
          <a:p>
            <a:pPr marL="281906" marR="0" lvl="0" indent="-281906" algn="l" defTabSz="914400" rtl="0" eaLnBrk="1" fontAlgn="auto" latinLnBrk="0" hangingPunct="1">
              <a:lnSpc>
                <a:spcPct val="100000"/>
              </a:lnSpc>
              <a:spcBef>
                <a:spcPct val="30000"/>
              </a:spcBef>
              <a:spcAft>
                <a:spcPts val="0"/>
              </a:spcAft>
              <a:buClr>
                <a:schemeClr val="accent3"/>
              </a:buClr>
              <a:buSzTx/>
              <a:buFontTx/>
              <a:buNone/>
              <a:tabLst/>
              <a:defRPr/>
            </a:pPr>
            <a:r>
              <a:rPr lang="en-US" dirty="0"/>
              <a:t>Records assist with continuity of service when there is a change in staff. A case file should allow for a new staff member to walk in and have an understanding of that program participant – goals, services to date, strengths, challenges, referrals, etc.</a:t>
            </a:r>
          </a:p>
          <a:p>
            <a:pPr marL="281906" indent="-281906" eaLnBrk="1" fontAlgn="auto" hangingPunct="1">
              <a:spcAft>
                <a:spcPts val="0"/>
              </a:spcAft>
              <a:buClr>
                <a:schemeClr val="accent3"/>
              </a:buClr>
              <a:defRPr/>
            </a:pPr>
            <a:endParaRPr lang="en-US" dirty="0"/>
          </a:p>
          <a:p>
            <a:pPr lvl="0" algn="l" eaLnBrk="1" hangingPunct="1">
              <a:spcBef>
                <a:spcPct val="0"/>
              </a:spcBef>
              <a:defRPr/>
            </a:pPr>
            <a:endParaRPr lang="en-US" dirty="0"/>
          </a:p>
          <a:p>
            <a:pPr eaLnBrk="1" hangingPunct="1">
              <a:spcBef>
                <a:spcPct val="0"/>
              </a:spcBef>
              <a:defRPr/>
            </a:pPr>
            <a:r>
              <a:rPr lang="en-US" dirty="0"/>
              <a:t>It is recommended that you have consistency in how your case records are organized – that way information is easy to find no matter what program participant you are working with.  Tabs can be really useful in organizing a case record.</a:t>
            </a:r>
          </a:p>
          <a:p>
            <a:pPr eaLnBrk="1" hangingPunct="1">
              <a:spcBef>
                <a:spcPct val="0"/>
              </a:spcBef>
              <a:defRPr/>
            </a:pPr>
            <a:endParaRPr lang="en-US" dirty="0"/>
          </a:p>
          <a:p>
            <a:pPr eaLnBrk="1" hangingPunct="1">
              <a:spcBef>
                <a:spcPct val="0"/>
              </a:spcBef>
              <a:defRPr/>
            </a:pPr>
            <a:endParaRPr lang="en-US" dirty="0"/>
          </a:p>
        </p:txBody>
      </p:sp>
      <p:sp>
        <p:nvSpPr>
          <p:cNvPr id="45060" name="Slide Number Placeholder 3"/>
          <p:cNvSpPr>
            <a:spLocks noGrp="1"/>
          </p:cNvSpPr>
          <p:nvPr>
            <p:ph type="sldNum" sz="quarter" idx="5"/>
          </p:nvPr>
        </p:nvSpPr>
        <p:spPr bwMode="auto">
          <a:ln>
            <a:miter lim="800000"/>
            <a:headEnd/>
            <a:tailEnd/>
          </a:ln>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AF0475D3-3E1F-4EA7-B7C6-53BA14B86196}" type="slidenum">
              <a:rPr lang="en-US">
                <a:latin typeface="Calibri" panose="020F0502020204030204" pitchFamily="34" charset="0"/>
              </a:rPr>
              <a:pPr eaLnBrk="1" hangingPunct="1"/>
              <a:t>14</a:t>
            </a:fld>
            <a:endParaRPr lang="en-US">
              <a:latin typeface="Calibri" panose="020F0502020204030204" pitchFamily="34" charset="0"/>
            </a:endParaRPr>
          </a:p>
        </p:txBody>
      </p:sp>
    </p:spTree>
    <p:extLst>
      <p:ext uri="{BB962C8B-B14F-4D97-AF65-F5344CB8AC3E}">
        <p14:creationId xmlns:p14="http://schemas.microsoft.com/office/powerpoint/2010/main" val="151005920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20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720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t>Provided on this slide is an example of a case record checklist.  The checklist is very helpful to have as the beginning or top page of the file.  It is useful in keeping your file organized therefore keeping your relationship with your program participant organized.  As noted, it is important to add releases of information update at least annually and when circumstances change.</a:t>
            </a:r>
          </a:p>
          <a:p>
            <a:pPr eaLnBrk="1" hangingPunct="1">
              <a:spcBef>
                <a:spcPct val="0"/>
              </a:spcBef>
            </a:pPr>
            <a:endParaRPr lang="en-US" altLang="en-US" dirty="0"/>
          </a:p>
          <a:p>
            <a:pPr eaLnBrk="1" hangingPunct="1">
              <a:spcBef>
                <a:spcPct val="0"/>
              </a:spcBef>
            </a:pPr>
            <a:r>
              <a:rPr lang="en-US" altLang="en-US" dirty="0"/>
              <a:t>What’s been added to the reporting over time is the food stamp screen:</a:t>
            </a:r>
          </a:p>
          <a:p>
            <a:pPr eaLnBrk="1" hangingPunct="1">
              <a:spcBef>
                <a:spcPct val="0"/>
              </a:spcBef>
            </a:pPr>
            <a:endParaRPr lang="en-US" altLang="en-US" dirty="0"/>
          </a:p>
          <a:p>
            <a:pPr marL="177845" indent="-177845" eaLnBrk="1" hangingPunct="1">
              <a:spcBef>
                <a:spcPct val="0"/>
              </a:spcBef>
              <a:buFont typeface="Arial" panose="020B0604020202020204" pitchFamily="34" charset="0"/>
              <a:buChar char="•"/>
            </a:pPr>
            <a:r>
              <a:rPr lang="en-US" altLang="en-US" dirty="0"/>
              <a:t>did they enter the program with food stamps? </a:t>
            </a:r>
          </a:p>
          <a:p>
            <a:pPr marL="177845" indent="-177845" eaLnBrk="1" hangingPunct="1">
              <a:spcBef>
                <a:spcPct val="0"/>
              </a:spcBef>
              <a:buFont typeface="Arial" panose="020B0604020202020204" pitchFamily="34" charset="0"/>
              <a:buChar char="•"/>
            </a:pPr>
            <a:r>
              <a:rPr lang="en-US" altLang="en-US" dirty="0"/>
              <a:t>did you help them get food stamps? </a:t>
            </a:r>
          </a:p>
          <a:p>
            <a:pPr marL="177845" indent="-177845" eaLnBrk="1" hangingPunct="1">
              <a:spcBef>
                <a:spcPct val="0"/>
              </a:spcBef>
              <a:buFont typeface="Arial" panose="020B0604020202020204" pitchFamily="34" charset="0"/>
              <a:buChar char="•"/>
            </a:pPr>
            <a:r>
              <a:rPr lang="en-US" altLang="en-US" dirty="0"/>
              <a:t>Or did you help them, and they are not eligible. </a:t>
            </a:r>
          </a:p>
          <a:p>
            <a:pPr marL="177845" indent="-177845" eaLnBrk="1" hangingPunct="1">
              <a:spcBef>
                <a:spcPct val="0"/>
              </a:spcBef>
              <a:buFont typeface="Arial" panose="020B0604020202020204" pitchFamily="34" charset="0"/>
              <a:buChar char="•"/>
            </a:pPr>
            <a:endParaRPr lang="en-US" altLang="en-US" dirty="0"/>
          </a:p>
          <a:p>
            <a:pPr eaLnBrk="1" hangingPunct="1">
              <a:spcBef>
                <a:spcPct val="0"/>
              </a:spcBef>
            </a:pPr>
            <a:r>
              <a:rPr lang="en-US" altLang="en-US" dirty="0"/>
              <a:t>IDHS wants to see this information so it should be documented at the time of intake and assessment and should be tracked.</a:t>
            </a:r>
          </a:p>
        </p:txBody>
      </p:sp>
      <p:sp>
        <p:nvSpPr>
          <p:cNvPr id="47108" name="Slide Number Placeholder 3"/>
          <p:cNvSpPr>
            <a:spLocks noGrp="1"/>
          </p:cNvSpPr>
          <p:nvPr>
            <p:ph type="sldNum" sz="quarter" idx="5"/>
          </p:nvPr>
        </p:nvSpPr>
        <p:spPr bwMode="auto">
          <a:ln>
            <a:miter lim="800000"/>
            <a:headEnd/>
            <a:tailEnd/>
          </a:ln>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1626DE20-E1BF-4074-A62E-3E949CAE8D30}" type="slidenum">
              <a:rPr lang="en-US">
                <a:latin typeface="Calibri" panose="020F0502020204030204" pitchFamily="34" charset="0"/>
              </a:rPr>
              <a:pPr eaLnBrk="1" hangingPunct="1"/>
              <a:t>15</a:t>
            </a:fld>
            <a:endParaRPr lang="en-US">
              <a:latin typeface="Calibri" panose="020F0502020204030204" pitchFamily="34" charset="0"/>
            </a:endParaRPr>
          </a:p>
        </p:txBody>
      </p:sp>
    </p:spTree>
    <p:extLst>
      <p:ext uri="{BB962C8B-B14F-4D97-AF65-F5344CB8AC3E}">
        <p14:creationId xmlns:p14="http://schemas.microsoft.com/office/powerpoint/2010/main" val="180899876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20000"/>
          </a:bodyPr>
          <a:lstStyle/>
          <a:p>
            <a:pPr defTabSz="948507">
              <a:defRPr/>
            </a:pPr>
            <a:r>
              <a:rPr lang="en-US" altLang="en-US" dirty="0"/>
              <a:t>Some agencies now have separate departments and staff that complete the intake and assessment – either way your agency is set up – make sure you have appropriate communication m</a:t>
            </a:r>
            <a:r>
              <a:rPr lang="en-US" dirty="0"/>
              <a:t>echanisms to record this information in your program participant records. </a:t>
            </a:r>
          </a:p>
          <a:p>
            <a:endParaRPr lang="en-US" dirty="0"/>
          </a:p>
          <a:p>
            <a:r>
              <a:rPr lang="en-US" dirty="0"/>
              <a:t>It is important to know your paperwork! What does that mean? Know what documents and know what is required to be documented.  </a:t>
            </a:r>
          </a:p>
          <a:p>
            <a:endParaRPr lang="en-US" dirty="0"/>
          </a:p>
          <a:p>
            <a:r>
              <a:rPr lang="en-US" dirty="0"/>
              <a:t>The best way to gather information is through conversation with the program participant and not a q &amp; a session. A conversational approach is a reflection of listening and caring rather than asking questions to collect information for paperwork. </a:t>
            </a:r>
          </a:p>
          <a:p>
            <a:endParaRPr lang="en-US" dirty="0"/>
          </a:p>
          <a:p>
            <a:r>
              <a:rPr lang="en-US" dirty="0"/>
              <a:t>Family program, make sure you’re asking questions about the family needs You also want to highlight the program participant’s strengths and needs.  </a:t>
            </a:r>
          </a:p>
          <a:p>
            <a:endParaRPr lang="en-US" dirty="0"/>
          </a:p>
          <a:p>
            <a:r>
              <a:rPr lang="en-US" dirty="0"/>
              <a:t>You may learn more about community resources best from the program participant than fellow case workers. program participants usually know the community resources such as food or clothes pantries or even where to get a shower best. </a:t>
            </a:r>
          </a:p>
          <a:p>
            <a:endParaRPr lang="en-US" dirty="0"/>
          </a:p>
          <a:p>
            <a:r>
              <a:rPr lang="en-US" dirty="0"/>
              <a:t>EXAMPLE: Quote from a care manager "As a new care manager to the area, my program participant provided me with resources that I had no idea existed. I thanked them for their valuable information, which made them feel like part of the team and made our program participant/care manager relationship stronger, more of a partnership."</a:t>
            </a:r>
            <a:endParaRPr lang="en-US" dirty="0">
              <a:cs typeface="Calibri"/>
            </a:endParaRPr>
          </a:p>
          <a:p>
            <a:endParaRPr lang="en-US" dirty="0"/>
          </a:p>
          <a:p>
            <a:r>
              <a:rPr lang="en-US" dirty="0"/>
              <a:t>Help them identify their strengths and acknowledge them.  </a:t>
            </a:r>
          </a:p>
          <a:p>
            <a:r>
              <a:rPr lang="en-US" dirty="0"/>
              <a:t> </a:t>
            </a: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16</a:t>
            </a:fld>
            <a:endParaRPr lang="en-US"/>
          </a:p>
        </p:txBody>
      </p:sp>
    </p:spTree>
    <p:extLst>
      <p:ext uri="{BB962C8B-B14F-4D97-AF65-F5344CB8AC3E}">
        <p14:creationId xmlns:p14="http://schemas.microsoft.com/office/powerpoint/2010/main" val="223183456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20000"/>
          </a:bodyPr>
          <a:lstStyle/>
          <a:p>
            <a:pPr eaLnBrk="1" hangingPunct="1">
              <a:spcBef>
                <a:spcPct val="0"/>
              </a:spcBef>
            </a:pPr>
            <a:r>
              <a:rPr lang="en-US" altLang="en-US" dirty="0"/>
              <a:t>During intake and while completing the assessment, care managers should use this time to identify the program participants needs including physical, psychological, financial and social.  Also during the assessment, you should work with the program participant to identify strengths and resources that they have.  Often times care managers try to complete the assessment during the first day that they meet the program participant and/or during one sitting.  It is difficult for anyone to reveal their entire life story to someone they just met and/or during one sitting.  If possible, care managers should break the assessment into sections based on the program participant’s readiness and edit as you learn more about the individual.</a:t>
            </a:r>
          </a:p>
          <a:p>
            <a:pPr eaLnBrk="1" hangingPunct="1">
              <a:spcBef>
                <a:spcPct val="0"/>
              </a:spcBef>
            </a:pPr>
            <a:endParaRPr lang="en-US" altLang="en-US" dirty="0"/>
          </a:p>
          <a:p>
            <a:pPr eaLnBrk="1" hangingPunct="1">
              <a:spcBef>
                <a:spcPct val="0"/>
              </a:spcBef>
            </a:pPr>
            <a:r>
              <a:rPr lang="en-US" altLang="en-US" dirty="0"/>
              <a:t>The intake and assessment process should be a collaborative, interactive process between the care manager and the program participant. </a:t>
            </a:r>
          </a:p>
          <a:p>
            <a:pPr eaLnBrk="1" hangingPunct="1">
              <a:spcBef>
                <a:spcPct val="0"/>
              </a:spcBef>
            </a:pPr>
            <a:endParaRPr lang="en-US" altLang="en-US" dirty="0"/>
          </a:p>
          <a:p>
            <a:pPr eaLnBrk="1" hangingPunct="1">
              <a:spcBef>
                <a:spcPct val="0"/>
              </a:spcBef>
            </a:pPr>
            <a:r>
              <a:rPr lang="en-US" altLang="en-US" dirty="0"/>
              <a:t>The care manager should try to give at least equal weight to a program participants/family’s strengths as a mechanism to building the relationship. </a:t>
            </a:r>
          </a:p>
          <a:p>
            <a:pPr eaLnBrk="1" hangingPunct="1">
              <a:spcBef>
                <a:spcPct val="0"/>
              </a:spcBef>
            </a:pPr>
            <a:endParaRPr lang="en-US" altLang="en-US" dirty="0"/>
          </a:p>
          <a:p>
            <a:pPr eaLnBrk="1" hangingPunct="1">
              <a:spcBef>
                <a:spcPct val="0"/>
              </a:spcBef>
            </a:pPr>
            <a:r>
              <a:rPr lang="en-US" altLang="en-US" dirty="0"/>
              <a:t>Each provider is required to submit annually for approval by IDHS all participant intake forms, and assessment forms as prescribed in the Funding Plan.  All participants will have a completed intake and assessment done upon entry into the program </a:t>
            </a:r>
          </a:p>
          <a:p>
            <a:endParaRPr lang="en-US" altLang="en-US" dirty="0"/>
          </a:p>
          <a:p>
            <a:r>
              <a:rPr lang="en-US" altLang="en-US" dirty="0"/>
              <a:t>As mentioned before, know your assessment backward and forward – that way you can fill in answers as they talk.</a:t>
            </a:r>
          </a:p>
          <a:p>
            <a:endParaRPr lang="en-US" dirty="0"/>
          </a:p>
          <a:p>
            <a:r>
              <a:rPr lang="en-US" dirty="0"/>
              <a:t>When this are going well, you're checking all the boxes, </a:t>
            </a:r>
          </a:p>
          <a:p>
            <a:endParaRPr lang="en-US" dirty="0"/>
          </a:p>
          <a:p>
            <a:r>
              <a:rPr lang="en-US" dirty="0"/>
              <a:t>Often, when we are housing someone, we are taking them from a community that they know to a community that they don’t know or are unfamiliar, so we need to make sure once we house someone it is the beginning of how to navigate the system and community. </a:t>
            </a:r>
          </a:p>
        </p:txBody>
      </p:sp>
      <p:sp>
        <p:nvSpPr>
          <p:cNvPr id="4" name="Slide Number Placeholder 3"/>
          <p:cNvSpPr>
            <a:spLocks noGrp="1"/>
          </p:cNvSpPr>
          <p:nvPr>
            <p:ph type="sldNum" sz="quarter" idx="5"/>
          </p:nvPr>
        </p:nvSpPr>
        <p:spPr/>
        <p:txBody>
          <a:bodyPr/>
          <a:lstStyle/>
          <a:p>
            <a:fld id="{2C24CA76-371B-45CC-A743-C7F8A69142C2}" type="slidenum">
              <a:rPr lang="en-US" smtClean="0"/>
              <a:pPr/>
              <a:t>17</a:t>
            </a:fld>
            <a:endParaRPr lang="en-US"/>
          </a:p>
        </p:txBody>
      </p:sp>
    </p:spTree>
    <p:extLst>
      <p:ext uri="{BB962C8B-B14F-4D97-AF65-F5344CB8AC3E}">
        <p14:creationId xmlns:p14="http://schemas.microsoft.com/office/powerpoint/2010/main" val="74440522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US" dirty="0"/>
              <a:t>When working with a program participant, the care manager should use the intake and assessment process as an opportunity to create an Individual Service Plan. </a:t>
            </a: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18</a:t>
            </a:fld>
            <a:endParaRPr lang="en-US"/>
          </a:p>
        </p:txBody>
      </p:sp>
    </p:spTree>
    <p:extLst>
      <p:ext uri="{BB962C8B-B14F-4D97-AF65-F5344CB8AC3E}">
        <p14:creationId xmlns:p14="http://schemas.microsoft.com/office/powerpoint/2010/main" val="144641764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85000" lnSpcReduction="20000"/>
          </a:bodyPr>
          <a:lstStyle/>
          <a:p>
            <a:pPr eaLnBrk="1" hangingPunct="1">
              <a:spcBef>
                <a:spcPct val="0"/>
              </a:spcBef>
              <a:defRPr/>
            </a:pPr>
            <a:endParaRPr lang="en-US" dirty="0"/>
          </a:p>
          <a:p>
            <a:pPr eaLnBrk="1" hangingPunct="1">
              <a:spcBef>
                <a:spcPct val="0"/>
              </a:spcBef>
              <a:defRPr/>
            </a:pPr>
            <a:r>
              <a:rPr lang="en-US" dirty="0"/>
              <a:t>It is the road map for where the program participant is coming from to where the program participant is going. Seeing everything that we start with. Best practice and a requirement of IDHS is that there is a plan within the first week of program entry. Highlight short and long-term goals.. After that first service plan, hopefully the short-term goals and are revised as they continue through the program. </a:t>
            </a:r>
          </a:p>
          <a:p>
            <a:pPr eaLnBrk="1" hangingPunct="1">
              <a:spcBef>
                <a:spcPct val="0"/>
              </a:spcBef>
              <a:defRPr/>
            </a:pPr>
            <a:endParaRPr lang="en-US" dirty="0"/>
          </a:p>
          <a:p>
            <a:pPr eaLnBrk="1" hangingPunct="1">
              <a:spcBef>
                <a:spcPct val="0"/>
              </a:spcBef>
              <a:defRPr/>
            </a:pPr>
            <a:r>
              <a:rPr lang="en-US" b="1" dirty="0"/>
              <a:t>Example: </a:t>
            </a:r>
            <a:r>
              <a:rPr lang="en-US" dirty="0"/>
              <a:t>If the goal is to get a GED, we’ve got to find out where are classes being held, the fees, what days does the class meet, prep for the classes, checking these boxes is a path to the long-term goal of getting the GED and should be acknowledged and celebrated as the program participant is completing each task.  </a:t>
            </a:r>
          </a:p>
          <a:p>
            <a:pPr eaLnBrk="1" hangingPunct="1">
              <a:spcBef>
                <a:spcPct val="0"/>
              </a:spcBef>
              <a:defRPr/>
            </a:pPr>
            <a:endParaRPr lang="en-US" dirty="0"/>
          </a:p>
          <a:p>
            <a:pPr eaLnBrk="1" hangingPunct="1">
              <a:spcBef>
                <a:spcPct val="0"/>
              </a:spcBef>
              <a:defRPr/>
            </a:pPr>
            <a:r>
              <a:rPr lang="en-US" dirty="0"/>
              <a:t>Let’s say that same program participant hasn’t been to the doctor in a while, and the program participant see’s the GED as more important that the doctor. You might see otherwise., you need to both be on the same page as to what it is that that program participant wants to achieve. This is where your motivational interviewing skills would come in to play to help redirect the program participant or to help them to realize that their health is important for them to achieve the goal of achieving their GED.  </a:t>
            </a:r>
          </a:p>
          <a:p>
            <a:pPr eaLnBrk="1" hangingPunct="1">
              <a:spcBef>
                <a:spcPct val="0"/>
              </a:spcBef>
              <a:defRPr/>
            </a:pPr>
            <a:endParaRPr lang="en-US" dirty="0"/>
          </a:p>
          <a:p>
            <a:pPr eaLnBrk="1" hangingPunct="1">
              <a:spcBef>
                <a:spcPct val="0"/>
              </a:spcBef>
              <a:defRPr/>
            </a:pPr>
            <a:r>
              <a:rPr lang="en-US" dirty="0"/>
              <a:t>Ask the program participant what goals they want to set, what they are interested to work on.  It is important that care managers don’t impose goals on the program participant.  How do you think it would feel to have goals imposed on you?  If it isn’t something the program participant is interested in working on or ready to address that piece of their life and it imposed on them, the relationship between the care manager and program participant will suffer.  The service plan needs to have measurable goals with defined activities and timeframes for each objective. Most agencies use SMART goals when setting goals for staff you should think of the goals with you program participants as the same. The program participant needs to lead this effort in setting goals, objectives, and timeframes and care managers need to encourage, empower, respect, and support the program participant in those efforts.</a:t>
            </a:r>
          </a:p>
          <a:p>
            <a:pPr eaLnBrk="1" hangingPunct="1">
              <a:spcBef>
                <a:spcPct val="0"/>
              </a:spcBef>
              <a:defRPr/>
            </a:pPr>
            <a:r>
              <a:rPr lang="en-US" dirty="0"/>
              <a:t> </a:t>
            </a:r>
          </a:p>
          <a:p>
            <a:pPr eaLnBrk="1" hangingPunct="1">
              <a:spcBef>
                <a:spcPct val="0"/>
              </a:spcBef>
              <a:defRPr/>
            </a:pPr>
            <a:r>
              <a:rPr lang="en-US" sz="800" dirty="0"/>
              <a:t>Additionally, the plan should include both short and long-term goals that coordinate an </a:t>
            </a:r>
            <a:r>
              <a:rPr lang="en-US" dirty="0"/>
              <a:t>effective and efficient package of services that meet the needs of the program participant.  Including short term goals is really important.  By meeting those goals program participants feel encouraged. Those accomplishments need to be celebrated.</a:t>
            </a:r>
            <a:endParaRPr lang="en-US" sz="300" dirty="0"/>
          </a:p>
          <a:p>
            <a:pPr marL="281906" indent="-281906" eaLnBrk="1" fontAlgn="auto" hangingPunct="1">
              <a:spcAft>
                <a:spcPts val="0"/>
              </a:spcAft>
              <a:buClr>
                <a:schemeClr val="accent3"/>
              </a:buClr>
              <a:defRPr/>
            </a:pPr>
            <a:endParaRPr lang="en-US" sz="800" dirty="0"/>
          </a:p>
          <a:p>
            <a:pPr marL="281906" indent="-281906" eaLnBrk="1" fontAlgn="auto" hangingPunct="1">
              <a:spcAft>
                <a:spcPts val="0"/>
              </a:spcAft>
              <a:buClr>
                <a:schemeClr val="accent3"/>
              </a:buClr>
              <a:defRPr/>
            </a:pPr>
            <a:r>
              <a:rPr lang="en-US" sz="800" dirty="0"/>
              <a:t>During the service plan process b</a:t>
            </a:r>
            <a:r>
              <a:rPr lang="en-US" dirty="0"/>
              <a:t>oth the program participant and care manager need to come to an agreement that supports the program participant’s self-determination and self-efficacy.  Ask the program participant what they need from you as the care manager to accomplish the goals they have identified.</a:t>
            </a:r>
          </a:p>
          <a:p>
            <a:pPr marL="281906" indent="-281906" eaLnBrk="1" fontAlgn="auto" hangingPunct="1">
              <a:spcAft>
                <a:spcPts val="0"/>
              </a:spcAft>
              <a:buClr>
                <a:schemeClr val="accent3"/>
              </a:buClr>
              <a:defRPr/>
            </a:pPr>
            <a:endParaRPr lang="en-US" sz="300" dirty="0"/>
          </a:p>
          <a:p>
            <a:pPr marL="281259" indent="-281259" eaLnBrk="1" fontAlgn="auto" hangingPunct="1">
              <a:spcAft>
                <a:spcPts val="0"/>
              </a:spcAft>
              <a:buClr>
                <a:schemeClr val="accent3"/>
              </a:buClr>
              <a:defRPr/>
            </a:pPr>
            <a:r>
              <a:rPr lang="en-US" sz="300" dirty="0"/>
              <a:t>Make sure that the care manager and care manager both sign the service plan and the program participant should be given a copy.  This should be done each time there is a revision. </a:t>
            </a:r>
            <a:endParaRPr lang="en-US" sz="300" dirty="0">
              <a:cs typeface="Calibri"/>
            </a:endParaRP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19</a:t>
            </a:fld>
            <a:endParaRPr lang="en-US"/>
          </a:p>
        </p:txBody>
      </p:sp>
    </p:spTree>
    <p:extLst>
      <p:ext uri="{BB962C8B-B14F-4D97-AF65-F5344CB8AC3E}">
        <p14:creationId xmlns:p14="http://schemas.microsoft.com/office/powerpoint/2010/main" val="69617897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lnSpcReduction="10000"/>
          </a:bodyPr>
          <a:lstStyle/>
          <a:p>
            <a:pPr defTabSz="948507">
              <a:defRPr/>
            </a:pPr>
            <a:r>
              <a:rPr lang="en-US" altLang="en-US" dirty="0"/>
              <a:t>Listed on this slide are some of topics that you can work with program participants to establish goals on.  It is important that program participants actively participate in the goal setting process – but these topics can be suggested and help the program participant think of areas in their lives they want to work on.  </a:t>
            </a:r>
          </a:p>
          <a:p>
            <a:pPr defTabSz="948507">
              <a:defRPr/>
            </a:pPr>
            <a:endParaRPr lang="en-US" altLang="en-US" dirty="0"/>
          </a:p>
          <a:p>
            <a:pPr defTabSz="948507">
              <a:defRPr/>
            </a:pPr>
            <a:r>
              <a:rPr lang="en-US" altLang="en-US" dirty="0"/>
              <a:t>The care manager can use the following probing questions to get the program participant to start thinking about specific goals.</a:t>
            </a:r>
          </a:p>
          <a:p>
            <a:endParaRPr lang="en-US" dirty="0"/>
          </a:p>
          <a:p>
            <a:r>
              <a:rPr lang="en-US" dirty="0"/>
              <a:t>Need probing opened ended questions:</a:t>
            </a:r>
          </a:p>
          <a:p>
            <a:endParaRPr lang="en-US" dirty="0"/>
          </a:p>
          <a:p>
            <a:r>
              <a:rPr lang="en-US" b="1" dirty="0"/>
              <a:t>Support Systems: </a:t>
            </a:r>
            <a:r>
              <a:rPr lang="en-US" dirty="0"/>
              <a:t>Who do you lean on for support? </a:t>
            </a:r>
          </a:p>
          <a:p>
            <a:endParaRPr lang="en-US" b="1" dirty="0"/>
          </a:p>
          <a:p>
            <a:r>
              <a:rPr lang="en-US" b="1" dirty="0"/>
              <a:t>Education</a:t>
            </a:r>
            <a:r>
              <a:rPr lang="en-US" dirty="0"/>
              <a:t>: What level of education have you completed? </a:t>
            </a:r>
          </a:p>
          <a:p>
            <a:endParaRPr lang="en-US" b="1" dirty="0"/>
          </a:p>
          <a:p>
            <a:r>
              <a:rPr lang="en-US" b="1" dirty="0"/>
              <a:t>Employment: </a:t>
            </a:r>
            <a:r>
              <a:rPr lang="en-US" dirty="0"/>
              <a:t>If/When you were employed what was the job you enjoyed most? </a:t>
            </a:r>
          </a:p>
          <a:p>
            <a:endParaRPr lang="en-US" dirty="0"/>
          </a:p>
          <a:p>
            <a:r>
              <a:rPr lang="en-US" dirty="0"/>
              <a:t>If you're in a housing program, a goal can be to maintain, improve, housekeeping or other possible issues that may jeopardize their housing and live their best quality of life. </a:t>
            </a:r>
          </a:p>
          <a:p>
            <a:endParaRPr lang="en-US" dirty="0"/>
          </a:p>
          <a:p>
            <a:r>
              <a:rPr lang="en-US" dirty="0"/>
              <a:t>Review the service plan regularly to see the progression and possibly revise the goals.  Maybe they are now interested in employment or need additional mental health services. </a:t>
            </a:r>
          </a:p>
        </p:txBody>
      </p:sp>
      <p:sp>
        <p:nvSpPr>
          <p:cNvPr id="4" name="Slide Number Placeholder 3"/>
          <p:cNvSpPr>
            <a:spLocks noGrp="1"/>
          </p:cNvSpPr>
          <p:nvPr>
            <p:ph type="sldNum" sz="quarter" idx="5"/>
          </p:nvPr>
        </p:nvSpPr>
        <p:spPr/>
        <p:txBody>
          <a:bodyPr/>
          <a:lstStyle/>
          <a:p>
            <a:fld id="{2C24CA76-371B-45CC-A743-C7F8A69142C2}" type="slidenum">
              <a:rPr lang="en-US" smtClean="0"/>
              <a:pPr/>
              <a:t>20</a:t>
            </a:fld>
            <a:endParaRPr lang="en-US"/>
          </a:p>
        </p:txBody>
      </p:sp>
    </p:spTree>
    <p:extLst>
      <p:ext uri="{BB962C8B-B14F-4D97-AF65-F5344CB8AC3E}">
        <p14:creationId xmlns:p14="http://schemas.microsoft.com/office/powerpoint/2010/main" val="86069246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care managers should be that program participant’s cheerleader. </a:t>
            </a:r>
          </a:p>
          <a:p>
            <a:endParaRPr lang="en-US" dirty="0"/>
          </a:p>
          <a:p>
            <a:r>
              <a:rPr lang="en-US" dirty="0"/>
              <a:t>Everyone wants the acknowledgment of their achievements, something as simple as getting to their appointment on time. </a:t>
            </a:r>
          </a:p>
          <a:p>
            <a:endParaRPr lang="en-US" dirty="0"/>
          </a:p>
          <a:p>
            <a:r>
              <a:rPr lang="en-US" dirty="0"/>
              <a:t>Help them realize the progress that they are and/or made this far. </a:t>
            </a:r>
          </a:p>
        </p:txBody>
      </p:sp>
      <p:sp>
        <p:nvSpPr>
          <p:cNvPr id="4" name="Slide Number Placeholder 3"/>
          <p:cNvSpPr>
            <a:spLocks noGrp="1"/>
          </p:cNvSpPr>
          <p:nvPr>
            <p:ph type="sldNum" sz="quarter" idx="5"/>
          </p:nvPr>
        </p:nvSpPr>
        <p:spPr/>
        <p:txBody>
          <a:bodyPr/>
          <a:lstStyle/>
          <a:p>
            <a:fld id="{2C24CA76-371B-45CC-A743-C7F8A69142C2}" type="slidenum">
              <a:rPr lang="en-US" smtClean="0"/>
              <a:pPr/>
              <a:t>21</a:t>
            </a:fld>
            <a:endParaRPr lang="en-US"/>
          </a:p>
        </p:txBody>
      </p:sp>
    </p:spTree>
    <p:extLst>
      <p:ext uri="{BB962C8B-B14F-4D97-AF65-F5344CB8AC3E}">
        <p14:creationId xmlns:p14="http://schemas.microsoft.com/office/powerpoint/2010/main" val="167006566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48507">
              <a:defRPr/>
            </a:pPr>
            <a:r>
              <a:rPr lang="en-US" altLang="en-US"/>
              <a:t>The last section that we are going to discuss is creating a fantastic case note.  What does it look like?  What should be included? How do you do it without taking up a lot of your time?  What information then gets included in the quarterly report?</a:t>
            </a:r>
          </a:p>
          <a:p>
            <a:endParaRPr lang="en-US"/>
          </a:p>
        </p:txBody>
      </p:sp>
      <p:sp>
        <p:nvSpPr>
          <p:cNvPr id="4" name="Slide Number Placeholder 3"/>
          <p:cNvSpPr>
            <a:spLocks noGrp="1"/>
          </p:cNvSpPr>
          <p:nvPr>
            <p:ph type="sldNum" sz="quarter" idx="5"/>
          </p:nvPr>
        </p:nvSpPr>
        <p:spPr/>
        <p:txBody>
          <a:bodyPr/>
          <a:lstStyle/>
          <a:p>
            <a:fld id="{2C24CA76-371B-45CC-A743-C7F8A69142C2}" type="slidenum">
              <a:rPr lang="en-US" smtClean="0"/>
              <a:pPr/>
              <a:t>22</a:t>
            </a:fld>
            <a:endParaRPr lang="en-US"/>
          </a:p>
        </p:txBody>
      </p:sp>
    </p:spTree>
    <p:extLst>
      <p:ext uri="{BB962C8B-B14F-4D97-AF65-F5344CB8AC3E}">
        <p14:creationId xmlns:p14="http://schemas.microsoft.com/office/powerpoint/2010/main" val="370557706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77500" lnSpcReduction="20000"/>
          </a:bodyPr>
          <a:lstStyle/>
          <a:p>
            <a:pPr marL="281906" indent="-281906" eaLnBrk="1" fontAlgn="auto" hangingPunct="1">
              <a:spcAft>
                <a:spcPts val="0"/>
              </a:spcAft>
              <a:buClr>
                <a:schemeClr val="accent3"/>
              </a:buClr>
              <a:defRPr/>
            </a:pPr>
            <a:r>
              <a:rPr lang="en-US" dirty="0"/>
              <a:t>After meeting with a program participant, the care manager should document and include the information in the program participant file case notes.  Case Notes reflect the formal and informal services delivered during a program participant meeting, with focus on the behavioral -- not the editorial. </a:t>
            </a:r>
          </a:p>
          <a:p>
            <a:pPr marL="281906" indent="-281906" eaLnBrk="1" fontAlgn="auto" hangingPunct="1">
              <a:spcAft>
                <a:spcPts val="0"/>
              </a:spcAft>
              <a:buClr>
                <a:schemeClr val="accent3"/>
              </a:buClr>
              <a:defRPr/>
            </a:pPr>
            <a:endParaRPr lang="en-US" dirty="0"/>
          </a:p>
          <a:p>
            <a:pPr marL="281259" indent="-281259" eaLnBrk="1" fontAlgn="auto" hangingPunct="1">
              <a:spcAft>
                <a:spcPts val="0"/>
              </a:spcAft>
              <a:buClr>
                <a:schemeClr val="accent3"/>
              </a:buClr>
              <a:defRPr/>
            </a:pPr>
            <a:r>
              <a:rPr lang="en-US" dirty="0"/>
              <a:t>program participant meetings may not always be in person – it could be over the phone.  care managers can also have case notes for informal meetings, such as impromptu conversations in the hallway, over coffee, over the phone – the program participant may share new information or progress on a short-term or long-term goal, all of these interactions should be documented as well.   </a:t>
            </a:r>
            <a:endParaRPr lang="en-US" dirty="0">
              <a:cs typeface="Calibri"/>
            </a:endParaRPr>
          </a:p>
          <a:p>
            <a:pPr marL="281906" indent="-281906" eaLnBrk="1" fontAlgn="auto" hangingPunct="1">
              <a:spcAft>
                <a:spcPts val="0"/>
              </a:spcAft>
              <a:buClr>
                <a:schemeClr val="accent3"/>
              </a:buClr>
              <a:defRPr/>
            </a:pPr>
            <a:endParaRPr lang="en-US" dirty="0"/>
          </a:p>
          <a:p>
            <a:pPr marL="281906" indent="-281906" defTabSz="948507" eaLnBrk="1" fontAlgn="auto" hangingPunct="1">
              <a:spcAft>
                <a:spcPts val="0"/>
              </a:spcAft>
              <a:buClr>
                <a:schemeClr val="accent3"/>
              </a:buClr>
              <a:defRPr/>
            </a:pPr>
            <a:r>
              <a:rPr lang="en-US" dirty="0"/>
              <a:t>Dates of contact, information and action that resulted from the contact should be included in the documentation. </a:t>
            </a:r>
            <a:r>
              <a:rPr lang="en-US" sz="800" dirty="0"/>
              <a:t> Did you see a program participant in the hallway and discuss meeting with a job training program they are interested in?  That conversation and action to be done needs to be documented not only as documentation but also as a reminder to hold the program participant and care manager accountable for any task they agreed to take on.  </a:t>
            </a:r>
            <a:endParaRPr lang="en-US" dirty="0"/>
          </a:p>
          <a:p>
            <a:pPr marL="281906" indent="-281906" eaLnBrk="1" fontAlgn="auto" hangingPunct="1">
              <a:spcAft>
                <a:spcPts val="0"/>
              </a:spcAft>
              <a:buClr>
                <a:schemeClr val="accent3"/>
              </a:buClr>
              <a:defRPr/>
            </a:pPr>
            <a:endParaRPr lang="en-US" dirty="0"/>
          </a:p>
          <a:p>
            <a:pPr marL="281906" indent="-281906" eaLnBrk="1" fontAlgn="auto" hangingPunct="1">
              <a:spcAft>
                <a:spcPts val="0"/>
              </a:spcAft>
              <a:buClr>
                <a:schemeClr val="accent3"/>
              </a:buClr>
              <a:defRPr/>
            </a:pPr>
            <a:r>
              <a:rPr lang="en-US" dirty="0"/>
              <a:t>Careful documentation is required in the Case Notes for each encounter with the program participant including, persons in his or her support system and other providers involved with the program participant. </a:t>
            </a:r>
            <a:r>
              <a:rPr lang="en-US" sz="300" dirty="0"/>
              <a:t> </a:t>
            </a:r>
            <a:endParaRPr lang="en-US" sz="800" dirty="0"/>
          </a:p>
          <a:p>
            <a:pPr marL="281906" indent="-281906" eaLnBrk="1" fontAlgn="auto" hangingPunct="1">
              <a:spcAft>
                <a:spcPts val="0"/>
              </a:spcAft>
              <a:buClr>
                <a:schemeClr val="accent3"/>
              </a:buClr>
              <a:defRPr/>
            </a:pPr>
            <a:endParaRPr lang="en-US" dirty="0"/>
          </a:p>
          <a:p>
            <a:pPr marL="281906" indent="-281906" eaLnBrk="1" fontAlgn="auto" hangingPunct="1">
              <a:spcAft>
                <a:spcPts val="0"/>
              </a:spcAft>
              <a:buClr>
                <a:schemeClr val="accent3"/>
              </a:buClr>
              <a:defRPr/>
            </a:pPr>
            <a:r>
              <a:rPr lang="en-US" dirty="0"/>
              <a:t>Case notes create a cohesive narrative that tells the program participant’s story and refers back to the program participant’s individualized service plans and their progress and or challenges.</a:t>
            </a:r>
          </a:p>
          <a:p>
            <a:pPr marL="281906" indent="-281906" eaLnBrk="1" fontAlgn="auto" hangingPunct="1">
              <a:spcAft>
                <a:spcPts val="0"/>
              </a:spcAft>
              <a:buClr>
                <a:schemeClr val="accent3"/>
              </a:buClr>
              <a:defRPr/>
            </a:pPr>
            <a:endParaRPr lang="en-US" dirty="0"/>
          </a:p>
          <a:p>
            <a:pPr marL="281906" indent="-281906" eaLnBrk="1" fontAlgn="auto" hangingPunct="1">
              <a:spcAft>
                <a:spcPts val="0"/>
              </a:spcAft>
              <a:buClr>
                <a:schemeClr val="accent3"/>
              </a:buClr>
              <a:defRPr/>
            </a:pPr>
            <a:r>
              <a:rPr lang="en-US" dirty="0"/>
              <a:t>The case note, while sometimes can be time consuming, are very important in tracking a program participant’s progress, providing reminders to both the program participant and the care manager, and keeping everyone on track.</a:t>
            </a:r>
          </a:p>
          <a:p>
            <a:endParaRPr lang="en-US" dirty="0"/>
          </a:p>
          <a:p>
            <a:r>
              <a:rPr lang="en-US" dirty="0"/>
              <a:t>Documenting: What and When, Specifics are critical.  If you are documenting what the program participant is saying be sure to repeat it back to them and confirm what they are saying. </a:t>
            </a:r>
          </a:p>
          <a:p>
            <a:endParaRPr lang="en-US" dirty="0"/>
          </a:p>
          <a:p>
            <a:r>
              <a:rPr lang="en-US" dirty="0"/>
              <a:t>Sign and date the note, most electronic record keeping systems will automatically date and time stamp the note of when you are actually entering the note, yet make sure you’re noting the date and time of when the meeting actually happened. </a:t>
            </a:r>
          </a:p>
          <a:p>
            <a:endParaRPr lang="en-US" dirty="0"/>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23</a:t>
            </a:fld>
            <a:endParaRPr lang="en-US"/>
          </a:p>
        </p:txBody>
      </p:sp>
    </p:spTree>
    <p:extLst>
      <p:ext uri="{BB962C8B-B14F-4D97-AF65-F5344CB8AC3E}">
        <p14:creationId xmlns:p14="http://schemas.microsoft.com/office/powerpoint/2010/main" val="267896692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t>This is an example of a case note that could be entered into a program participant’s file after a meeting.  It includes the name, date and time of contact.  If your program participants have a unique identifier for a database, it may be helpful to enter that as well.  </a:t>
            </a:r>
          </a:p>
          <a:p>
            <a:endParaRPr lang="en-US" altLang="en-US" dirty="0"/>
          </a:p>
          <a:p>
            <a:r>
              <a:rPr lang="en-US" altLang="en-US" dirty="0"/>
              <a:t>Was anyone else present at the meeting?  Family, children?  </a:t>
            </a:r>
          </a:p>
          <a:p>
            <a:endParaRPr lang="en-US" altLang="en-US" dirty="0"/>
          </a:p>
          <a:p>
            <a:r>
              <a:rPr lang="en-US" altLang="en-US" dirty="0"/>
              <a:t>During the meeting did you discuss the service plan and progress made?  </a:t>
            </a:r>
          </a:p>
          <a:p>
            <a:endParaRPr lang="en-US" altLang="en-US" dirty="0"/>
          </a:p>
          <a:p>
            <a:r>
              <a:rPr lang="en-US" altLang="en-US" dirty="0"/>
              <a:t>Did you make any updates to the plan?  Was progress made or were there some challenges?  </a:t>
            </a:r>
          </a:p>
          <a:p>
            <a:endParaRPr lang="en-US" altLang="en-US" dirty="0"/>
          </a:p>
          <a:p>
            <a:r>
              <a:rPr lang="en-US" altLang="en-US" dirty="0"/>
              <a:t>Did the care manager make any referrals to other services?  </a:t>
            </a:r>
          </a:p>
          <a:p>
            <a:endParaRPr lang="en-US" altLang="en-US" dirty="0"/>
          </a:p>
          <a:p>
            <a:r>
              <a:rPr lang="en-US" altLang="en-US" dirty="0"/>
              <a:t>What is the program participant responsible for?  What is the care manager responsible for?  Has the next meeting time and location been established?</a:t>
            </a:r>
          </a:p>
          <a:p>
            <a:endParaRPr lang="en-US" dirty="0"/>
          </a:p>
          <a:p>
            <a:r>
              <a:rPr lang="en-US" dirty="0"/>
              <a:t>Sign and Date the note:</a:t>
            </a:r>
          </a:p>
        </p:txBody>
      </p:sp>
      <p:sp>
        <p:nvSpPr>
          <p:cNvPr id="4" name="Slide Number Placeholder 3"/>
          <p:cNvSpPr>
            <a:spLocks noGrp="1"/>
          </p:cNvSpPr>
          <p:nvPr>
            <p:ph type="sldNum" sz="quarter" idx="5"/>
          </p:nvPr>
        </p:nvSpPr>
        <p:spPr/>
        <p:txBody>
          <a:bodyPr/>
          <a:lstStyle/>
          <a:p>
            <a:fld id="{2C24CA76-371B-45CC-A743-C7F8A69142C2}" type="slidenum">
              <a:rPr lang="en-US" smtClean="0"/>
              <a:pPr/>
              <a:t>24</a:t>
            </a:fld>
            <a:endParaRPr lang="en-US"/>
          </a:p>
        </p:txBody>
      </p:sp>
    </p:spTree>
    <p:extLst>
      <p:ext uri="{BB962C8B-B14F-4D97-AF65-F5344CB8AC3E}">
        <p14:creationId xmlns:p14="http://schemas.microsoft.com/office/powerpoint/2010/main" val="407852801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dirty="0"/>
              <a:t>It may also be helpful to include in the program participant file a checklist of services provided.  This list outlines several of the services that most care managers provide at some point while working with a program participant.  The check list is a quick and easy way for the care manager to document what services they provided.  It can serve as a reminder of what may also need to be included in more in-depth case notes and act as a tracking mechanism for reporting services in the quarterly IDHS service report. </a:t>
            </a:r>
          </a:p>
          <a:p>
            <a:endParaRPr lang="en-US" altLang="en-US" dirty="0"/>
          </a:p>
          <a:p>
            <a:r>
              <a:rPr lang="en-US" altLang="en-US" dirty="0"/>
              <a:t>Review the Services Provided Definitions, especially Outreach, case management and Follow-up services!</a:t>
            </a:r>
            <a:endParaRPr lang="en-US" altLang="en-US" dirty="0">
              <a:cs typeface="Calibri"/>
            </a:endParaRPr>
          </a:p>
          <a:p>
            <a:endParaRPr lang="en-US" altLang="en-US" dirty="0"/>
          </a:p>
          <a:p>
            <a:r>
              <a:rPr lang="en-US" altLang="en-US" dirty="0"/>
              <a:t>Every contact should include services provided even when you make an attempt to meet with a program participant it is an action that needs to be counted.</a:t>
            </a:r>
            <a:endParaRPr lang="en-US" altLang="en-US" dirty="0">
              <a:cs typeface="Calibri"/>
            </a:endParaRPr>
          </a:p>
          <a:p>
            <a:endParaRPr lang="en-US" altLang="en-US" dirty="0"/>
          </a:p>
          <a:p>
            <a:r>
              <a:rPr lang="en-US" altLang="en-US" dirty="0"/>
              <a:t>The care manager should also sign and date the checklist</a:t>
            </a:r>
            <a:endParaRPr lang="en-US" altLang="en-US" dirty="0">
              <a:cs typeface="Calibri"/>
            </a:endParaRP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25</a:t>
            </a:fld>
            <a:endParaRPr lang="en-US"/>
          </a:p>
        </p:txBody>
      </p:sp>
    </p:spTree>
    <p:extLst>
      <p:ext uri="{BB962C8B-B14F-4D97-AF65-F5344CB8AC3E}">
        <p14:creationId xmlns:p14="http://schemas.microsoft.com/office/powerpoint/2010/main" val="395306756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58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normAutofit fontScale="92500" lnSpcReduction="20000"/>
          </a:bodyPr>
          <a:lstStyle/>
          <a:p>
            <a:pPr>
              <a:defRPr/>
            </a:pPr>
            <a:r>
              <a:rPr lang="en-US" dirty="0"/>
              <a:t>IDHS SH Program, in 2009 developed a web-based quarterly reporting system, In an attempt to capture the maximum amount of available data that included statistical information</a:t>
            </a:r>
          </a:p>
          <a:p>
            <a:pPr>
              <a:defRPr/>
            </a:pPr>
            <a:endParaRPr lang="en-US" dirty="0"/>
          </a:p>
          <a:p>
            <a:pPr>
              <a:defRPr/>
            </a:pPr>
            <a:r>
              <a:rPr lang="en-US" dirty="0"/>
              <a:t>The Homeless Portal is also used for Fiscal Reporting:</a:t>
            </a:r>
          </a:p>
          <a:p>
            <a:pPr>
              <a:defRPr/>
            </a:pPr>
            <a:endParaRPr lang="en-US" dirty="0"/>
          </a:p>
          <a:p>
            <a:pPr>
              <a:defRPr/>
            </a:pPr>
            <a:r>
              <a:rPr lang="en-US" dirty="0"/>
              <a:t>Fiscal Reporting: The Fiscal Report is based on a three-part budget submitted by each agency as part of their Funding Plan. The budget contains a Budget Summary, Personnel Detail, and Program Funding Sources. </a:t>
            </a:r>
          </a:p>
          <a:p>
            <a:pPr>
              <a:defRPr/>
            </a:pPr>
            <a:endParaRPr lang="en-US" dirty="0">
              <a:cs typeface="Calibri"/>
            </a:endParaRPr>
          </a:p>
          <a:p>
            <a:pPr>
              <a:defRPr/>
            </a:pPr>
            <a:r>
              <a:rPr lang="en-US" dirty="0"/>
              <a:t>The Budget Summary consists of direct costs and administrative costs that are associated with the direct program participant services. The Personnel Detail provides specific cost information for staff responsible for direct care for program participants. </a:t>
            </a:r>
            <a:endParaRPr lang="en-US" dirty="0">
              <a:cs typeface="Calibri"/>
            </a:endParaRPr>
          </a:p>
          <a:p>
            <a:pPr>
              <a:defRPr/>
            </a:pPr>
            <a:endParaRPr lang="en-US" dirty="0"/>
          </a:p>
          <a:p>
            <a:pPr>
              <a:defRPr/>
            </a:pPr>
            <a:r>
              <a:rPr lang="en-US" dirty="0"/>
              <a:t>The Program Funding Sources section requires SHP providers to disclose other funding resources that will meet the program match requirements.</a:t>
            </a:r>
            <a:endParaRPr lang="en-US" dirty="0">
              <a:cs typeface="Calibri"/>
            </a:endParaRPr>
          </a:p>
          <a:p>
            <a:pPr>
              <a:defRPr/>
            </a:pPr>
            <a:endParaRPr lang="en-US" dirty="0"/>
          </a:p>
          <a:p>
            <a:pPr>
              <a:defRPr/>
            </a:pPr>
            <a:r>
              <a:rPr lang="en-US" dirty="0"/>
              <a:t>We cannot stress enough the importance of management, direct care staff, and/or fiscal staff to work in tandem to monitor program plans, pending service issues, participant needs, and program funding more closely throughout the year so we can work with them to meet these needs and not wait to the last 3-4 weeks of the contract to request changes or budget revisions.  </a:t>
            </a:r>
            <a:endParaRPr lang="en-US" dirty="0">
              <a:cs typeface="Calibri"/>
            </a:endParaRPr>
          </a:p>
          <a:p>
            <a:pPr>
              <a:defRPr/>
            </a:pPr>
            <a:endParaRPr lang="en-US" dirty="0"/>
          </a:p>
          <a:p>
            <a:pPr>
              <a:defRPr/>
            </a:pPr>
            <a:r>
              <a:rPr lang="en-US" dirty="0"/>
              <a:t>Fiscal staff may wish to familiarize themselves with the Quarterly Service Reports to better understand unfunded service needs delivered to SHP program participants that would validate a budget amendment request for services not currently funded by the program.</a:t>
            </a:r>
            <a:endParaRPr lang="en-US" dirty="0">
              <a:cs typeface="Calibri"/>
            </a:endParaRPr>
          </a:p>
          <a:p>
            <a:pPr>
              <a:defRPr/>
            </a:pPr>
            <a:endParaRPr lang="en-US" dirty="0"/>
          </a:p>
          <a:p>
            <a:pPr>
              <a:defRPr/>
            </a:pPr>
            <a:r>
              <a:rPr lang="en-US" dirty="0"/>
              <a:t>We will go into more detail about this later in the presentation. </a:t>
            </a:r>
            <a:endParaRPr lang="en-US" dirty="0">
              <a:cs typeface="Calibri"/>
            </a:endParaRP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11CD5757-2985-4BCD-BD36-D002EA4F6DE3}" type="slidenum">
              <a:rPr lang="en-US">
                <a:solidFill>
                  <a:srgbClr val="000000"/>
                </a:solidFill>
                <a:latin typeface="Calibri" panose="020F0502020204030204" pitchFamily="34" charset="0"/>
              </a:rPr>
              <a:pPr eaLnBrk="1" hangingPunct="1"/>
              <a:t>27</a:t>
            </a:fld>
            <a:endParaRPr lang="en-US">
              <a:solidFill>
                <a:srgbClr val="000000"/>
              </a:solidFill>
              <a:latin typeface="Calibri" panose="020F0502020204030204" pitchFamily="34" charset="0"/>
            </a:endParaRPr>
          </a:p>
        </p:txBody>
      </p:sp>
    </p:spTree>
    <p:extLst>
      <p:ext uri="{BB962C8B-B14F-4D97-AF65-F5344CB8AC3E}">
        <p14:creationId xmlns:p14="http://schemas.microsoft.com/office/powerpoint/2010/main" val="203925501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5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53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Now we will go into how to use the Supportive Housing Homeless Services Reporting Portal</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3762C72-4771-4EB8-A198-2F01572FD2D7}" type="slidenum">
              <a:rPr lang="en-US">
                <a:latin typeface="Calibri" panose="020F0502020204030204" pitchFamily="34" charset="0"/>
              </a:rPr>
              <a:pPr eaLnBrk="1" hangingPunct="1"/>
              <a:t>28</a:t>
            </a:fld>
            <a:endParaRPr lang="en-US">
              <a:latin typeface="Calibri" panose="020F0502020204030204" pitchFamily="34" charset="0"/>
            </a:endParaRPr>
          </a:p>
        </p:txBody>
      </p:sp>
    </p:spTree>
    <p:extLst>
      <p:ext uri="{BB962C8B-B14F-4D97-AF65-F5344CB8AC3E}">
        <p14:creationId xmlns:p14="http://schemas.microsoft.com/office/powerpoint/2010/main" val="3604515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48507">
              <a:defRPr/>
            </a:pPr>
            <a:r>
              <a:rPr lang="en-US" altLang="en-US"/>
              <a:t>List of DHS staff that can help you with your program questions. </a:t>
            </a:r>
          </a:p>
          <a:p>
            <a:pPr defTabSz="948507">
              <a:defRPr/>
            </a:pPr>
            <a:endParaRPr lang="en-US" altLang="en-US"/>
          </a:p>
          <a:p>
            <a:pPr defTabSz="948507">
              <a:defRPr/>
            </a:pPr>
            <a:r>
              <a:rPr lang="en-US" altLang="en-US"/>
              <a:t>Angela Campo is your primary contact for the Supportive Housing Program, </a:t>
            </a:r>
          </a:p>
          <a:p>
            <a:endParaRPr lang="en-US"/>
          </a:p>
        </p:txBody>
      </p:sp>
      <p:sp>
        <p:nvSpPr>
          <p:cNvPr id="4" name="Slide Number Placeholder 3"/>
          <p:cNvSpPr>
            <a:spLocks noGrp="1"/>
          </p:cNvSpPr>
          <p:nvPr>
            <p:ph type="sldNum" sz="quarter" idx="5"/>
          </p:nvPr>
        </p:nvSpPr>
        <p:spPr/>
        <p:txBody>
          <a:bodyPr/>
          <a:lstStyle/>
          <a:p>
            <a:fld id="{2C24CA76-371B-45CC-A743-C7F8A69142C2}" type="slidenum">
              <a:rPr lang="en-US" smtClean="0"/>
              <a:pPr/>
              <a:t>29</a:t>
            </a:fld>
            <a:endParaRPr lang="en-US"/>
          </a:p>
        </p:txBody>
      </p:sp>
    </p:spTree>
    <p:extLst>
      <p:ext uri="{BB962C8B-B14F-4D97-AF65-F5344CB8AC3E}">
        <p14:creationId xmlns:p14="http://schemas.microsoft.com/office/powerpoint/2010/main" val="323901214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84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84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First let me explain nuances of the reporting!</a:t>
            </a:r>
          </a:p>
          <a:p>
            <a:endParaRPr lang="en-US" altLang="en-US"/>
          </a:p>
          <a:p>
            <a:r>
              <a:rPr lang="en-US" altLang="en-US"/>
              <a:t>If is the 2</a:t>
            </a:r>
            <a:r>
              <a:rPr lang="en-US" altLang="en-US" baseline="30000"/>
              <a:t>nd</a:t>
            </a:r>
            <a:r>
              <a:rPr lang="en-US" altLang="en-US"/>
              <a:t> through the 4</a:t>
            </a:r>
            <a:r>
              <a:rPr lang="en-US" altLang="en-US" baseline="30000"/>
              <a:t>th</a:t>
            </a:r>
            <a:r>
              <a:rPr lang="en-US" altLang="en-US"/>
              <a:t> quarter is pretty easy and straight forward. </a:t>
            </a:r>
          </a:p>
          <a:p>
            <a:endParaRPr lang="en-US" altLang="en-US"/>
          </a:p>
          <a:p>
            <a:r>
              <a:rPr lang="en-US" altLang="en-US"/>
              <a:t>The 1</a:t>
            </a:r>
            <a:r>
              <a:rPr lang="en-US" altLang="en-US" baseline="30000"/>
              <a:t>st</a:t>
            </a:r>
            <a:r>
              <a:rPr lang="en-US" altLang="en-US"/>
              <a:t> quarter is slightly different and can be confusing to some. </a:t>
            </a:r>
          </a:p>
          <a:p>
            <a:endParaRPr lang="en-US" altLang="en-US"/>
          </a:p>
          <a:p>
            <a:r>
              <a:rPr lang="en-US" altLang="en-US"/>
              <a:t>In the 1</a:t>
            </a:r>
            <a:r>
              <a:rPr lang="en-US" altLang="en-US" baseline="30000"/>
              <a:t>st</a:t>
            </a:r>
            <a:r>
              <a:rPr lang="en-US" altLang="en-US"/>
              <a:t> quarter everyone who is currently in your program is new. </a:t>
            </a:r>
          </a:p>
          <a:p>
            <a:endParaRPr lang="en-US" altLang="en-US"/>
          </a:p>
          <a:p>
            <a:r>
              <a:rPr lang="en-US" altLang="en-US"/>
              <a:t>Entering the service date, </a:t>
            </a:r>
          </a:p>
          <a:p>
            <a:r>
              <a:rPr lang="en-US" altLang="en-US"/>
              <a:t>Step 1 – Select the contract FY for which you are reporting and click submit</a:t>
            </a:r>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C2B5E6D7-D8B4-48C8-B541-6AC0234D9E08}" type="slidenum">
              <a:rPr lang="en-US">
                <a:latin typeface="Calibri" panose="020F0502020204030204" pitchFamily="34" charset="0"/>
              </a:rPr>
              <a:pPr eaLnBrk="1" hangingPunct="1"/>
              <a:t>30</a:t>
            </a:fld>
            <a:endParaRPr lang="en-US">
              <a:latin typeface="Calibri" panose="020F0502020204030204" pitchFamily="34" charset="0"/>
            </a:endParaRPr>
          </a:p>
        </p:txBody>
      </p:sp>
    </p:spTree>
    <p:extLst>
      <p:ext uri="{BB962C8B-B14F-4D97-AF65-F5344CB8AC3E}">
        <p14:creationId xmlns:p14="http://schemas.microsoft.com/office/powerpoint/2010/main" val="2833769455"/>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9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9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Because there are 3 DHS programs that use this portal you need to choose the correct DHS homeless program for which you are reporting. </a:t>
            </a:r>
          </a:p>
          <a:p>
            <a:endParaRPr lang="en-US" altLang="en-US"/>
          </a:p>
          <a:p>
            <a:r>
              <a:rPr lang="en-US" altLang="en-US"/>
              <a:t>Supportive Housing and find your agency and/or program name and click submit</a:t>
            </a:r>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C5FA9DDB-BBA3-4C9A-A93B-8A0D344CE5C7}" type="slidenum">
              <a:rPr lang="en-US">
                <a:latin typeface="Calibri" panose="020F0502020204030204" pitchFamily="34" charset="0"/>
              </a:rPr>
              <a:pPr eaLnBrk="1" hangingPunct="1"/>
              <a:t>31</a:t>
            </a:fld>
            <a:endParaRPr lang="en-US">
              <a:latin typeface="Calibri" panose="020F0502020204030204" pitchFamily="34" charset="0"/>
            </a:endParaRPr>
          </a:p>
        </p:txBody>
      </p:sp>
    </p:spTree>
    <p:extLst>
      <p:ext uri="{BB962C8B-B14F-4D97-AF65-F5344CB8AC3E}">
        <p14:creationId xmlns:p14="http://schemas.microsoft.com/office/powerpoint/2010/main" val="143515597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04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04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Couple ways to identify your specific program. It may be possible you have different supportive housing programs that get 2 different sets of funding. </a:t>
            </a:r>
          </a:p>
          <a:p>
            <a:endParaRPr lang="en-US" altLang="en-US"/>
          </a:p>
          <a:p>
            <a:r>
              <a:rPr lang="en-US" altLang="en-US"/>
              <a:t>You will see the agency and/or program </a:t>
            </a:r>
          </a:p>
          <a:p>
            <a:r>
              <a:rPr lang="en-US" altLang="en-US"/>
              <a:t>Check the Contract # and at the end of the contract number is a number this number represents the # of participants or maximum capacity of your program. </a:t>
            </a:r>
          </a:p>
          <a:p>
            <a:endParaRPr lang="en-US" altLang="en-US"/>
          </a:p>
          <a:p>
            <a:r>
              <a:rPr lang="en-US" altLang="en-US"/>
              <a:t>‘Choose the quarter in which you are entering data and click load quarter</a:t>
            </a:r>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9BDDE66-1F69-43AF-A680-644D655FF8B4}" type="slidenum">
              <a:rPr lang="en-US">
                <a:latin typeface="Calibri" panose="020F0502020204030204" pitchFamily="34" charset="0"/>
              </a:rPr>
              <a:pPr eaLnBrk="1" hangingPunct="1"/>
              <a:t>32</a:t>
            </a:fld>
            <a:endParaRPr lang="en-US">
              <a:latin typeface="Calibri" panose="020F0502020204030204" pitchFamily="34" charset="0"/>
            </a:endParaRPr>
          </a:p>
        </p:txBody>
      </p:sp>
    </p:spTree>
    <p:extLst>
      <p:ext uri="{BB962C8B-B14F-4D97-AF65-F5344CB8AC3E}">
        <p14:creationId xmlns:p14="http://schemas.microsoft.com/office/powerpoint/2010/main" val="2329944112"/>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14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14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lnSpcReduction="10000"/>
          </a:bodyPr>
          <a:lstStyle/>
          <a:p>
            <a:r>
              <a:rPr lang="en-US" altLang="en-US"/>
              <a:t>Remember if your entering data for the first quarter everyone is new. For example, if you have 10 people in your program at the end of the 4</a:t>
            </a:r>
            <a:r>
              <a:rPr lang="en-US" altLang="en-US" baseline="30000"/>
              <a:t>th</a:t>
            </a:r>
            <a:r>
              <a:rPr lang="en-US" altLang="en-US"/>
              <a:t> quarter of the previous fiscal year those same 10 people will be considered new to your program in the first quarter of the next fiscal year. You enter everyone as new to your program. </a:t>
            </a:r>
          </a:p>
          <a:p>
            <a:endParaRPr lang="en-US" altLang="en-US"/>
          </a:p>
          <a:p>
            <a:r>
              <a:rPr lang="en-US" altLang="en-US"/>
              <a:t>If it is not the first quarter, you are entering the people served during your quarter those who have entered and those who have left. For example, of you had 2 new people entering your program  in this quarter you will enter the data for those 2 people. </a:t>
            </a:r>
          </a:p>
          <a:p>
            <a:endParaRPr lang="en-US" altLang="en-US"/>
          </a:p>
          <a:p>
            <a:r>
              <a:rPr lang="en-US" altLang="en-US"/>
              <a:t>Same as left, if you had 2 people exit your program in the quarter you will enter the data for those two. </a:t>
            </a:r>
          </a:p>
          <a:p>
            <a:endParaRPr lang="en-US" altLang="en-US"/>
          </a:p>
          <a:p>
            <a:r>
              <a:rPr lang="en-US" altLang="en-US"/>
              <a:t>If you had no one either enter or leave your program in the quarter these would both be zero. </a:t>
            </a:r>
          </a:p>
          <a:p>
            <a:endParaRPr lang="en-US" altLang="en-US"/>
          </a:p>
          <a:p>
            <a:r>
              <a:rPr lang="en-US" altLang="en-US"/>
              <a:t>Click save and move on to the next screen. </a:t>
            </a:r>
          </a:p>
          <a:p>
            <a:endParaRPr lang="en-US" altLang="en-US"/>
          </a:p>
          <a:p>
            <a:r>
              <a:rPr lang="en-US" altLang="en-US"/>
              <a:t>You must click save before moving on to the next screen otherwise the information that you entered will be lost. </a:t>
            </a:r>
          </a:p>
          <a:p>
            <a:endParaRPr lang="en-US" altLang="en-US"/>
          </a:p>
          <a:p>
            <a:r>
              <a:rPr lang="en-US" altLang="en-US"/>
              <a:t>You will need to do this throughout the reporting process.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FD97199-CBEC-4509-AF1F-925AA15D0A18}" type="slidenum">
              <a:rPr lang="en-US">
                <a:latin typeface="Calibri" panose="020F0502020204030204" pitchFamily="34" charset="0"/>
              </a:rPr>
              <a:pPr eaLnBrk="1" hangingPunct="1"/>
              <a:t>33</a:t>
            </a:fld>
            <a:endParaRPr lang="en-US">
              <a:latin typeface="Calibri" panose="020F0502020204030204" pitchFamily="34" charset="0"/>
            </a:endParaRPr>
          </a:p>
        </p:txBody>
      </p:sp>
    </p:spTree>
    <p:extLst>
      <p:ext uri="{BB962C8B-B14F-4D97-AF65-F5344CB8AC3E}">
        <p14:creationId xmlns:p14="http://schemas.microsoft.com/office/powerpoint/2010/main" val="3929858712"/>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25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25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Now we are going to get into detail of the individuals/households that are entering your program. This is an unduplicated count so it us only those households entering in the quarter in which you are reporting. </a:t>
            </a:r>
          </a:p>
          <a:p>
            <a:endParaRPr lang="en-US" altLang="en-US"/>
          </a:p>
          <a:p>
            <a:r>
              <a:rPr lang="en-US" altLang="en-US"/>
              <a:t>Click save entries and move on to the next screen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042E9169-A71D-4BD1-9334-22951D13DD15}" type="slidenum">
              <a:rPr lang="en-US">
                <a:latin typeface="Calibri" panose="020F0502020204030204" pitchFamily="34" charset="0"/>
              </a:rPr>
              <a:pPr eaLnBrk="1" hangingPunct="1"/>
              <a:t>34</a:t>
            </a:fld>
            <a:endParaRPr lang="en-US">
              <a:latin typeface="Calibri" panose="020F0502020204030204" pitchFamily="34" charset="0"/>
            </a:endParaRPr>
          </a:p>
        </p:txBody>
      </p:sp>
    </p:spTree>
    <p:extLst>
      <p:ext uri="{BB962C8B-B14F-4D97-AF65-F5344CB8AC3E}">
        <p14:creationId xmlns:p14="http://schemas.microsoft.com/office/powerpoint/2010/main" val="335201522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Step 3 – Living Situation Prior to entering the program, of those participants entering your program during the quarter (exception quarter 1)</a:t>
            </a:r>
          </a:p>
          <a:p>
            <a:endParaRPr lang="en-US"/>
          </a:p>
          <a:p>
            <a:r>
              <a:rPr lang="en-US"/>
              <a:t>Click save entry and move on. </a:t>
            </a:r>
          </a:p>
        </p:txBody>
      </p:sp>
      <p:sp>
        <p:nvSpPr>
          <p:cNvPr id="4" name="Slide Number Placeholder 3"/>
          <p:cNvSpPr>
            <a:spLocks noGrp="1"/>
          </p:cNvSpPr>
          <p:nvPr>
            <p:ph type="sldNum" sz="quarter" idx="5"/>
          </p:nvPr>
        </p:nvSpPr>
        <p:spPr/>
        <p:txBody>
          <a:bodyPr/>
          <a:lstStyle/>
          <a:p>
            <a:fld id="{2C24CA76-371B-45CC-A743-C7F8A69142C2}" type="slidenum">
              <a:rPr lang="en-US" smtClean="0"/>
              <a:pPr/>
              <a:t>35</a:t>
            </a:fld>
            <a:endParaRPr lang="en-US"/>
          </a:p>
        </p:txBody>
      </p:sp>
    </p:spTree>
    <p:extLst>
      <p:ext uri="{BB962C8B-B14F-4D97-AF65-F5344CB8AC3E}">
        <p14:creationId xmlns:p14="http://schemas.microsoft.com/office/powerpoint/2010/main" val="68737290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Step 4 – Shelters; report on the number of program participants entering your program from shelter’s and how many shelters did they visit in the year prior to entering your program,</a:t>
            </a:r>
          </a:p>
        </p:txBody>
      </p:sp>
      <p:sp>
        <p:nvSpPr>
          <p:cNvPr id="4" name="Slide Number Placeholder 3"/>
          <p:cNvSpPr>
            <a:spLocks noGrp="1"/>
          </p:cNvSpPr>
          <p:nvPr>
            <p:ph type="sldNum" sz="quarter" idx="5"/>
          </p:nvPr>
        </p:nvSpPr>
        <p:spPr/>
        <p:txBody>
          <a:bodyPr/>
          <a:lstStyle/>
          <a:p>
            <a:fld id="{2C24CA76-371B-45CC-A743-C7F8A69142C2}" type="slidenum">
              <a:rPr lang="en-US" smtClean="0"/>
              <a:pPr/>
              <a:t>36</a:t>
            </a:fld>
            <a:endParaRPr lang="en-US"/>
          </a:p>
        </p:txBody>
      </p:sp>
    </p:spTree>
    <p:extLst>
      <p:ext uri="{BB962C8B-B14F-4D97-AF65-F5344CB8AC3E}">
        <p14:creationId xmlns:p14="http://schemas.microsoft.com/office/powerpoint/2010/main" val="426502899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35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35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t>Again, you are only entering the demographics of those persons entering your program of which you reported on the previous screen. </a:t>
            </a:r>
          </a:p>
          <a:p>
            <a:endParaRPr lang="en-US" altLang="en-US" dirty="0"/>
          </a:p>
          <a:p>
            <a:r>
              <a:rPr lang="en-US" altLang="en-US" dirty="0"/>
              <a:t>Click save entries and move on to the next screen.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F7FF3C5A-0E9E-4F8E-8DF5-FD437DB5B589}" type="slidenum">
              <a:rPr lang="en-US">
                <a:latin typeface="Calibri" panose="020F0502020204030204" pitchFamily="34" charset="0"/>
              </a:rPr>
              <a:pPr eaLnBrk="1" hangingPunct="1"/>
              <a:t>37</a:t>
            </a:fld>
            <a:endParaRPr lang="en-US">
              <a:latin typeface="Calibri" panose="020F0502020204030204" pitchFamily="34" charset="0"/>
            </a:endParaRPr>
          </a:p>
        </p:txBody>
      </p:sp>
    </p:spTree>
    <p:extLst>
      <p:ext uri="{BB962C8B-B14F-4D97-AF65-F5344CB8AC3E}">
        <p14:creationId xmlns:p14="http://schemas.microsoft.com/office/powerpoint/2010/main" val="361071243"/>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45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Ethnicity, </a:t>
            </a:r>
          </a:p>
          <a:p>
            <a:endParaRPr lang="en-US" altLang="en-US"/>
          </a:p>
          <a:p>
            <a:r>
              <a:rPr lang="en-US" altLang="en-US"/>
              <a:t>Hit save and on to the next screen.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C6E4F76B-ACA9-4BD5-BA2A-416A6CECDE4A}" type="slidenum">
              <a:rPr lang="en-US">
                <a:latin typeface="Calibri" panose="020F0502020204030204" pitchFamily="34" charset="0"/>
              </a:rPr>
              <a:pPr eaLnBrk="1" hangingPunct="1"/>
              <a:t>38</a:t>
            </a:fld>
            <a:endParaRPr lang="en-US">
              <a:latin typeface="Calibri" panose="020F0502020204030204" pitchFamily="34" charset="0"/>
            </a:endParaRPr>
          </a:p>
        </p:txBody>
      </p:sp>
    </p:spTree>
    <p:extLst>
      <p:ext uri="{BB962C8B-B14F-4D97-AF65-F5344CB8AC3E}">
        <p14:creationId xmlns:p14="http://schemas.microsoft.com/office/powerpoint/2010/main" val="348423885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55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55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Race of those entering your program in the quarter.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D2DAD7EA-1796-4E01-B8E5-99417E696B42}" type="slidenum">
              <a:rPr lang="en-US">
                <a:latin typeface="Calibri" panose="020F0502020204030204" pitchFamily="34" charset="0"/>
              </a:rPr>
              <a:pPr eaLnBrk="1" hangingPunct="1"/>
              <a:t>39</a:t>
            </a:fld>
            <a:endParaRPr lang="en-US">
              <a:latin typeface="Calibri" panose="020F0502020204030204" pitchFamily="34" charset="0"/>
            </a:endParaRPr>
          </a:p>
        </p:txBody>
      </p:sp>
    </p:spTree>
    <p:extLst>
      <p:ext uri="{BB962C8B-B14F-4D97-AF65-F5344CB8AC3E}">
        <p14:creationId xmlns:p14="http://schemas.microsoft.com/office/powerpoint/2010/main" val="2418849310"/>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66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66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Special needs or conditions of those entering your program. </a:t>
            </a:r>
          </a:p>
          <a:p>
            <a:endParaRPr lang="en-US" altLang="en-US"/>
          </a:p>
          <a:p>
            <a:r>
              <a:rPr lang="en-US" altLang="en-US"/>
              <a:t>This is not a one for one. Meaning your persons entering your program may have co-occurring issues you enter all conditions for each person as they are identified. </a:t>
            </a:r>
          </a:p>
          <a:p>
            <a:endParaRPr lang="en-US" altLang="en-US"/>
          </a:p>
          <a:p>
            <a:r>
              <a:rPr lang="en-US" altLang="en-US"/>
              <a:t>Click save entries and on to the next screen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6755D428-1EB4-4E26-B768-3B7DEEABE94F}" type="slidenum">
              <a:rPr lang="en-US">
                <a:latin typeface="Calibri" panose="020F0502020204030204" pitchFamily="34" charset="0"/>
              </a:rPr>
              <a:pPr eaLnBrk="1" hangingPunct="1"/>
              <a:t>40</a:t>
            </a:fld>
            <a:endParaRPr lang="en-US">
              <a:latin typeface="Calibri" panose="020F0502020204030204" pitchFamily="34" charset="0"/>
            </a:endParaRPr>
          </a:p>
        </p:txBody>
      </p:sp>
    </p:spTree>
    <p:extLst>
      <p:ext uri="{BB962C8B-B14F-4D97-AF65-F5344CB8AC3E}">
        <p14:creationId xmlns:p14="http://schemas.microsoft.com/office/powerpoint/2010/main" val="663175893"/>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76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76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Someone does not have to be receiving SSI or SSDI to have a disabling condition. Most people entering your program will not have either or these mainstream benefits, part of the program services should be to connect them to their mainstream and entitlement benefits and hopefully using the SOAR process for SSI/SSDI. (SOAR is another training that we can offer. )</a:t>
            </a:r>
          </a:p>
          <a:p>
            <a:endParaRPr lang="en-US" altLang="en-US"/>
          </a:p>
          <a:p>
            <a:r>
              <a:rPr lang="en-US" altLang="en-US"/>
              <a:t>Zero is an acceptable entry if no participants have a disabling condition, however if this program is also funded with HUD McKinney-Vento Supportive housing funds you will have had to identify a disabling condition for program entry. </a:t>
            </a:r>
          </a:p>
          <a:p>
            <a:endParaRPr lang="en-US" altLang="en-US"/>
          </a:p>
          <a:p>
            <a:r>
              <a:rPr lang="en-US" altLang="en-US"/>
              <a:t>Click save entries and on to the next screen.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5052631B-9B96-49F2-ACFE-7F26A520611C}" type="slidenum">
              <a:rPr lang="en-US">
                <a:latin typeface="Calibri" panose="020F0502020204030204" pitchFamily="34" charset="0"/>
              </a:rPr>
              <a:pPr eaLnBrk="1" hangingPunct="1"/>
              <a:t>41</a:t>
            </a:fld>
            <a:endParaRPr lang="en-US">
              <a:latin typeface="Calibri" panose="020F0502020204030204" pitchFamily="34" charset="0"/>
            </a:endParaRPr>
          </a:p>
        </p:txBody>
      </p:sp>
    </p:spTree>
    <p:extLst>
      <p:ext uri="{BB962C8B-B14F-4D97-AF65-F5344CB8AC3E}">
        <p14:creationId xmlns:p14="http://schemas.microsoft.com/office/powerpoint/2010/main" val="3821158522"/>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86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86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Veterans</a:t>
            </a:r>
          </a:p>
          <a:p>
            <a:endParaRPr lang="en-US" altLang="en-US"/>
          </a:p>
          <a:p>
            <a:r>
              <a:rPr lang="en-US" altLang="en-US"/>
              <a:t>This is regardless of service discharge status. Someone may have honorable, dishonorable or other discharge status, this status does not matter.</a:t>
            </a:r>
          </a:p>
          <a:p>
            <a:endParaRPr lang="en-US" altLang="en-US"/>
          </a:p>
          <a:p>
            <a:r>
              <a:rPr lang="en-US" altLang="en-US"/>
              <a:t>Question: Have you ever been on an active military status? </a:t>
            </a:r>
          </a:p>
          <a:p>
            <a:endParaRPr lang="en-US" altLang="en-US"/>
          </a:p>
          <a:p>
            <a:r>
              <a:rPr lang="en-US" altLang="en-US"/>
              <a:t>You will count anyone who has had any active military status.</a:t>
            </a:r>
          </a:p>
          <a:p>
            <a:endParaRPr lang="en-US" altLang="en-US"/>
          </a:p>
          <a:p>
            <a:r>
              <a:rPr lang="en-US" altLang="en-US"/>
              <a:t>Click save entries and move on to the next screen. </a:t>
            </a:r>
          </a:p>
          <a:p>
            <a:endParaRPr lang="en-US" altLang="en-US"/>
          </a:p>
          <a:p>
            <a:r>
              <a:rPr lang="en-US" altLang="en-US"/>
              <a:t>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C08ABB82-B51D-43CC-A3C6-16A30115BBD5}" type="slidenum">
              <a:rPr lang="en-US">
                <a:latin typeface="Calibri" panose="020F0502020204030204" pitchFamily="34" charset="0"/>
              </a:rPr>
              <a:pPr eaLnBrk="1" hangingPunct="1"/>
              <a:t>42</a:t>
            </a:fld>
            <a:endParaRPr lang="en-US">
              <a:latin typeface="Calibri" panose="020F0502020204030204" pitchFamily="34" charset="0"/>
            </a:endParaRPr>
          </a:p>
        </p:txBody>
      </p:sp>
    </p:spTree>
    <p:extLst>
      <p:ext uri="{BB962C8B-B14F-4D97-AF65-F5344CB8AC3E}">
        <p14:creationId xmlns:p14="http://schemas.microsoft.com/office/powerpoint/2010/main" val="877156883"/>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96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996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Income: </a:t>
            </a:r>
          </a:p>
          <a:p>
            <a:endParaRPr lang="en-US" altLang="en-US"/>
          </a:p>
          <a:p>
            <a:r>
              <a:rPr lang="en-US" altLang="en-US"/>
              <a:t>On this screen you are entering the income of those participants entering the program and those participants exiting the program. </a:t>
            </a:r>
          </a:p>
          <a:p>
            <a:endParaRPr lang="en-US" altLang="en-US"/>
          </a:p>
          <a:p>
            <a:r>
              <a:rPr lang="en-US" altLang="en-US"/>
              <a:t>Unduplicated count</a:t>
            </a:r>
          </a:p>
          <a:p>
            <a:endParaRPr lang="en-US" altLang="en-US"/>
          </a:p>
          <a:p>
            <a:r>
              <a:rPr lang="en-US" altLang="en-US"/>
              <a:t>Click save entries and move on to the next screen.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0093F4E3-C2AD-450B-BC48-CF374CF3B256}" type="slidenum">
              <a:rPr lang="en-US">
                <a:latin typeface="Calibri" panose="020F0502020204030204" pitchFamily="34" charset="0"/>
              </a:rPr>
              <a:pPr eaLnBrk="1" hangingPunct="1"/>
              <a:t>43</a:t>
            </a:fld>
            <a:endParaRPr lang="en-US">
              <a:latin typeface="Calibri" panose="020F0502020204030204" pitchFamily="34" charset="0"/>
            </a:endParaRPr>
          </a:p>
        </p:txBody>
      </p:sp>
    </p:spTree>
    <p:extLst>
      <p:ext uri="{BB962C8B-B14F-4D97-AF65-F5344CB8AC3E}">
        <p14:creationId xmlns:p14="http://schemas.microsoft.com/office/powerpoint/2010/main" val="2882925375"/>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07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07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Type or Source of Income</a:t>
            </a:r>
          </a:p>
          <a:p>
            <a:endParaRPr lang="en-US" altLang="en-US"/>
          </a:p>
          <a:p>
            <a:endParaRPr lang="en-US" altLang="en-US"/>
          </a:p>
          <a:p>
            <a:r>
              <a:rPr lang="en-US" altLang="en-US"/>
              <a:t>This would be a duplicated count as participants may have multiple sources of income you will list them all. </a:t>
            </a:r>
          </a:p>
          <a:p>
            <a:endParaRPr lang="en-US" altLang="en-US"/>
          </a:p>
          <a:p>
            <a:r>
              <a:rPr lang="en-US" altLang="en-US"/>
              <a:t>Click save entries and move on to the next screen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D6EEEAFB-16EC-462E-B342-E8A96F0F844E}" type="slidenum">
              <a:rPr lang="en-US">
                <a:latin typeface="Calibri" panose="020F0502020204030204" pitchFamily="34" charset="0"/>
              </a:rPr>
              <a:pPr eaLnBrk="1" hangingPunct="1"/>
              <a:t>44</a:t>
            </a:fld>
            <a:endParaRPr lang="en-US">
              <a:latin typeface="Calibri" panose="020F0502020204030204" pitchFamily="34" charset="0"/>
            </a:endParaRPr>
          </a:p>
        </p:txBody>
      </p:sp>
    </p:spTree>
    <p:extLst>
      <p:ext uri="{BB962C8B-B14F-4D97-AF65-F5344CB8AC3E}">
        <p14:creationId xmlns:p14="http://schemas.microsoft.com/office/powerpoint/2010/main" val="864800849"/>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17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17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Non-Cash Benefits</a:t>
            </a:r>
          </a:p>
          <a:p>
            <a:endParaRPr lang="en-US" altLang="en-US"/>
          </a:p>
          <a:p>
            <a:r>
              <a:rPr lang="en-US" altLang="en-US"/>
              <a:t>What other entitlements do they get, report this here.  This is also a duplicate count as participants may receive more than one non-cash benefit or entitlement.</a:t>
            </a:r>
          </a:p>
          <a:p>
            <a:endParaRPr lang="en-US" altLang="en-US"/>
          </a:p>
          <a:p>
            <a:r>
              <a:rPr lang="en-US" altLang="en-US"/>
              <a:t>Participants entering &amp; participants exiting. </a:t>
            </a:r>
          </a:p>
          <a:p>
            <a:endParaRPr lang="en-US" altLang="en-US"/>
          </a:p>
          <a:p>
            <a:r>
              <a:rPr lang="en-US" altLang="en-US"/>
              <a:t>Click save entries and move on to the next screen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188665BD-1AD1-4B8B-8DC0-E275FDF89AEF}" type="slidenum">
              <a:rPr lang="en-US">
                <a:latin typeface="Calibri" panose="020F0502020204030204" pitchFamily="34" charset="0"/>
              </a:rPr>
              <a:pPr eaLnBrk="1" hangingPunct="1"/>
              <a:t>45</a:t>
            </a:fld>
            <a:endParaRPr lang="en-US">
              <a:latin typeface="Calibri" panose="020F0502020204030204" pitchFamily="34" charset="0"/>
            </a:endParaRPr>
          </a:p>
        </p:txBody>
      </p:sp>
    </p:spTree>
    <p:extLst>
      <p:ext uri="{BB962C8B-B14F-4D97-AF65-F5344CB8AC3E}">
        <p14:creationId xmlns:p14="http://schemas.microsoft.com/office/powerpoint/2010/main" val="2980840046"/>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27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275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Food Stamps (participants entering the program only)</a:t>
            </a:r>
          </a:p>
          <a:p>
            <a:endParaRPr lang="en-US" altLang="en-US"/>
          </a:p>
          <a:p>
            <a:r>
              <a:rPr lang="en-US" altLang="en-US"/>
              <a:t>Enrolled prior to entry,   you enrolled them, or tried to enroll and deemed ineligible. </a:t>
            </a:r>
          </a:p>
          <a:p>
            <a:endParaRPr lang="en-US" altLang="en-US"/>
          </a:p>
          <a:p>
            <a:r>
              <a:rPr lang="en-US" altLang="en-US"/>
              <a:t>Click save entries and move on.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A31B040A-FCAE-4A98-91A9-8C3B4AD5B14F}" type="slidenum">
              <a:rPr lang="en-US">
                <a:latin typeface="Calibri" panose="020F0502020204030204" pitchFamily="34" charset="0"/>
              </a:rPr>
              <a:pPr eaLnBrk="1" hangingPunct="1"/>
              <a:t>46</a:t>
            </a:fld>
            <a:endParaRPr lang="en-US">
              <a:latin typeface="Calibri" panose="020F0502020204030204" pitchFamily="34" charset="0"/>
            </a:endParaRPr>
          </a:p>
        </p:txBody>
      </p:sp>
    </p:spTree>
    <p:extLst>
      <p:ext uri="{BB962C8B-B14F-4D97-AF65-F5344CB8AC3E}">
        <p14:creationId xmlns:p14="http://schemas.microsoft.com/office/powerpoint/2010/main" val="1603500611"/>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37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37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r>
              <a:rPr lang="en-US" altLang="en-US"/>
              <a:t>Shelter nights, including supportive housing programs.  </a:t>
            </a:r>
          </a:p>
          <a:p>
            <a:endParaRPr lang="en-US" altLang="en-US"/>
          </a:p>
          <a:p>
            <a:r>
              <a:rPr lang="en-US" altLang="en-US"/>
              <a:t>Number of people and number of days in your program. </a:t>
            </a:r>
          </a:p>
          <a:p>
            <a:br>
              <a:rPr lang="en-US" altLang="en-US"/>
            </a:br>
            <a:r>
              <a:rPr lang="en-US" altLang="en-US"/>
              <a:t>First quarter, 10 people, 91 days breakdown by gender demographic</a:t>
            </a:r>
          </a:p>
          <a:p>
            <a:endParaRPr lang="en-US" altLang="en-US"/>
          </a:p>
          <a:p>
            <a:r>
              <a:rPr lang="en-US" altLang="en-US"/>
              <a:t>Meals are usually not served in Supportive Housing Programs, If you don’t provide meals these numbers should be zero</a:t>
            </a:r>
          </a:p>
          <a:p>
            <a:endParaRPr lang="en-US" altLang="en-US"/>
          </a:p>
          <a:p>
            <a:r>
              <a:rPr lang="en-US" altLang="en-US"/>
              <a:t>Click save entries and move on to the next screen</a:t>
            </a:r>
          </a:p>
          <a:p>
            <a:endParaRPr lang="en-US" altLang="en-US"/>
          </a:p>
          <a:p>
            <a:endParaRPr lang="en-US" altLang="en-US"/>
          </a:p>
          <a:p>
            <a:endParaRPr lang="en-US" altLang="en-US"/>
          </a:p>
          <a:p>
            <a:endParaRPr lang="en-US" altLang="en-US"/>
          </a:p>
          <a:p>
            <a:endParaRPr lang="en-US" altLang="en-US"/>
          </a:p>
          <a:p>
            <a:r>
              <a:rPr lang="en-US" altLang="en-US"/>
              <a:t>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CEBB174C-7C98-41D4-84F0-5D63113E3FBE}" type="slidenum">
              <a:rPr lang="en-US">
                <a:latin typeface="Calibri" panose="020F0502020204030204" pitchFamily="34" charset="0"/>
              </a:rPr>
              <a:pPr eaLnBrk="1" hangingPunct="1"/>
              <a:t>47</a:t>
            </a:fld>
            <a:endParaRPr lang="en-US">
              <a:latin typeface="Calibri" panose="020F0502020204030204" pitchFamily="34" charset="0"/>
            </a:endParaRPr>
          </a:p>
        </p:txBody>
      </p:sp>
    </p:spTree>
    <p:extLst>
      <p:ext uri="{BB962C8B-B14F-4D97-AF65-F5344CB8AC3E}">
        <p14:creationId xmlns:p14="http://schemas.microsoft.com/office/powerpoint/2010/main" val="1930671807"/>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fontScale="70000" lnSpcReduction="20000"/>
          </a:bodyPr>
          <a:lstStyle/>
          <a:p>
            <a:endParaRPr lang="en-US" altLang="en-US" dirty="0"/>
          </a:p>
          <a:p>
            <a:r>
              <a:rPr lang="en-US" altLang="en-US" dirty="0"/>
              <a:t>Mandatory, first three service categories are Advocacy, Case Management &amp; Counseling</a:t>
            </a:r>
          </a:p>
          <a:p>
            <a:endParaRPr lang="en-US" altLang="en-US" dirty="0"/>
          </a:p>
          <a:p>
            <a:r>
              <a:rPr lang="en-US" altLang="en-US" dirty="0"/>
              <a:t>ALL program participants / carry-over, entering, and exiting </a:t>
            </a:r>
          </a:p>
          <a:p>
            <a:endParaRPr lang="en-US" altLang="en-US" dirty="0"/>
          </a:p>
          <a:p>
            <a:r>
              <a:rPr lang="en-US" altLang="en-US" dirty="0"/>
              <a:t>Rule of thumb:</a:t>
            </a:r>
          </a:p>
          <a:p>
            <a:r>
              <a:rPr lang="en-US" altLang="en-US" dirty="0"/>
              <a:t>Let’s say you have 10 program participants in your program meet with them 2x month – 20 case management session in one month, 40 two months, 60 two months (bare minimum)</a:t>
            </a:r>
          </a:p>
          <a:p>
            <a:endParaRPr lang="en-US" altLang="en-US" dirty="0"/>
          </a:p>
          <a:p>
            <a:r>
              <a:rPr lang="en-US" altLang="en-US" dirty="0"/>
              <a:t>In those sessions what other sessions were provided:</a:t>
            </a:r>
          </a:p>
          <a:p>
            <a:endParaRPr lang="en-US" altLang="en-US" dirty="0"/>
          </a:p>
          <a:p>
            <a:r>
              <a:rPr lang="en-US" altLang="en-US" dirty="0"/>
              <a:t>Let’s say it’s the first of the year they all have income and you are providing budgeting services in the first 2 sessions, this services classifies as Counseling Financial – 10 x 2 = 20  financial counseling session</a:t>
            </a:r>
          </a:p>
          <a:p>
            <a:endParaRPr lang="en-US" altLang="en-US" dirty="0"/>
          </a:p>
          <a:p>
            <a:r>
              <a:rPr lang="en-US" altLang="en-US" dirty="0"/>
              <a:t>Let’s say your program participant says they want to eat better, and you are counseling them or making referral to a doctor this would count as a life skill under counseling and a referral to the doctor as a health service. </a:t>
            </a:r>
          </a:p>
          <a:p>
            <a:endParaRPr lang="en-US" altLang="en-US" dirty="0"/>
          </a:p>
          <a:p>
            <a:pPr defTabSz="948507">
              <a:defRPr/>
            </a:pPr>
            <a:r>
              <a:rPr lang="en-US" altLang="en-US" b="1" dirty="0"/>
              <a:t>Services </a:t>
            </a:r>
            <a:r>
              <a:rPr lang="en-US" altLang="en-US" b="1" i="1" dirty="0"/>
              <a:t>Dr. Visit example; you see the Dr for one visit/he refers you to a specialist, prescribes a med, checks your heart, etc. 1 visit=4services</a:t>
            </a:r>
          </a:p>
          <a:p>
            <a:endParaRPr lang="en-US" altLang="en-US" b="1" dirty="0"/>
          </a:p>
          <a:p>
            <a:r>
              <a:rPr lang="en-US" altLang="en-US" dirty="0"/>
              <a:t>Provided transportation services or bus cards record how many bus cards and transportation services under transportation services. </a:t>
            </a:r>
          </a:p>
          <a:p>
            <a:endParaRPr lang="en-US" altLang="en-US" dirty="0"/>
          </a:p>
          <a:p>
            <a:r>
              <a:rPr lang="en-US" altLang="en-US" dirty="0"/>
              <a:t>Services are cumulative and reported by individual and team members providing the services and therefore should be a high number reported.  </a:t>
            </a:r>
          </a:p>
          <a:p>
            <a:endParaRPr lang="en-US" altLang="en-US" dirty="0"/>
          </a:p>
          <a:p>
            <a:r>
              <a:rPr lang="en-US" altLang="en-US" dirty="0"/>
              <a:t>You should be able to draw this information from the checklist of services provided document in the case file and throughout the quarter you are reporting. </a:t>
            </a:r>
          </a:p>
          <a:p>
            <a:endParaRPr lang="en-US" altLang="en-US" dirty="0"/>
          </a:p>
          <a:p>
            <a:r>
              <a:rPr lang="en-US" altLang="en-US" dirty="0"/>
              <a:t>Enter the total number for each service provided.</a:t>
            </a:r>
          </a:p>
          <a:p>
            <a:endParaRPr lang="en-US" altLang="en-US" dirty="0"/>
          </a:p>
          <a:p>
            <a:r>
              <a:rPr lang="en-US" altLang="en-US" dirty="0"/>
              <a:t>Click save entries and move on to the next screen. </a:t>
            </a:r>
          </a:p>
          <a:p>
            <a:endParaRPr lang="en-US" altLang="en-US" dirty="0"/>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15154B76-266A-4CF4-8103-A60067BFDF0A}" type="slidenum">
              <a:rPr lang="en-US">
                <a:latin typeface="Calibri" panose="020F0502020204030204" pitchFamily="34" charset="0"/>
              </a:rPr>
              <a:pPr eaLnBrk="1" hangingPunct="1"/>
              <a:t>48</a:t>
            </a:fld>
            <a:endParaRPr lang="en-US">
              <a:latin typeface="Calibri" panose="020F0502020204030204" pitchFamily="34" charset="0"/>
            </a:endParaRPr>
          </a:p>
        </p:txBody>
      </p:sp>
    </p:spTree>
    <p:extLst>
      <p:ext uri="{BB962C8B-B14F-4D97-AF65-F5344CB8AC3E}">
        <p14:creationId xmlns:p14="http://schemas.microsoft.com/office/powerpoint/2010/main" val="2843043420"/>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8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58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Step17 – Reporting on participants leaving the program. </a:t>
            </a:r>
          </a:p>
          <a:p>
            <a:endParaRPr lang="en-US" altLang="en-US"/>
          </a:p>
          <a:p>
            <a:r>
              <a:rPr lang="en-US" altLang="en-US"/>
              <a:t>Adults &amp; children</a:t>
            </a:r>
          </a:p>
          <a:p>
            <a:endParaRPr lang="en-US" altLang="en-US"/>
          </a:p>
          <a:p>
            <a:r>
              <a:rPr lang="en-US" altLang="en-US"/>
              <a:t>How long where they in your program.</a:t>
            </a:r>
          </a:p>
          <a:p>
            <a:endParaRPr lang="en-US" altLang="en-US"/>
          </a:p>
          <a:p>
            <a:r>
              <a:rPr lang="en-US" altLang="en-US"/>
              <a:t>Click save entries and move on to the next screen.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75AA3BFE-866E-486A-B814-3B457CDCE610}" type="slidenum">
              <a:rPr lang="en-US">
                <a:latin typeface="Calibri" panose="020F0502020204030204" pitchFamily="34" charset="0"/>
              </a:rPr>
              <a:pPr eaLnBrk="1" hangingPunct="1"/>
              <a:t>49</a:t>
            </a:fld>
            <a:endParaRPr lang="en-US">
              <a:latin typeface="Calibri" panose="020F0502020204030204" pitchFamily="34" charset="0"/>
            </a:endParaRPr>
          </a:p>
        </p:txBody>
      </p:sp>
    </p:spTree>
    <p:extLst>
      <p:ext uri="{BB962C8B-B14F-4D97-AF65-F5344CB8AC3E}">
        <p14:creationId xmlns:p14="http://schemas.microsoft.com/office/powerpoint/2010/main" val="1732181249"/>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68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68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Left</a:t>
            </a:r>
          </a:p>
          <a:p>
            <a:endParaRPr lang="en-US" altLang="en-US"/>
          </a:p>
          <a:p>
            <a:r>
              <a:rPr lang="en-US" altLang="en-US"/>
              <a:t>Reason for leaving</a:t>
            </a:r>
          </a:p>
          <a:p>
            <a:endParaRPr lang="en-US" altLang="en-US"/>
          </a:p>
          <a:p>
            <a:r>
              <a:rPr lang="en-US" altLang="en-US"/>
              <a:t>Click save entries and move on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3CE3DC59-7EEF-4EAD-A099-64CE707CA8FE}" type="slidenum">
              <a:rPr lang="en-US">
                <a:latin typeface="Calibri" panose="020F0502020204030204" pitchFamily="34" charset="0"/>
              </a:rPr>
              <a:pPr eaLnBrk="1" hangingPunct="1"/>
              <a:t>50</a:t>
            </a:fld>
            <a:endParaRPr lang="en-US">
              <a:latin typeface="Calibri" panose="020F0502020204030204" pitchFamily="34" charset="0"/>
            </a:endParaRPr>
          </a:p>
        </p:txBody>
      </p:sp>
    </p:spTree>
    <p:extLst>
      <p:ext uri="{BB962C8B-B14F-4D97-AF65-F5344CB8AC3E}">
        <p14:creationId xmlns:p14="http://schemas.microsoft.com/office/powerpoint/2010/main" val="1676308030"/>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78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78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Left program</a:t>
            </a:r>
          </a:p>
          <a:p>
            <a:endParaRPr lang="en-US" altLang="en-US"/>
          </a:p>
          <a:p>
            <a:r>
              <a:rPr lang="en-US" altLang="en-US"/>
              <a:t>You’ve report who left, why they left now where did they go. </a:t>
            </a:r>
          </a:p>
          <a:p>
            <a:endParaRPr lang="en-US" altLang="en-US"/>
          </a:p>
          <a:p>
            <a:r>
              <a:rPr lang="en-US" altLang="en-US"/>
              <a:t>Where did they go.</a:t>
            </a:r>
          </a:p>
          <a:p>
            <a:endParaRPr lang="en-US" altLang="en-US"/>
          </a:p>
          <a:p>
            <a:r>
              <a:rPr lang="en-US" altLang="en-US"/>
              <a:t>Click save entries and move on.</a:t>
            </a:r>
          </a:p>
          <a:p>
            <a:endParaRPr lang="en-US" altLang="en-US"/>
          </a:p>
          <a:p>
            <a:endParaRPr lang="en-US" altLang="en-US"/>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038EBFF0-66FC-4E41-AFF3-E3E6B32FE5DF}" type="slidenum">
              <a:rPr lang="en-US">
                <a:latin typeface="Calibri" panose="020F0502020204030204" pitchFamily="34" charset="0"/>
              </a:rPr>
              <a:pPr eaLnBrk="1" hangingPunct="1"/>
              <a:t>51</a:t>
            </a:fld>
            <a:endParaRPr lang="en-US">
              <a:latin typeface="Calibri" panose="020F0502020204030204" pitchFamily="34" charset="0"/>
            </a:endParaRPr>
          </a:p>
        </p:txBody>
      </p:sp>
    </p:spTree>
    <p:extLst>
      <p:ext uri="{BB962C8B-B14F-4D97-AF65-F5344CB8AC3E}">
        <p14:creationId xmlns:p14="http://schemas.microsoft.com/office/powerpoint/2010/main" val="2831238603"/>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88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88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err="1"/>
              <a:t>Turnaways</a:t>
            </a:r>
            <a:r>
              <a:rPr lang="en-US" altLang="en-US"/>
              <a:t>:</a:t>
            </a:r>
          </a:p>
          <a:p>
            <a:endParaRPr lang="en-US" altLang="en-US"/>
          </a:p>
          <a:p>
            <a:r>
              <a:rPr lang="en-US" altLang="en-US"/>
              <a:t>If someone was turned away; maybe a referral you received from coordinated entry and they weren’t eligible for your program or you had no vacancies, you need to track all persons who come or inquire about your program and track and record why you turned them away. </a:t>
            </a:r>
          </a:p>
          <a:p>
            <a:endParaRPr lang="en-US" altLang="en-US"/>
          </a:p>
          <a:p>
            <a:r>
              <a:rPr lang="en-US" altLang="en-US"/>
              <a:t>Click save entries and move on</a:t>
            </a:r>
          </a:p>
          <a:p>
            <a:endParaRPr lang="en-US" altLang="en-US"/>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9091812E-0251-426F-9B7F-44C856AE5873}" type="slidenum">
              <a:rPr lang="en-US">
                <a:latin typeface="Calibri" panose="020F0502020204030204" pitchFamily="34" charset="0"/>
              </a:rPr>
              <a:pPr eaLnBrk="1" hangingPunct="1"/>
              <a:t>52</a:t>
            </a:fld>
            <a:endParaRPr lang="en-US">
              <a:latin typeface="Calibri" panose="020F0502020204030204" pitchFamily="34" charset="0"/>
            </a:endParaRPr>
          </a:p>
        </p:txBody>
      </p:sp>
    </p:spTree>
    <p:extLst>
      <p:ext uri="{BB962C8B-B14F-4D97-AF65-F5344CB8AC3E}">
        <p14:creationId xmlns:p14="http://schemas.microsoft.com/office/powerpoint/2010/main" val="2209651824"/>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9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9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From the </a:t>
            </a:r>
            <a:r>
              <a:rPr lang="en-US" altLang="en-US" err="1"/>
              <a:t>turnaways</a:t>
            </a:r>
            <a:endParaRPr lang="en-US" altLang="en-US"/>
          </a:p>
          <a:p>
            <a:endParaRPr lang="en-US" altLang="en-US"/>
          </a:p>
          <a:p>
            <a:r>
              <a:rPr lang="en-US" altLang="en-US"/>
              <a:t>Did you offer them a referral to other form of housing or services. </a:t>
            </a:r>
          </a:p>
          <a:p>
            <a:endParaRPr lang="en-US" altLang="en-US"/>
          </a:p>
          <a:p>
            <a:r>
              <a:rPr lang="en-US" altLang="en-US"/>
              <a:t>Enter the total number of referrals </a:t>
            </a:r>
          </a:p>
          <a:p>
            <a:endParaRPr lang="en-US" altLang="en-US"/>
          </a:p>
          <a:p>
            <a:r>
              <a:rPr lang="en-US" altLang="en-US"/>
              <a:t>Click save entries and move on</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217A72D-AA3A-4079-A92C-8C707C7E68B6}" type="slidenum">
              <a:rPr lang="en-US">
                <a:latin typeface="Calibri" panose="020F0502020204030204" pitchFamily="34" charset="0"/>
              </a:rPr>
              <a:pPr eaLnBrk="1" hangingPunct="1"/>
              <a:t>53</a:t>
            </a:fld>
            <a:endParaRPr lang="en-US">
              <a:latin typeface="Calibri" panose="020F0502020204030204" pitchFamily="34" charset="0"/>
            </a:endParaRPr>
          </a:p>
        </p:txBody>
      </p:sp>
    </p:spTree>
    <p:extLst>
      <p:ext uri="{BB962C8B-B14F-4D97-AF65-F5344CB8AC3E}">
        <p14:creationId xmlns:p14="http://schemas.microsoft.com/office/powerpoint/2010/main" val="550482671"/>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09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109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a:t>Last slide</a:t>
            </a:r>
          </a:p>
          <a:p>
            <a:endParaRPr lang="en-US" altLang="en-US"/>
          </a:p>
          <a:p>
            <a:r>
              <a:rPr lang="en-US" altLang="en-US"/>
              <a:t>Primary language other than English</a:t>
            </a:r>
          </a:p>
          <a:p>
            <a:endParaRPr lang="en-US" altLang="en-US"/>
          </a:p>
          <a:p>
            <a:r>
              <a:rPr lang="en-US" altLang="en-US"/>
              <a:t>There are even spots for you to enter a language that may not be listed </a:t>
            </a:r>
          </a:p>
          <a:p>
            <a:endParaRPr lang="en-US" altLang="en-US"/>
          </a:p>
          <a:p>
            <a:endParaRPr lang="en-US" altLang="en-US"/>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530BD289-053E-40E6-A7DF-9A6BBAA1BD23}" type="slidenum">
              <a:rPr lang="en-US">
                <a:latin typeface="Calibri" panose="020F0502020204030204" pitchFamily="34" charset="0"/>
              </a:rPr>
              <a:pPr eaLnBrk="1" hangingPunct="1"/>
              <a:t>54</a:t>
            </a:fld>
            <a:endParaRPr lang="en-US">
              <a:latin typeface="Calibri" panose="020F0502020204030204" pitchFamily="34" charset="0"/>
            </a:endParaRPr>
          </a:p>
        </p:txBody>
      </p:sp>
    </p:spTree>
    <p:extLst>
      <p:ext uri="{BB962C8B-B14F-4D97-AF65-F5344CB8AC3E}">
        <p14:creationId xmlns:p14="http://schemas.microsoft.com/office/powerpoint/2010/main" val="3951968895"/>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19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119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fontScale="85000" lnSpcReduction="20000"/>
          </a:bodyPr>
          <a:lstStyle/>
          <a:p>
            <a:r>
              <a:rPr lang="en-US" altLang="en-US" dirty="0"/>
              <a:t>Here you want to click save entries </a:t>
            </a:r>
          </a:p>
          <a:p>
            <a:endParaRPr lang="en-US" altLang="en-US" dirty="0"/>
          </a:p>
          <a:p>
            <a:r>
              <a:rPr lang="en-US" altLang="en-US" dirty="0"/>
              <a:t>We strongly recommended the next step to be click Printer Friendly, save the report, you want to make sure the all appropriate questions have been answered or need to have your supervisor review the report before you submit the report.</a:t>
            </a:r>
          </a:p>
          <a:p>
            <a:endParaRPr lang="en-US" altLang="en-US" dirty="0"/>
          </a:p>
          <a:p>
            <a:r>
              <a:rPr lang="en-US" altLang="en-US" dirty="0"/>
              <a:t>Once this step is completed, click submit </a:t>
            </a:r>
          </a:p>
          <a:p>
            <a:endParaRPr lang="en-US" altLang="en-US" dirty="0"/>
          </a:p>
          <a:p>
            <a:r>
              <a:rPr lang="en-US" altLang="en-US" dirty="0"/>
              <a:t>Print the report again and save a copy of the report. </a:t>
            </a:r>
          </a:p>
          <a:p>
            <a:endParaRPr lang="en-US" altLang="en-US" dirty="0"/>
          </a:p>
          <a:p>
            <a:r>
              <a:rPr lang="en-US" altLang="en-US" dirty="0"/>
              <a:t>The report is time stamped with the date and time of submission and therefore, if there is any question as to if/when the report was submitted you have the documentation to respond. </a:t>
            </a:r>
          </a:p>
          <a:p>
            <a:endParaRPr lang="en-US" altLang="en-US" dirty="0"/>
          </a:p>
          <a:p>
            <a:r>
              <a:rPr lang="en-US" altLang="en-US" dirty="0"/>
              <a:t>Keep a copy of the report either electronically or hard copy. </a:t>
            </a:r>
          </a:p>
          <a:p>
            <a:endParaRPr lang="en-US" altLang="en-US" dirty="0"/>
          </a:p>
          <a:p>
            <a:r>
              <a:rPr lang="en-US" altLang="en-US" dirty="0"/>
              <a:t>Quarterly reports are due the 20</a:t>
            </a:r>
            <a:r>
              <a:rPr lang="en-US" altLang="en-US" baseline="30000" dirty="0"/>
              <a:t>th</a:t>
            </a:r>
            <a:r>
              <a:rPr lang="en-US" altLang="en-US" dirty="0"/>
              <a:t> of the month following the end of the quarter. Timely reports are critical. Timely reporting is part of the review process for continued funding.</a:t>
            </a:r>
          </a:p>
          <a:p>
            <a:endParaRPr lang="en-US" altLang="en-US" dirty="0"/>
          </a:p>
          <a:p>
            <a:r>
              <a:rPr lang="en-US" altLang="en-US" dirty="0"/>
              <a:t>July – June – Fiscal Year</a:t>
            </a:r>
          </a:p>
          <a:p>
            <a:r>
              <a:rPr lang="en-US" altLang="en-US" dirty="0"/>
              <a:t>1</a:t>
            </a:r>
            <a:r>
              <a:rPr lang="en-US" altLang="en-US" baseline="30000" dirty="0"/>
              <a:t>st</a:t>
            </a:r>
            <a:r>
              <a:rPr lang="en-US" altLang="en-US" dirty="0"/>
              <a:t> Quarter - October 20</a:t>
            </a:r>
          </a:p>
          <a:p>
            <a:r>
              <a:rPr lang="en-US" altLang="en-US" dirty="0"/>
              <a:t>2</a:t>
            </a:r>
            <a:r>
              <a:rPr lang="en-US" altLang="en-US" baseline="30000" dirty="0"/>
              <a:t>nd</a:t>
            </a:r>
            <a:r>
              <a:rPr lang="en-US" altLang="en-US" dirty="0"/>
              <a:t> Quarter – January 20</a:t>
            </a:r>
          </a:p>
          <a:p>
            <a:r>
              <a:rPr lang="en-US" altLang="en-US" dirty="0"/>
              <a:t>3</a:t>
            </a:r>
            <a:r>
              <a:rPr lang="en-US" altLang="en-US" baseline="30000" dirty="0"/>
              <a:t>rd</a:t>
            </a:r>
            <a:r>
              <a:rPr lang="en-US" altLang="en-US" dirty="0"/>
              <a:t> Quarter – April 20</a:t>
            </a:r>
          </a:p>
          <a:p>
            <a:r>
              <a:rPr lang="en-US" altLang="en-US" dirty="0"/>
              <a:t>4</a:t>
            </a:r>
            <a:r>
              <a:rPr lang="en-US" altLang="en-US" baseline="30000" dirty="0"/>
              <a:t>th</a:t>
            </a:r>
            <a:r>
              <a:rPr lang="en-US" altLang="en-US" dirty="0"/>
              <a:t> Quarter – July 20</a:t>
            </a:r>
          </a:p>
          <a:p>
            <a:endParaRPr lang="en-US" altLang="en-US" dirty="0"/>
          </a:p>
          <a:p>
            <a:r>
              <a:rPr lang="en-US" altLang="en-US" dirty="0"/>
              <a:t> </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E8525713-9B3C-41CF-8A93-264E2DEE9D65}" type="slidenum">
              <a:rPr lang="en-US">
                <a:latin typeface="Calibri" panose="020F0502020204030204" pitchFamily="34" charset="0"/>
              </a:rPr>
              <a:pPr eaLnBrk="1" hangingPunct="1"/>
              <a:t>55</a:t>
            </a:fld>
            <a:endParaRPr lang="en-US">
              <a:latin typeface="Calibri" panose="020F0502020204030204" pitchFamily="34" charset="0"/>
            </a:endParaRPr>
          </a:p>
        </p:txBody>
      </p:sp>
    </p:spTree>
    <p:extLst>
      <p:ext uri="{BB962C8B-B14F-4D97-AF65-F5344CB8AC3E}">
        <p14:creationId xmlns:p14="http://schemas.microsoft.com/office/powerpoint/2010/main" val="313506143"/>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you’ve submitted all your service data and we move on to the financial data. </a:t>
            </a:r>
          </a:p>
          <a:p>
            <a:endParaRPr lang="en-US" dirty="0"/>
          </a:p>
          <a:p>
            <a:r>
              <a:rPr lang="en-US" dirty="0"/>
              <a:t>Your project funding plan and monthly expense reporting.   </a:t>
            </a:r>
          </a:p>
          <a:p>
            <a:endParaRPr lang="en-US" dirty="0"/>
          </a:p>
          <a:p>
            <a:r>
              <a:rPr lang="en-US" dirty="0"/>
              <a:t>Maybe your not the person completing the financial report or you are not completing the same day as the service report. </a:t>
            </a:r>
          </a:p>
        </p:txBody>
      </p:sp>
      <p:sp>
        <p:nvSpPr>
          <p:cNvPr id="4" name="Slide Number Placeholder 3"/>
          <p:cNvSpPr>
            <a:spLocks noGrp="1"/>
          </p:cNvSpPr>
          <p:nvPr>
            <p:ph type="sldNum" sz="quarter" idx="5"/>
          </p:nvPr>
        </p:nvSpPr>
        <p:spPr/>
        <p:txBody>
          <a:bodyPr/>
          <a:lstStyle/>
          <a:p>
            <a:fld id="{2C24CA76-371B-45CC-A743-C7F8A69142C2}" type="slidenum">
              <a:rPr lang="en-US" smtClean="0"/>
              <a:pPr/>
              <a:t>56</a:t>
            </a:fld>
            <a:endParaRPr lang="en-US"/>
          </a:p>
        </p:txBody>
      </p:sp>
    </p:spTree>
    <p:extLst>
      <p:ext uri="{BB962C8B-B14F-4D97-AF65-F5344CB8AC3E}">
        <p14:creationId xmlns:p14="http://schemas.microsoft.com/office/powerpoint/2010/main" val="3081543994"/>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5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53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t>Log into the portal</a:t>
            </a:r>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3762C72-4771-4EB8-A198-2F01572FD2D7}" type="slidenum">
              <a:rPr lang="en-US">
                <a:latin typeface="Calibri" panose="020F0502020204030204" pitchFamily="34" charset="0"/>
              </a:rPr>
              <a:pPr eaLnBrk="1" hangingPunct="1"/>
              <a:t>57</a:t>
            </a:fld>
            <a:endParaRPr lang="en-US">
              <a:latin typeface="Calibri" panose="020F0502020204030204" pitchFamily="34" charset="0"/>
            </a:endParaRPr>
          </a:p>
        </p:txBody>
      </p:sp>
    </p:spTree>
    <p:extLst>
      <p:ext uri="{BB962C8B-B14F-4D97-AF65-F5344CB8AC3E}">
        <p14:creationId xmlns:p14="http://schemas.microsoft.com/office/powerpoint/2010/main" val="1730492997"/>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Whomever is completing the financial report, remember the due date is the same as the service data reporting yet due monthly. Due on the 20</a:t>
            </a:r>
            <a:r>
              <a:rPr lang="en-US" baseline="30000" dirty="0"/>
              <a:t>th</a:t>
            </a:r>
            <a:r>
              <a:rPr lang="en-US" dirty="0"/>
              <a:t> of each month. </a:t>
            </a:r>
          </a:p>
          <a:p>
            <a:endParaRPr lang="en-US" dirty="0"/>
          </a:p>
          <a:p>
            <a:r>
              <a:rPr lang="en-US" dirty="0"/>
              <a:t>Log-in to the portal</a:t>
            </a:r>
          </a:p>
          <a:p>
            <a:endParaRPr lang="en-US" dirty="0"/>
          </a:p>
          <a:p>
            <a:pPr defTabSz="948507">
              <a:defRPr/>
            </a:pPr>
            <a:r>
              <a:rPr lang="en-US" dirty="0"/>
              <a:t>Funding plan, tells the who, what, where and why was submitted at the time of application, approved as part of the contract and uploaded into the portal. Your funding plan will also include the service deliverables you said you would perform per quarter.  </a:t>
            </a:r>
          </a:p>
          <a:p>
            <a:pPr defTabSz="948507">
              <a:defRPr/>
            </a:pPr>
            <a:endParaRPr lang="en-US" dirty="0"/>
          </a:p>
          <a:p>
            <a:pPr defTabSz="948507">
              <a:defRPr/>
            </a:pPr>
            <a:r>
              <a:rPr lang="en-US" dirty="0"/>
              <a:t>It is recommended that you have an external tracking system based on your funding plan to monitoring your program costs. It is a best practice to review your funding plan before entering your quarterly financial data. </a:t>
            </a:r>
          </a:p>
          <a:p>
            <a:endParaRPr lang="en-US" dirty="0"/>
          </a:p>
          <a:p>
            <a:endParaRPr lang="en-US" dirty="0"/>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59</a:t>
            </a:fld>
            <a:endParaRPr lang="en-US"/>
          </a:p>
        </p:txBody>
      </p:sp>
    </p:spTree>
    <p:extLst>
      <p:ext uri="{BB962C8B-B14F-4D97-AF65-F5344CB8AC3E}">
        <p14:creationId xmlns:p14="http://schemas.microsoft.com/office/powerpoint/2010/main" val="2943494548"/>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Whomever is completing the financial report, remember the due date is the same as the service data reporting. Due on the 20</a:t>
            </a:r>
            <a:r>
              <a:rPr lang="en-US" baseline="30000" dirty="0"/>
              <a:t>th</a:t>
            </a:r>
            <a:r>
              <a:rPr lang="en-US" dirty="0"/>
              <a:t> of the month.  </a:t>
            </a:r>
          </a:p>
          <a:p>
            <a:endParaRPr lang="en-US" dirty="0"/>
          </a:p>
          <a:p>
            <a:pPr>
              <a:defRPr/>
            </a:pPr>
            <a:r>
              <a:rPr lang="en-US" b="1" dirty="0"/>
              <a:t>There are 4 Parts to the Funding / Spending Plan</a:t>
            </a:r>
            <a:endParaRPr lang="en-US" b="1" dirty="0">
              <a:cs typeface="Calibri"/>
            </a:endParaRPr>
          </a:p>
          <a:p>
            <a:pPr>
              <a:defRPr/>
            </a:pPr>
            <a:endParaRPr lang="en-US" b="1" dirty="0"/>
          </a:p>
          <a:p>
            <a:pPr>
              <a:defRPr/>
            </a:pPr>
            <a:r>
              <a:rPr lang="en-US" b="1" dirty="0"/>
              <a:t>Direct Personnel</a:t>
            </a:r>
          </a:p>
          <a:p>
            <a:pPr>
              <a:defRPr/>
            </a:pPr>
            <a:r>
              <a:rPr lang="en-US" b="1" dirty="0"/>
              <a:t>Direct Prog/Admin Personnel</a:t>
            </a:r>
          </a:p>
          <a:p>
            <a:pPr>
              <a:defRPr/>
            </a:pPr>
            <a:r>
              <a:rPr lang="en-US" b="1" dirty="0"/>
              <a:t>Funding Sources </a:t>
            </a:r>
          </a:p>
          <a:p>
            <a:pPr>
              <a:defRPr/>
            </a:pPr>
            <a:r>
              <a:rPr lang="en-US" b="1" dirty="0"/>
              <a:t>Budget Page</a:t>
            </a:r>
          </a:p>
          <a:p>
            <a:pPr>
              <a:defRPr/>
            </a:pPr>
            <a:endParaRPr lang="en-US" b="1" dirty="0"/>
          </a:p>
          <a:p>
            <a:pPr fontAlgn="auto">
              <a:defRPr/>
            </a:pPr>
            <a:r>
              <a:rPr lang="en-US" b="1" dirty="0">
                <a:solidFill>
                  <a:srgbClr val="002060"/>
                </a:solidFill>
              </a:rPr>
              <a:t>Use whole dollar amounts when completing the budget pages</a:t>
            </a:r>
          </a:p>
          <a:p>
            <a:pPr>
              <a:defRPr/>
            </a:pPr>
            <a:r>
              <a:rPr lang="en-US" dirty="0"/>
              <a:t>. </a:t>
            </a:r>
          </a:p>
          <a:p>
            <a:endParaRPr lang="en-US" dirty="0"/>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60</a:t>
            </a:fld>
            <a:endParaRPr lang="en-US"/>
          </a:p>
        </p:txBody>
      </p:sp>
    </p:spTree>
    <p:extLst>
      <p:ext uri="{BB962C8B-B14F-4D97-AF65-F5344CB8AC3E}">
        <p14:creationId xmlns:p14="http://schemas.microsoft.com/office/powerpoint/2010/main" val="2559095311"/>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u="sng" dirty="0"/>
              <a:t>Direct Personnel Section</a:t>
            </a:r>
            <a:endParaRPr lang="en-US" b="1" dirty="0"/>
          </a:p>
          <a:p>
            <a:pPr>
              <a:defRPr/>
            </a:pPr>
            <a:endParaRPr lang="en-US" dirty="0"/>
          </a:p>
          <a:p>
            <a:pPr>
              <a:defRPr/>
            </a:pPr>
            <a:r>
              <a:rPr lang="en-US" dirty="0"/>
              <a:t>Example of Staff providing Direct Services to program participants</a:t>
            </a:r>
          </a:p>
          <a:p>
            <a:pPr>
              <a:defRPr/>
            </a:pPr>
            <a:endParaRPr lang="en-US" dirty="0"/>
          </a:p>
          <a:p>
            <a:pPr>
              <a:defRPr/>
            </a:pPr>
            <a:r>
              <a:rPr lang="en-US" dirty="0"/>
              <a:t>Provide the information requested by the column titles for # of Staff, Job Title, Ave Monthly Salary, % of Time, and # of Months. </a:t>
            </a:r>
          </a:p>
          <a:p>
            <a:pPr>
              <a:defRPr/>
            </a:pPr>
            <a:endParaRPr lang="en-US" b="1" dirty="0"/>
          </a:p>
          <a:p>
            <a:pPr>
              <a:defRPr/>
            </a:pPr>
            <a:r>
              <a:rPr lang="en-US" b="1" dirty="0"/>
              <a:t>Based on the information supplied in these sections, information will populate the IDHS Funds, $ Other Sources &amp; Total Costs Columns</a:t>
            </a:r>
            <a:r>
              <a:rPr lang="en-US" dirty="0"/>
              <a:t>. </a:t>
            </a:r>
          </a:p>
          <a:p>
            <a:pPr>
              <a:defRPr/>
            </a:pPr>
            <a:endParaRPr lang="en-US" dirty="0"/>
          </a:p>
          <a:p>
            <a:pPr>
              <a:defRPr/>
            </a:pPr>
            <a:endParaRPr lang="en-US" dirty="0"/>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61</a:t>
            </a:fld>
            <a:endParaRPr lang="en-US"/>
          </a:p>
        </p:txBody>
      </p:sp>
    </p:spTree>
    <p:extLst>
      <p:ext uri="{BB962C8B-B14F-4D97-AF65-F5344CB8AC3E}">
        <p14:creationId xmlns:p14="http://schemas.microsoft.com/office/powerpoint/2010/main" val="1525018141"/>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endParaRPr lang="en-US" dirty="0"/>
          </a:p>
          <a:p>
            <a:pPr>
              <a:defRPr/>
            </a:pPr>
            <a:r>
              <a:rPr lang="en-US" b="1" u="sng" dirty="0"/>
              <a:t>Admin Personnel Section</a:t>
            </a:r>
          </a:p>
          <a:p>
            <a:pPr>
              <a:defRPr/>
            </a:pPr>
            <a:endParaRPr lang="en-US" b="1" u="sng" dirty="0"/>
          </a:p>
          <a:p>
            <a:pPr>
              <a:defRPr/>
            </a:pPr>
            <a:r>
              <a:rPr lang="en-US" b="0" u="none" dirty="0"/>
              <a:t>Administrative staff directly associated with the project such as program supervisor, program director office manager. Note: That you may have a supervisor or program director who also provides direct services if this is the case you should list this staff in both the direct personnel and direct admin personnel budget lines delineating the percentage of time they are working in either direct services and admin supports. </a:t>
            </a:r>
          </a:p>
          <a:p>
            <a:pPr>
              <a:defRPr/>
            </a:pPr>
            <a:endParaRPr lang="en-US" b="1" dirty="0"/>
          </a:p>
          <a:p>
            <a:pPr>
              <a:defRPr/>
            </a:pPr>
            <a:r>
              <a:rPr lang="en-US" dirty="0"/>
              <a:t>Provide the information requested by the column titles for # of Staff, Job Title, Ave Monthly Salary, % of Time, and # of Months. </a:t>
            </a:r>
          </a:p>
          <a:p>
            <a:pPr>
              <a:defRPr/>
            </a:pPr>
            <a:endParaRPr lang="en-US" dirty="0"/>
          </a:p>
          <a:p>
            <a:pPr>
              <a:defRPr/>
            </a:pPr>
            <a:r>
              <a:rPr lang="en-US" b="1" dirty="0"/>
              <a:t>Based on the information supplied in these sections, information will populate the IDHS Funds, $ Other Sources &amp; Total Costs Columns. </a:t>
            </a: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62</a:t>
            </a:fld>
            <a:endParaRPr lang="en-US"/>
          </a:p>
        </p:txBody>
      </p:sp>
    </p:spTree>
    <p:extLst>
      <p:ext uri="{BB962C8B-B14F-4D97-AF65-F5344CB8AC3E}">
        <p14:creationId xmlns:p14="http://schemas.microsoft.com/office/powerpoint/2010/main" val="2767181813"/>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u="sng" dirty="0"/>
              <a:t>Funding Sources Section</a:t>
            </a:r>
            <a:endParaRPr lang="en-US" b="1" dirty="0"/>
          </a:p>
          <a:p>
            <a:pPr>
              <a:defRPr/>
            </a:pPr>
            <a:r>
              <a:rPr lang="en-US" dirty="0"/>
              <a:t>This section details funding that the applicant receives for supportive services from other sources. It consists of three categories: Federal Sources, State Sources, and Local Community Sources (which includes private sources). </a:t>
            </a:r>
          </a:p>
          <a:p>
            <a:pPr>
              <a:defRPr/>
            </a:pPr>
            <a:endParaRPr lang="en-US" dirty="0"/>
          </a:p>
          <a:p>
            <a:pPr>
              <a:defRPr/>
            </a:pPr>
            <a:r>
              <a:rPr lang="en-US" b="1" dirty="0"/>
              <a:t>Funds from other sources will include those used as the required 25 percent cash match as well as other money that will be spent in the project but not used as match. Simply provide the information requested by the column titles. </a:t>
            </a:r>
          </a:p>
          <a:p>
            <a:endParaRPr lang="en-US" dirty="0"/>
          </a:p>
          <a:p>
            <a:endParaRPr lang="en-US" dirty="0"/>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63</a:t>
            </a:fld>
            <a:endParaRPr lang="en-US"/>
          </a:p>
        </p:txBody>
      </p:sp>
    </p:spTree>
    <p:extLst>
      <p:ext uri="{BB962C8B-B14F-4D97-AF65-F5344CB8AC3E}">
        <p14:creationId xmlns:p14="http://schemas.microsoft.com/office/powerpoint/2010/main" val="2002770326"/>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70000" lnSpcReduction="20000"/>
          </a:bodyPr>
          <a:lstStyle/>
          <a:p>
            <a:pPr>
              <a:defRPr/>
            </a:pPr>
            <a:r>
              <a:rPr lang="en-US" b="1" u="sng" dirty="0"/>
              <a:t>Budget Page Section</a:t>
            </a:r>
            <a:endParaRPr lang="en-US" b="1" dirty="0"/>
          </a:p>
          <a:p>
            <a:pPr>
              <a:defRPr/>
            </a:pPr>
            <a:r>
              <a:rPr lang="en-US" dirty="0"/>
              <a:t>The Budget Page, consists of two costs, Direct Costs and Administrative Costs. Applicants must adhere to the lines set forth in the Budget Page. </a:t>
            </a:r>
          </a:p>
          <a:p>
            <a:pPr>
              <a:defRPr/>
            </a:pPr>
            <a:endParaRPr lang="en-US" dirty="0"/>
          </a:p>
          <a:p>
            <a:pPr>
              <a:defRPr/>
            </a:pPr>
            <a:r>
              <a:rPr lang="en-US" b="1" dirty="0"/>
              <a:t>Simply provide information requested by the column titles under IDHS Funds and Other Sources. Total Costs will be calculated based on numbers provided. </a:t>
            </a:r>
          </a:p>
          <a:p>
            <a:endParaRPr lang="en-US" dirty="0"/>
          </a:p>
          <a:p>
            <a:endParaRPr lang="en-US" dirty="0"/>
          </a:p>
          <a:p>
            <a:r>
              <a:rPr lang="en-US" altLang="en-US" b="1" dirty="0">
                <a:highlight>
                  <a:srgbClr val="FFFF00"/>
                </a:highlight>
              </a:rPr>
              <a:t>Direct Costs and Administrative Costs</a:t>
            </a:r>
          </a:p>
          <a:p>
            <a:endParaRPr lang="en-US" altLang="en-US" b="1" dirty="0">
              <a:highlight>
                <a:srgbClr val="FFFF00"/>
              </a:highlight>
            </a:endParaRPr>
          </a:p>
          <a:p>
            <a:r>
              <a:rPr lang="en-US" altLang="en-US" b="1" dirty="0">
                <a:highlight>
                  <a:srgbClr val="FFFF00"/>
                </a:highlight>
              </a:rPr>
              <a:t>Direct Costs</a:t>
            </a:r>
            <a:r>
              <a:rPr lang="en-US" altLang="en-US" dirty="0">
                <a:highlight>
                  <a:srgbClr val="FFFF00"/>
                </a:highlight>
              </a:rPr>
              <a:t> are those associated with direct participant services. The salary, with fringe benefits, of the persons teaching GED classes, for example, would be a direct cost. </a:t>
            </a:r>
          </a:p>
          <a:p>
            <a:endParaRPr lang="en-US" altLang="en-US" b="1" dirty="0">
              <a:highlight>
                <a:srgbClr val="FFFF00"/>
              </a:highlight>
            </a:endParaRPr>
          </a:p>
          <a:p>
            <a:r>
              <a:rPr lang="en-US" altLang="en-US" b="1" dirty="0">
                <a:highlight>
                  <a:srgbClr val="FFFF00"/>
                </a:highlight>
              </a:rPr>
              <a:t>Administrative Costs</a:t>
            </a:r>
            <a:r>
              <a:rPr lang="en-US" altLang="en-US" dirty="0">
                <a:highlight>
                  <a:srgbClr val="FFFF00"/>
                </a:highlight>
              </a:rPr>
              <a:t> are those costs that include but may not be limited to overseeing and managing the program. The portion of a supervisor’s salary that can be attributed to supervising the person teaching the GED class would be an administrative cost, preparing program budgets and reports, etc. </a:t>
            </a:r>
          </a:p>
          <a:p>
            <a:endParaRPr lang="en-US" altLang="en-US" b="1" dirty="0">
              <a:highlight>
                <a:srgbClr val="FFFF00"/>
              </a:highlight>
            </a:endParaRPr>
          </a:p>
          <a:p>
            <a:r>
              <a:rPr lang="en-US" altLang="en-US" b="1" dirty="0">
                <a:highlight>
                  <a:srgbClr val="FFFF00"/>
                </a:highlight>
              </a:rPr>
              <a:t>Administrative costs may not exceed 15 percent of the funds requested.</a:t>
            </a:r>
            <a:r>
              <a:rPr lang="en-US" altLang="en-US" dirty="0">
                <a:highlight>
                  <a:srgbClr val="FFFF00"/>
                </a:highlight>
              </a:rPr>
              <a:t> </a:t>
            </a:r>
          </a:p>
          <a:p>
            <a:endParaRPr lang="en-US" altLang="en-US" dirty="0">
              <a:highlight>
                <a:srgbClr val="FFFF00"/>
              </a:highlight>
            </a:endParaRPr>
          </a:p>
          <a:p>
            <a:r>
              <a:rPr lang="en-US" altLang="en-US" dirty="0">
                <a:highlight>
                  <a:srgbClr val="FFFF00"/>
                </a:highlight>
              </a:rPr>
              <a:t>The SHP, ETH, and HP annual funding plans / budgets do not require agencies to allot their funding in monthly or quarterly spending plans.  This allows agencies to expend all or part of their funding in any given month or quarter.  However, some agencies utilize monthly cost accounting at the beginning of each fiscal year.  In these cases there may be dedicated percentages charged to a line item with minimal or no service delivery to support the expense.  When reports are reviewed and there are expenses reported yet no services it raises the question why? This may be related to a cost allocation plan yet is still questionable and may be questioned by the program manager so you will need to be able to explain and provide evidence otherwise the expense will be invalidated or risk a reduction of funding.</a:t>
            </a:r>
          </a:p>
          <a:p>
            <a:endParaRPr lang="en-US" altLang="en-US" dirty="0">
              <a:highlight>
                <a:srgbClr val="FFFF00"/>
              </a:highlight>
            </a:endParaRPr>
          </a:p>
          <a:p>
            <a:r>
              <a:rPr lang="en-US" altLang="en-US" dirty="0">
                <a:highlight>
                  <a:srgbClr val="FFFF00"/>
                </a:highlight>
              </a:rPr>
              <a:t>Some agencies dedicate very small amounts of funding to a multitude of service lines to demonstrate service delivery.  This practice is fine, however it can become an accounting / auditing nightmare for the fiscal officer(s).  While the SHP does have required case management, counseling, and advocacy, the budget does not necessarily need to dedicate funds to these lines, especially minimal amounts.  For example, an agency that dedicates the majority of their direct care staff time to Case Management may wish to expend most of their SHP funding on Case Management. The required counseling and advocacy service delivery will be validated on the Quarterly Service Report and during a monitoring review.   </a:t>
            </a:r>
          </a:p>
          <a:p>
            <a:endParaRPr lang="en-US" altLang="en-US" dirty="0">
              <a:highlight>
                <a:srgbClr val="FFFF00"/>
              </a:highlight>
            </a:endParaRPr>
          </a:p>
          <a:p>
            <a:endParaRPr lang="en-US" dirty="0"/>
          </a:p>
        </p:txBody>
      </p:sp>
      <p:sp>
        <p:nvSpPr>
          <p:cNvPr id="4" name="Slide Number Placeholder 3"/>
          <p:cNvSpPr>
            <a:spLocks noGrp="1"/>
          </p:cNvSpPr>
          <p:nvPr>
            <p:ph type="sldNum" sz="quarter" idx="5"/>
          </p:nvPr>
        </p:nvSpPr>
        <p:spPr/>
        <p:txBody>
          <a:bodyPr/>
          <a:lstStyle/>
          <a:p>
            <a:fld id="{2C24CA76-371B-45CC-A743-C7F8A69142C2}" type="slidenum">
              <a:rPr lang="en-US" smtClean="0"/>
              <a:pPr/>
              <a:t>64</a:t>
            </a:fld>
            <a:endParaRPr lang="en-US"/>
          </a:p>
        </p:txBody>
      </p:sp>
    </p:spTree>
    <p:extLst>
      <p:ext uri="{BB962C8B-B14F-4D97-AF65-F5344CB8AC3E}">
        <p14:creationId xmlns:p14="http://schemas.microsoft.com/office/powerpoint/2010/main" val="2340860058"/>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63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63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2E8D64F1-1846-4E1C-B8C2-900081A16166}" type="slidenum">
              <a:rPr lang="en-US">
                <a:latin typeface="Calibri" panose="020F0502020204030204" pitchFamily="34" charset="0"/>
              </a:rPr>
              <a:pPr eaLnBrk="1" hangingPunct="1"/>
              <a:t>65</a:t>
            </a:fld>
            <a:endParaRPr lang="en-US">
              <a:latin typeface="Calibri" panose="020F0502020204030204" pitchFamily="34" charset="0"/>
            </a:endParaRPr>
          </a:p>
        </p:txBody>
      </p:sp>
    </p:spTree>
    <p:extLst>
      <p:ext uri="{BB962C8B-B14F-4D97-AF65-F5344CB8AC3E}">
        <p14:creationId xmlns:p14="http://schemas.microsoft.com/office/powerpoint/2010/main" val="850524699"/>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Choose the month you are reporting and click submit</a:t>
            </a:r>
          </a:p>
        </p:txBody>
      </p:sp>
      <p:sp>
        <p:nvSpPr>
          <p:cNvPr id="4" name="Slide Number Placeholder 3"/>
          <p:cNvSpPr>
            <a:spLocks noGrp="1"/>
          </p:cNvSpPr>
          <p:nvPr>
            <p:ph type="sldNum" sz="quarter" idx="5"/>
          </p:nvPr>
        </p:nvSpPr>
        <p:spPr/>
        <p:txBody>
          <a:bodyPr/>
          <a:lstStyle/>
          <a:p>
            <a:fld id="{2C24CA76-371B-45CC-A743-C7F8A69142C2}" type="slidenum">
              <a:rPr lang="en-US" smtClean="0"/>
              <a:pPr/>
              <a:t>68</a:t>
            </a:fld>
            <a:endParaRPr lang="en-US"/>
          </a:p>
        </p:txBody>
      </p:sp>
    </p:spTree>
    <p:extLst>
      <p:ext uri="{BB962C8B-B14F-4D97-AF65-F5344CB8AC3E}">
        <p14:creationId xmlns:p14="http://schemas.microsoft.com/office/powerpoint/2010/main" val="706816387"/>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11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211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a:bodyPr>
          <a:lstStyle/>
          <a:p>
            <a:r>
              <a:rPr lang="en-US" altLang="en-US"/>
              <a:t>Double check you are entering the data for the correct program, enter the expenditures for the month on each line item of your budget click save report click submit report. We recommend that you print the report for your records. </a:t>
            </a:r>
          </a:p>
          <a:p>
            <a:endParaRPr lang="en-US" altLang="en-US"/>
          </a:p>
          <a:p>
            <a:endParaRPr lang="en-US" altLang="en-US"/>
          </a:p>
        </p:txBody>
      </p:sp>
      <p:sp>
        <p:nvSpPr>
          <p:cNvPr id="4" name="Slide Number Placeholder 3"/>
          <p:cNvSpPr>
            <a:spLocks noGrp="1"/>
          </p:cNvSpPr>
          <p:nvPr>
            <p:ph type="sldNum" sz="quarter" idx="5"/>
          </p:nvPr>
        </p:nvSpPr>
        <p:spPr/>
        <p:txBody>
          <a:bodyPr/>
          <a:lstStyle>
            <a:lvl1pPr eaLnBrk="0" hangingPunct="0">
              <a:defRPr>
                <a:solidFill>
                  <a:schemeClr val="tx1"/>
                </a:solidFill>
                <a:latin typeface="Arial" panose="020B0604020202020204" pitchFamily="34" charset="0"/>
              </a:defRPr>
            </a:lvl1pPr>
            <a:lvl2pPr marL="770662" indent="-296408" eaLnBrk="0" hangingPunct="0">
              <a:defRPr>
                <a:solidFill>
                  <a:schemeClr val="tx1"/>
                </a:solidFill>
                <a:latin typeface="Arial" panose="020B0604020202020204" pitchFamily="34" charset="0"/>
              </a:defRPr>
            </a:lvl2pPr>
            <a:lvl3pPr marL="1185634" indent="-237127" eaLnBrk="0" hangingPunct="0">
              <a:defRPr>
                <a:solidFill>
                  <a:schemeClr val="tx1"/>
                </a:solidFill>
                <a:latin typeface="Arial" panose="020B0604020202020204" pitchFamily="34" charset="0"/>
              </a:defRPr>
            </a:lvl3pPr>
            <a:lvl4pPr marL="1659887" indent="-237127" eaLnBrk="0" hangingPunct="0">
              <a:defRPr>
                <a:solidFill>
                  <a:schemeClr val="tx1"/>
                </a:solidFill>
                <a:latin typeface="Arial" panose="020B0604020202020204" pitchFamily="34" charset="0"/>
              </a:defRPr>
            </a:lvl4pPr>
            <a:lvl5pPr marL="2134141" indent="-237127" eaLnBrk="0" hangingPunct="0">
              <a:defRPr>
                <a:solidFill>
                  <a:schemeClr val="tx1"/>
                </a:solidFill>
                <a:latin typeface="Arial" panose="020B0604020202020204" pitchFamily="34" charset="0"/>
              </a:defRPr>
            </a:lvl5pPr>
            <a:lvl6pPr marL="2608395" indent="-237127" eaLnBrk="0" fontAlgn="base" hangingPunct="0">
              <a:spcBef>
                <a:spcPct val="0"/>
              </a:spcBef>
              <a:spcAft>
                <a:spcPct val="0"/>
              </a:spcAft>
              <a:defRPr>
                <a:solidFill>
                  <a:schemeClr val="tx1"/>
                </a:solidFill>
                <a:latin typeface="Arial" panose="020B0604020202020204" pitchFamily="34" charset="0"/>
              </a:defRPr>
            </a:lvl6pPr>
            <a:lvl7pPr marL="3082648" indent="-237127" eaLnBrk="0" fontAlgn="base" hangingPunct="0">
              <a:spcBef>
                <a:spcPct val="0"/>
              </a:spcBef>
              <a:spcAft>
                <a:spcPct val="0"/>
              </a:spcAft>
              <a:defRPr>
                <a:solidFill>
                  <a:schemeClr val="tx1"/>
                </a:solidFill>
                <a:latin typeface="Arial" panose="020B0604020202020204" pitchFamily="34" charset="0"/>
              </a:defRPr>
            </a:lvl7pPr>
            <a:lvl8pPr marL="3556902" indent="-237127" eaLnBrk="0" fontAlgn="base" hangingPunct="0">
              <a:spcBef>
                <a:spcPct val="0"/>
              </a:spcBef>
              <a:spcAft>
                <a:spcPct val="0"/>
              </a:spcAft>
              <a:defRPr>
                <a:solidFill>
                  <a:schemeClr val="tx1"/>
                </a:solidFill>
                <a:latin typeface="Arial" panose="020B0604020202020204" pitchFamily="34" charset="0"/>
              </a:defRPr>
            </a:lvl8pPr>
            <a:lvl9pPr marL="4031155" indent="-237127" eaLnBrk="0" fontAlgn="base" hangingPunct="0">
              <a:spcBef>
                <a:spcPct val="0"/>
              </a:spcBef>
              <a:spcAft>
                <a:spcPct val="0"/>
              </a:spcAft>
              <a:defRPr>
                <a:solidFill>
                  <a:schemeClr val="tx1"/>
                </a:solidFill>
                <a:latin typeface="Arial" panose="020B0604020202020204" pitchFamily="34" charset="0"/>
              </a:defRPr>
            </a:lvl9pPr>
          </a:lstStyle>
          <a:p>
            <a:pPr eaLnBrk="1" hangingPunct="1"/>
            <a:fld id="{468677D2-EAB7-4225-BBD7-62FB363C9957}" type="slidenum">
              <a:rPr lang="en-US">
                <a:solidFill>
                  <a:srgbClr val="000000"/>
                </a:solidFill>
                <a:latin typeface="Calibri" panose="020F0502020204030204" pitchFamily="34" charset="0"/>
              </a:rPr>
              <a:pPr eaLnBrk="1" hangingPunct="1"/>
              <a:t>69</a:t>
            </a:fld>
            <a:endParaRPr lang="en-US">
              <a:solidFill>
                <a:srgbClr val="000000"/>
              </a:solidFill>
              <a:latin typeface="Calibri" panose="020F0502020204030204" pitchFamily="34" charset="0"/>
            </a:endParaRPr>
          </a:p>
        </p:txBody>
      </p:sp>
    </p:spTree>
    <p:extLst>
      <p:ext uri="{BB962C8B-B14F-4D97-AF65-F5344CB8AC3E}">
        <p14:creationId xmlns:p14="http://schemas.microsoft.com/office/powerpoint/2010/main" val="4062943269"/>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a:bodyPr>
          <a:lstStyle/>
          <a:p>
            <a:endParaRPr lang="en-US"/>
          </a:p>
          <a:p>
            <a:r>
              <a:rPr lang="en-US"/>
              <a:t>It is imperative that you monitor your spending and project your spending and quickly identify when you might not be able to fully maximize your contract due to staff vacancies, or other under-utilization of funds. </a:t>
            </a:r>
          </a:p>
          <a:p>
            <a:endParaRPr lang="en-US"/>
          </a:p>
          <a:p>
            <a:pPr defTabSz="948507">
              <a:defRPr/>
            </a:pPr>
            <a:r>
              <a:rPr lang="en-US"/>
              <a:t>Typically, a 5% variance between budget lines will be okay, however communication to your program manager is important.  </a:t>
            </a:r>
          </a:p>
          <a:p>
            <a:endParaRPr lang="en-US"/>
          </a:p>
          <a:p>
            <a:r>
              <a:rPr lang="en-US"/>
              <a:t>If it is going to be a 5% variance either way, we recommend that you consider a budget revision. </a:t>
            </a:r>
          </a:p>
          <a:p>
            <a:endParaRPr lang="en-US"/>
          </a:p>
          <a:p>
            <a:pPr defTabSz="948507">
              <a:defRPr/>
            </a:pPr>
            <a:r>
              <a:rPr lang="en-US"/>
              <a:t>You may want to consider moving funds from one line item of the budget to another or possible requesting reimbursement for an eligible expense that you might not have included in your original budget. </a:t>
            </a:r>
          </a:p>
          <a:p>
            <a:endParaRPr lang="en-US"/>
          </a:p>
          <a:p>
            <a:r>
              <a:rPr lang="en-US"/>
              <a:t>Budget revisions should be done no later than the start of the 4</a:t>
            </a:r>
            <a:r>
              <a:rPr lang="en-US" baseline="30000"/>
              <a:t>th</a:t>
            </a:r>
            <a:r>
              <a:rPr lang="en-US"/>
              <a:t> quarter. Do not wait until the end of the contract term as this will look suspicious and could initiate an audit. Note; Any budget revision could initiate an audit yet if requested in a timely manner with reasonable justification and supported by documentation it will usually be approved with no concerns. </a:t>
            </a:r>
          </a:p>
          <a:p>
            <a:endParaRPr lang="en-US"/>
          </a:p>
          <a:p>
            <a:pPr defTabSz="948507">
              <a:defRPr/>
            </a:pPr>
            <a:r>
              <a:rPr lang="en-US"/>
              <a:t>Regardless, any budget revision request will require you contacting your program manager and asking them to release your budget to be able to submit a revision.  </a:t>
            </a:r>
          </a:p>
          <a:p>
            <a:endParaRPr lang="en-US"/>
          </a:p>
        </p:txBody>
      </p:sp>
      <p:sp>
        <p:nvSpPr>
          <p:cNvPr id="4" name="Slide Number Placeholder 3"/>
          <p:cNvSpPr>
            <a:spLocks noGrp="1"/>
          </p:cNvSpPr>
          <p:nvPr>
            <p:ph type="sldNum" sz="quarter" idx="5"/>
          </p:nvPr>
        </p:nvSpPr>
        <p:spPr/>
        <p:txBody>
          <a:bodyPr/>
          <a:lstStyle/>
          <a:p>
            <a:fld id="{2C24CA76-371B-45CC-A743-C7F8A69142C2}" type="slidenum">
              <a:rPr lang="en-US" smtClean="0"/>
              <a:pPr/>
              <a:t>71</a:t>
            </a:fld>
            <a:endParaRPr lang="en-US"/>
          </a:p>
        </p:txBody>
      </p:sp>
    </p:spTree>
    <p:extLst>
      <p:ext uri="{BB962C8B-B14F-4D97-AF65-F5344CB8AC3E}">
        <p14:creationId xmlns:p14="http://schemas.microsoft.com/office/powerpoint/2010/main" val="2206961514"/>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a:p>
            <a:pPr defTabSz="948507">
              <a:defRPr/>
            </a:pPr>
            <a:r>
              <a:rPr lang="en-US" altLang="en-US"/>
              <a:t>For any additional questions or information you can contact:</a:t>
            </a:r>
          </a:p>
          <a:p>
            <a:endParaRPr lang="en-US"/>
          </a:p>
        </p:txBody>
      </p:sp>
      <p:sp>
        <p:nvSpPr>
          <p:cNvPr id="4" name="Slide Number Placeholder 3"/>
          <p:cNvSpPr>
            <a:spLocks noGrp="1"/>
          </p:cNvSpPr>
          <p:nvPr>
            <p:ph type="sldNum" sz="quarter" idx="5"/>
          </p:nvPr>
        </p:nvSpPr>
        <p:spPr/>
        <p:txBody>
          <a:bodyPr/>
          <a:lstStyle/>
          <a:p>
            <a:fld id="{2C24CA76-371B-45CC-A743-C7F8A69142C2}" type="slidenum">
              <a:rPr lang="en-US" smtClean="0"/>
              <a:pPr/>
              <a:t>72</a:t>
            </a:fld>
            <a:endParaRPr lang="en-US"/>
          </a:p>
        </p:txBody>
      </p:sp>
    </p:spTree>
    <p:extLst>
      <p:ext uri="{BB962C8B-B14F-4D97-AF65-F5344CB8AC3E}">
        <p14:creationId xmlns:p14="http://schemas.microsoft.com/office/powerpoint/2010/main" val="118341453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0.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4.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5.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6.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7.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8.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9.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0.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1.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4.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5.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6.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27.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28.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5DF89BD8-4DEB-4BC0-BDF7-AD6A1040FA0C}" type="slidenum">
              <a:rPr lang="en-US"/>
              <a:pPr/>
              <a:t>‹#›</a:t>
            </a:fld>
            <a:endParaRPr lang="en-US"/>
          </a:p>
        </p:txBody>
      </p:sp>
    </p:spTree>
    <p:extLst>
      <p:ext uri="{BB962C8B-B14F-4D97-AF65-F5344CB8AC3E}">
        <p14:creationId xmlns:p14="http://schemas.microsoft.com/office/powerpoint/2010/main" val="241251459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3A058749-8986-458F-8F55-688E487B5C05}" type="slidenum">
              <a:rPr lang="en-US"/>
              <a:pPr/>
              <a:t>‹#›</a:t>
            </a:fld>
            <a:endParaRPr lang="en-US"/>
          </a:p>
        </p:txBody>
      </p:sp>
    </p:spTree>
    <p:extLst>
      <p:ext uri="{BB962C8B-B14F-4D97-AF65-F5344CB8AC3E}">
        <p14:creationId xmlns:p14="http://schemas.microsoft.com/office/powerpoint/2010/main" val="31707493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722DDF2A-5B86-4B30-B240-D000F2CAF3F9}" type="slidenum">
              <a:rPr lang="en-US"/>
              <a:pPr/>
              <a:t>‹#›</a:t>
            </a:fld>
            <a:endParaRPr lang="en-US"/>
          </a:p>
        </p:txBody>
      </p:sp>
    </p:spTree>
    <p:extLst>
      <p:ext uri="{BB962C8B-B14F-4D97-AF65-F5344CB8AC3E}">
        <p14:creationId xmlns:p14="http://schemas.microsoft.com/office/powerpoint/2010/main" val="95314905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6F7A6AB0-D4C6-4F19-BF9B-0017B40A8084}" type="slidenum">
              <a:rPr lang="en-US"/>
              <a:pPr/>
              <a:t>‹#›</a:t>
            </a:fld>
            <a:endParaRPr lang="en-US"/>
          </a:p>
        </p:txBody>
      </p:sp>
    </p:spTree>
    <p:extLst>
      <p:ext uri="{BB962C8B-B14F-4D97-AF65-F5344CB8AC3E}">
        <p14:creationId xmlns:p14="http://schemas.microsoft.com/office/powerpoint/2010/main" val="201062372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0DE76F42-89BF-4F27-8F0D-6E6269C8429D}" type="slidenum">
              <a:rPr lang="en-US"/>
              <a:pPr/>
              <a:t>‹#›</a:t>
            </a:fld>
            <a:endParaRPr lang="en-US"/>
          </a:p>
        </p:txBody>
      </p:sp>
    </p:spTree>
    <p:extLst>
      <p:ext uri="{BB962C8B-B14F-4D97-AF65-F5344CB8AC3E}">
        <p14:creationId xmlns:p14="http://schemas.microsoft.com/office/powerpoint/2010/main" val="112777359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35D17352-C132-4045-B092-86130E7E8F8B}" type="slidenum">
              <a:rPr lang="en-US"/>
              <a:pPr/>
              <a:t>‹#›</a:t>
            </a:fld>
            <a:endParaRPr lang="en-US"/>
          </a:p>
        </p:txBody>
      </p:sp>
    </p:spTree>
    <p:extLst>
      <p:ext uri="{BB962C8B-B14F-4D97-AF65-F5344CB8AC3E}">
        <p14:creationId xmlns:p14="http://schemas.microsoft.com/office/powerpoint/2010/main" val="309476944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BEAC9AF1-5A0A-4256-BCA1-9CFE4AA46F65}" type="slidenum">
              <a:rPr lang="en-US"/>
              <a:pPr/>
              <a:t>‹#›</a:t>
            </a:fld>
            <a:endParaRPr lang="en-US"/>
          </a:p>
        </p:txBody>
      </p:sp>
    </p:spTree>
    <p:extLst>
      <p:ext uri="{BB962C8B-B14F-4D97-AF65-F5344CB8AC3E}">
        <p14:creationId xmlns:p14="http://schemas.microsoft.com/office/powerpoint/2010/main" val="31380570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FF6B6535-943C-4620-98F0-B5FC4C7F0434}" type="slidenum">
              <a:rPr lang="en-US"/>
              <a:pPr/>
              <a:t>‹#›</a:t>
            </a:fld>
            <a:endParaRPr lang="en-US"/>
          </a:p>
        </p:txBody>
      </p:sp>
    </p:spTree>
    <p:extLst>
      <p:ext uri="{BB962C8B-B14F-4D97-AF65-F5344CB8AC3E}">
        <p14:creationId xmlns:p14="http://schemas.microsoft.com/office/powerpoint/2010/main" val="3519000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46FDB51C-052D-4A54-AB39-F3D1540B82C1}" type="slidenum">
              <a:rPr lang="en-US"/>
              <a:pPr/>
              <a:t>‹#›</a:t>
            </a:fld>
            <a:endParaRPr lang="en-US"/>
          </a:p>
        </p:txBody>
      </p:sp>
    </p:spTree>
    <p:extLst>
      <p:ext uri="{BB962C8B-B14F-4D97-AF65-F5344CB8AC3E}">
        <p14:creationId xmlns:p14="http://schemas.microsoft.com/office/powerpoint/2010/main" val="248607209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7E410D47-1626-4E77-9374-CD523C95EE8F}" type="slidenum">
              <a:rPr lang="en-US"/>
              <a:pPr/>
              <a:t>‹#›</a:t>
            </a:fld>
            <a:endParaRPr lang="en-US"/>
          </a:p>
        </p:txBody>
      </p:sp>
    </p:spTree>
    <p:extLst>
      <p:ext uri="{BB962C8B-B14F-4D97-AF65-F5344CB8AC3E}">
        <p14:creationId xmlns:p14="http://schemas.microsoft.com/office/powerpoint/2010/main" val="38111220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8D8B11E0-CF25-48A2-8E37-E9B575617BE9}" type="slidenum">
              <a:rPr lang="en-US"/>
              <a:pPr/>
              <a:t>‹#›</a:t>
            </a:fld>
            <a:endParaRPr lang="en-US"/>
          </a:p>
        </p:txBody>
      </p:sp>
    </p:spTree>
    <p:extLst>
      <p:ext uri="{BB962C8B-B14F-4D97-AF65-F5344CB8AC3E}">
        <p14:creationId xmlns:p14="http://schemas.microsoft.com/office/powerpoint/2010/main" val="447034703"/>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C1D8EE99-0342-49FB-B515-17BE97E78A8B}" type="slidenum">
              <a:rPr lang="en-US"/>
              <a:pPr/>
              <a:t>‹#›</a:t>
            </a:fld>
            <a:endParaRPr lang="en-US"/>
          </a:p>
        </p:txBody>
      </p:sp>
    </p:spTree>
    <p:extLst>
      <p:ext uri="{BB962C8B-B14F-4D97-AF65-F5344CB8AC3E}">
        <p14:creationId xmlns:p14="http://schemas.microsoft.com/office/powerpoint/2010/main" val="331540982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10FFF25F-F46E-458D-8189-4212F31C4171}" type="slidenum">
              <a:rPr lang="en-US"/>
              <a:pPr/>
              <a:t>‹#›</a:t>
            </a:fld>
            <a:endParaRPr lang="en-US"/>
          </a:p>
        </p:txBody>
      </p:sp>
    </p:spTree>
    <p:extLst>
      <p:ext uri="{BB962C8B-B14F-4D97-AF65-F5344CB8AC3E}">
        <p14:creationId xmlns:p14="http://schemas.microsoft.com/office/powerpoint/2010/main" val="285096209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6B97A2B3-F03B-4646-88D0-F90B3058AC3E}" type="slidenum">
              <a:rPr lang="en-US"/>
              <a:pPr/>
              <a:t>‹#›</a:t>
            </a:fld>
            <a:endParaRPr lang="en-US"/>
          </a:p>
        </p:txBody>
      </p:sp>
    </p:spTree>
    <p:extLst>
      <p:ext uri="{BB962C8B-B14F-4D97-AF65-F5344CB8AC3E}">
        <p14:creationId xmlns:p14="http://schemas.microsoft.com/office/powerpoint/2010/main" val="135494834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44F43015-D6AA-4BE3-B491-C3CA7A6A7921}" type="slidenum">
              <a:rPr lang="en-US"/>
              <a:pPr/>
              <a:t>‹#›</a:t>
            </a:fld>
            <a:endParaRPr lang="en-US"/>
          </a:p>
        </p:txBody>
      </p:sp>
    </p:spTree>
    <p:extLst>
      <p:ext uri="{BB962C8B-B14F-4D97-AF65-F5344CB8AC3E}">
        <p14:creationId xmlns:p14="http://schemas.microsoft.com/office/powerpoint/2010/main" val="298201032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76B3FCD6-3C7F-4C19-B6DA-47FB5AE50AB3}" type="slidenum">
              <a:rPr lang="en-US"/>
              <a:pPr/>
              <a:t>‹#›</a:t>
            </a:fld>
            <a:endParaRPr lang="en-US"/>
          </a:p>
        </p:txBody>
      </p:sp>
    </p:spTree>
    <p:extLst>
      <p:ext uri="{BB962C8B-B14F-4D97-AF65-F5344CB8AC3E}">
        <p14:creationId xmlns:p14="http://schemas.microsoft.com/office/powerpoint/2010/main" val="338239588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148C4838-D729-4525-9789-D3AEDCFEC493}" type="slidenum">
              <a:rPr lang="en-US"/>
              <a:pPr/>
              <a:t>‹#›</a:t>
            </a:fld>
            <a:endParaRPr lang="en-US"/>
          </a:p>
        </p:txBody>
      </p:sp>
    </p:spTree>
    <p:extLst>
      <p:ext uri="{BB962C8B-B14F-4D97-AF65-F5344CB8AC3E}">
        <p14:creationId xmlns:p14="http://schemas.microsoft.com/office/powerpoint/2010/main" val="107110312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E18DC05F-4A3D-4884-9605-D63FBB6E1C34}" type="slidenum">
              <a:rPr lang="en-US"/>
              <a:pPr/>
              <a:t>‹#›</a:t>
            </a:fld>
            <a:endParaRPr lang="en-US"/>
          </a:p>
        </p:txBody>
      </p:sp>
    </p:spTree>
    <p:extLst>
      <p:ext uri="{BB962C8B-B14F-4D97-AF65-F5344CB8AC3E}">
        <p14:creationId xmlns:p14="http://schemas.microsoft.com/office/powerpoint/2010/main" val="182684605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EF284668-4FC3-4AA0-8114-5276D6054E49}" type="slidenum">
              <a:rPr lang="en-US"/>
              <a:pPr/>
              <a:t>‹#›</a:t>
            </a:fld>
            <a:endParaRPr lang="en-US"/>
          </a:p>
        </p:txBody>
      </p:sp>
    </p:spTree>
    <p:extLst>
      <p:ext uri="{BB962C8B-B14F-4D97-AF65-F5344CB8AC3E}">
        <p14:creationId xmlns:p14="http://schemas.microsoft.com/office/powerpoint/2010/main" val="23524043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ECCEEF13-7AF1-4B83-B46F-1B1CE7281304}" type="slidenum">
              <a:rPr lang="en-US"/>
              <a:pPr/>
              <a:t>‹#›</a:t>
            </a:fld>
            <a:endParaRPr lang="en-US"/>
          </a:p>
        </p:txBody>
      </p:sp>
    </p:spTree>
    <p:extLst>
      <p:ext uri="{BB962C8B-B14F-4D97-AF65-F5344CB8AC3E}">
        <p14:creationId xmlns:p14="http://schemas.microsoft.com/office/powerpoint/2010/main" val="224599097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7478D4FE-CBE4-4882-80E0-A3618F9D938D}" type="slidenum">
              <a:rPr lang="en-US"/>
              <a:pPr/>
              <a:t>‹#›</a:t>
            </a:fld>
            <a:endParaRPr lang="en-US"/>
          </a:p>
        </p:txBody>
      </p:sp>
    </p:spTree>
    <p:extLst>
      <p:ext uri="{BB962C8B-B14F-4D97-AF65-F5344CB8AC3E}">
        <p14:creationId xmlns:p14="http://schemas.microsoft.com/office/powerpoint/2010/main" val="352024891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D57DC1BF-0822-4689-9377-D39C00E8B532}" type="slidenum">
              <a:rPr lang="en-US"/>
              <a:pPr/>
              <a:t>‹#›</a:t>
            </a:fld>
            <a:endParaRPr lang="en-US"/>
          </a:p>
        </p:txBody>
      </p:sp>
    </p:spTree>
    <p:extLst>
      <p:ext uri="{BB962C8B-B14F-4D97-AF65-F5344CB8AC3E}">
        <p14:creationId xmlns:p14="http://schemas.microsoft.com/office/powerpoint/2010/main" val="239300230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AD464202-D84D-417E-B5F7-7FF8B562E7ED}" type="slidenum">
              <a:rPr lang="en-US"/>
              <a:pPr/>
              <a:t>‹#›</a:t>
            </a:fld>
            <a:endParaRPr lang="en-US"/>
          </a:p>
        </p:txBody>
      </p:sp>
    </p:spTree>
    <p:extLst>
      <p:ext uri="{BB962C8B-B14F-4D97-AF65-F5344CB8AC3E}">
        <p14:creationId xmlns:p14="http://schemas.microsoft.com/office/powerpoint/2010/main" val="331605800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AFC6BE25-6681-42E0-81FC-3DA9B6B24ED3}" type="slidenum">
              <a:rPr lang="en-US"/>
              <a:pPr/>
              <a:t>‹#›</a:t>
            </a:fld>
            <a:endParaRPr lang="en-US"/>
          </a:p>
        </p:txBody>
      </p:sp>
    </p:spTree>
    <p:extLst>
      <p:ext uri="{BB962C8B-B14F-4D97-AF65-F5344CB8AC3E}">
        <p14:creationId xmlns:p14="http://schemas.microsoft.com/office/powerpoint/2010/main" val="78860085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785627F5-2E08-42BD-8C1C-4C006F4DA6A4}" type="slidenum">
              <a:rPr lang="en-US"/>
              <a:pPr/>
              <a:t>‹#›</a:t>
            </a:fld>
            <a:endParaRPr lang="en-US"/>
          </a:p>
        </p:txBody>
      </p:sp>
    </p:spTree>
    <p:extLst>
      <p:ext uri="{BB962C8B-B14F-4D97-AF65-F5344CB8AC3E}">
        <p14:creationId xmlns:p14="http://schemas.microsoft.com/office/powerpoint/2010/main" val="172620911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Arial" pitchFamily="34" charset="0"/>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a:defRPr>
                <a:latin typeface="Arial" panose="020B0604020202020204" pitchFamily="34" charset="0"/>
              </a:defRPr>
            </a:lvl1pPr>
          </a:lstStyle>
          <a:p>
            <a:fld id="{DABBB5BE-C7CB-41F5-9D06-8056F54A94F3}" type="slidenum">
              <a:rPr lang="en-US"/>
              <a:pPr/>
              <a:t>‹#›</a:t>
            </a:fld>
            <a:endParaRPr lang="en-US"/>
          </a:p>
        </p:txBody>
      </p:sp>
    </p:spTree>
    <p:extLst>
      <p:ext uri="{BB962C8B-B14F-4D97-AF65-F5344CB8AC3E}">
        <p14:creationId xmlns:p14="http://schemas.microsoft.com/office/powerpoint/2010/main" val="324994965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8466" y="-8468"/>
            <a:ext cx="9171316" cy="6874935"/>
            <a:chOff x="-8466" y="-8468"/>
            <a:chExt cx="9171316" cy="6874935"/>
          </a:xfrm>
        </p:grpSpPr>
        <p:cxnSp>
          <p:nvCxnSpPr>
            <p:cNvPr id="28" name="Straight Connector 2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9" name="Straight Connector 2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30" name="Freeform 2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Freeform 3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2" name="Freeform 3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33" name="Freeform 3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4" name="Freeform 3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5" name="Freeform 3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36" name="Freeform 3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8" name="Freeform 1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595" y="2404534"/>
            <a:ext cx="5826719" cy="1646302"/>
          </a:xfrm>
        </p:spPr>
        <p:txBody>
          <a:bodyPr anchor="b">
            <a:noAutofit/>
          </a:bodyPr>
          <a:lstStyle>
            <a:lvl1pPr algn="r">
              <a:defRPr sz="5400">
                <a:solidFill>
                  <a:schemeClr val="accent1"/>
                </a:solidFill>
              </a:defRPr>
            </a:lvl1pPr>
          </a:lstStyle>
          <a:p>
            <a:r>
              <a:rPr lang="en-US"/>
              <a:t>Click to edit Master title style</a:t>
            </a:r>
          </a:p>
        </p:txBody>
      </p:sp>
      <p:sp>
        <p:nvSpPr>
          <p:cNvPr id="3" name="Subtitle 2"/>
          <p:cNvSpPr>
            <a:spLocks noGrp="1"/>
          </p:cNvSpPr>
          <p:nvPr>
            <p:ph type="subTitle" idx="1"/>
          </p:nvPr>
        </p:nvSpPr>
        <p:spPr>
          <a:xfrm>
            <a:off x="1130595" y="4050834"/>
            <a:ext cx="582671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842156616"/>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4BF4E876-328C-4DCA-9EEB-47B6753DBCFB}" type="slidenum">
              <a:rPr lang="en-US" smtClean="0"/>
              <a:pPr/>
              <a:t>‹#›</a:t>
            </a:fld>
            <a:endParaRPr lang="en-US"/>
          </a:p>
        </p:txBody>
      </p:sp>
    </p:spTree>
    <p:extLst>
      <p:ext uri="{BB962C8B-B14F-4D97-AF65-F5344CB8AC3E}">
        <p14:creationId xmlns:p14="http://schemas.microsoft.com/office/powerpoint/2010/main" val="61098689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09598" y="2700868"/>
            <a:ext cx="6347715" cy="1826581"/>
          </a:xfrm>
        </p:spPr>
        <p:txBody>
          <a:bodyPr anchor="b"/>
          <a:lstStyle>
            <a:lvl1pPr algn="l">
              <a:defRPr sz="4000" b="0" cap="none"/>
            </a:lvl1pPr>
          </a:lstStyle>
          <a:p>
            <a:r>
              <a:rPr lang="en-US"/>
              <a:t>Click to edit Master title style</a:t>
            </a:r>
          </a:p>
        </p:txBody>
      </p:sp>
      <p:sp>
        <p:nvSpPr>
          <p:cNvPr id="3" name="Text Placeholder 2"/>
          <p:cNvSpPr>
            <a:spLocks noGrp="1"/>
          </p:cNvSpPr>
          <p:nvPr>
            <p:ph type="body" idx="1"/>
          </p:nvPr>
        </p:nvSpPr>
        <p:spPr>
          <a:xfrm>
            <a:off x="609598" y="4527448"/>
            <a:ext cx="6347715"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555237699"/>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1320800"/>
          </a:xfrm>
        </p:spPr>
        <p:txBody>
          <a:bodyPr/>
          <a:lstStyle/>
          <a:p>
            <a:r>
              <a:rPr lang="en-US"/>
              <a:t>Click to edit Master title style</a:t>
            </a:r>
          </a:p>
        </p:txBody>
      </p:sp>
      <p:sp>
        <p:nvSpPr>
          <p:cNvPr id="3" name="Content Placeholder 2"/>
          <p:cNvSpPr>
            <a:spLocks noGrp="1"/>
          </p:cNvSpPr>
          <p:nvPr>
            <p:ph sz="half" idx="1"/>
          </p:nvPr>
        </p:nvSpPr>
        <p:spPr>
          <a:xfrm>
            <a:off x="609600" y="2160589"/>
            <a:ext cx="308810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3869204" y="2160590"/>
            <a:ext cx="308811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447918566"/>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3" cy="13208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599"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599" y="2737246"/>
            <a:ext cx="3090672"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3866640"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3866640" y="2737246"/>
            <a:ext cx="3090672"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8" name="Footer Placeholder 7"/>
          <p:cNvSpPr>
            <a:spLocks noGrp="1"/>
          </p:cNvSpPr>
          <p:nvPr>
            <p:ph type="ftr" sz="quarter" idx="11"/>
          </p:nvPr>
        </p:nvSpPr>
        <p:spPr/>
        <p:txBody>
          <a:bodyPr/>
          <a:lstStyle/>
          <a:p>
            <a:pPr>
              <a:defRPr/>
            </a:pPr>
            <a:endParaRPr lang="en-US"/>
          </a:p>
        </p:txBody>
      </p:sp>
      <p:sp>
        <p:nvSpPr>
          <p:cNvPr id="9" name="Slide Number Placeholder 8"/>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878195156"/>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4" cy="1320800"/>
          </a:xfrm>
        </p:spPr>
        <p:txBody>
          <a:bodyPr/>
          <a:lstStyle/>
          <a:p>
            <a:r>
              <a:rPr lang="en-US"/>
              <a:t>Click to edit Master title style</a:t>
            </a:r>
          </a:p>
        </p:txBody>
      </p:sp>
      <p:sp>
        <p:nvSpPr>
          <p:cNvPr id="3" name="Date Placeholder 2"/>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4" name="Footer Placeholder 3"/>
          <p:cNvSpPr>
            <a:spLocks noGrp="1"/>
          </p:cNvSpPr>
          <p:nvPr>
            <p:ph type="ftr" sz="quarter" idx="11"/>
          </p:nvPr>
        </p:nvSpPr>
        <p:spPr/>
        <p:txBody>
          <a:bodyPr/>
          <a:lstStyle/>
          <a:p>
            <a:pPr>
              <a:defRPr/>
            </a:pPr>
            <a:endParaRPr lang="en-US"/>
          </a:p>
        </p:txBody>
      </p:sp>
      <p:sp>
        <p:nvSpPr>
          <p:cNvPr id="5" name="Slide Number Placeholder 4"/>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639170060"/>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3" name="Footer Placeholder 2"/>
          <p:cNvSpPr>
            <a:spLocks noGrp="1"/>
          </p:cNvSpPr>
          <p:nvPr>
            <p:ph type="ftr" sz="quarter" idx="11"/>
          </p:nvPr>
        </p:nvSpPr>
        <p:spPr/>
        <p:txBody>
          <a:bodyPr/>
          <a:lstStyle/>
          <a:p>
            <a:pPr>
              <a:defRPr/>
            </a:pPr>
            <a:endParaRPr lang="en-US"/>
          </a:p>
        </p:txBody>
      </p:sp>
      <p:sp>
        <p:nvSpPr>
          <p:cNvPr id="4" name="Slide Number Placeholder 3"/>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456050961"/>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1498604"/>
            <a:ext cx="2790182" cy="1278466"/>
          </a:xfrm>
        </p:spPr>
        <p:txBody>
          <a:bodyPr anchor="b">
            <a:normAutofit/>
          </a:bodyPr>
          <a:lstStyle>
            <a:lvl1pPr>
              <a:defRPr sz="2000"/>
            </a:lvl1pPr>
          </a:lstStyle>
          <a:p>
            <a:r>
              <a:rPr lang="en-US"/>
              <a:t>Click to edit Master title style</a:t>
            </a:r>
          </a:p>
        </p:txBody>
      </p:sp>
      <p:sp>
        <p:nvSpPr>
          <p:cNvPr id="3" name="Content Placeholder 2"/>
          <p:cNvSpPr>
            <a:spLocks noGrp="1"/>
          </p:cNvSpPr>
          <p:nvPr>
            <p:ph idx="1"/>
          </p:nvPr>
        </p:nvSpPr>
        <p:spPr>
          <a:xfrm>
            <a:off x="3571275" y="514925"/>
            <a:ext cx="3386037"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599" y="2777069"/>
            <a:ext cx="2790182"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132901613"/>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4800600"/>
            <a:ext cx="6347714" cy="566738"/>
          </a:xfrm>
        </p:spPr>
        <p:txBody>
          <a:bodyPr anchor="b">
            <a:normAutofit/>
          </a:bodyPr>
          <a:lstStyle>
            <a:lvl1pPr algn="l">
              <a:defRPr sz="2400" b="0"/>
            </a:lvl1pPr>
          </a:lstStyle>
          <a:p>
            <a:r>
              <a:rPr lang="en-US"/>
              <a:t>Click to edit Master title style</a:t>
            </a:r>
          </a:p>
        </p:txBody>
      </p:sp>
      <p:sp>
        <p:nvSpPr>
          <p:cNvPr id="3" name="Picture Placeholder 2"/>
          <p:cNvSpPr>
            <a:spLocks noGrp="1" noChangeAspect="1"/>
          </p:cNvSpPr>
          <p:nvPr>
            <p:ph type="pic" idx="1"/>
          </p:nvPr>
        </p:nvSpPr>
        <p:spPr>
          <a:xfrm>
            <a:off x="609599" y="609600"/>
            <a:ext cx="6347714"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p>
        </p:txBody>
      </p:sp>
      <p:sp>
        <p:nvSpPr>
          <p:cNvPr id="4" name="Text Placeholder 3"/>
          <p:cNvSpPr>
            <a:spLocks noGrp="1"/>
          </p:cNvSpPr>
          <p:nvPr>
            <p:ph type="body" sz="half" idx="2"/>
          </p:nvPr>
        </p:nvSpPr>
        <p:spPr>
          <a:xfrm>
            <a:off x="609599" y="5367338"/>
            <a:ext cx="6347714"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6" name="Footer Placeholder 5"/>
          <p:cNvSpPr>
            <a:spLocks noGrp="1"/>
          </p:cNvSpPr>
          <p:nvPr>
            <p:ph type="ftr" sz="quarter" idx="11"/>
          </p:nvPr>
        </p:nvSpPr>
        <p:spPr/>
        <p:txBody>
          <a:bodyPr/>
          <a:lstStyle/>
          <a:p>
            <a:pPr>
              <a:defRPr/>
            </a:pPr>
            <a:endParaRPr lang="en-US"/>
          </a:p>
        </p:txBody>
      </p:sp>
      <p:sp>
        <p:nvSpPr>
          <p:cNvPr id="7" name="Slide Number Placeholder 6"/>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906516996"/>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3403600"/>
          </a:xfrm>
        </p:spPr>
        <p:txBody>
          <a:bodyPr anchor="ctr">
            <a:normAutofit/>
          </a:bodyPr>
          <a:lstStyle>
            <a:lvl1pPr algn="l">
              <a:defRPr sz="4400" b="0" cap="none"/>
            </a:lvl1pPr>
          </a:lstStyle>
          <a:p>
            <a:r>
              <a:rPr lang="en-US"/>
              <a:t>Click to edit Master title style</a:t>
            </a:r>
          </a:p>
        </p:txBody>
      </p:sp>
      <p:sp>
        <p:nvSpPr>
          <p:cNvPr id="3" name="Text Placeholder 2"/>
          <p:cNvSpPr>
            <a:spLocks noGrp="1"/>
          </p:cNvSpPr>
          <p:nvPr>
            <p:ph type="body" idx="1"/>
          </p:nvPr>
        </p:nvSpPr>
        <p:spPr>
          <a:xfrm>
            <a:off x="609600" y="4470400"/>
            <a:ext cx="6347714"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0558282"/>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1101074" y="3632200"/>
            <a:ext cx="541980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470400"/>
            <a:ext cx="6347715"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362411489"/>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09598" y="1931988"/>
            <a:ext cx="6347715" cy="2595460"/>
          </a:xfrm>
        </p:spPr>
        <p:txBody>
          <a:bodyPr anchor="b">
            <a:normAutofit/>
          </a:bodyPr>
          <a:lstStyle>
            <a:lvl1pPr algn="l">
              <a:defRPr sz="4400" b="0" cap="none"/>
            </a:lvl1pPr>
          </a:lstStyle>
          <a:p>
            <a:r>
              <a:rPr lang="en-US"/>
              <a:t>Click to edit Master title style</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88933640"/>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4022253982"/>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15848" y="609600"/>
            <a:ext cx="6341465" cy="3022600"/>
          </a:xfrm>
        </p:spPr>
        <p:txBody>
          <a:bodyPr anchor="ctr">
            <a:normAutofit/>
          </a:bodyPr>
          <a:lstStyle>
            <a:lvl1pPr algn="l">
              <a:defRPr sz="4400" b="0" cap="none"/>
            </a:lvl1pPr>
          </a:lstStyle>
          <a:p>
            <a:r>
              <a:rPr lang="en-US"/>
              <a:t>Click to edit Master title style</a:t>
            </a:r>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3837571769"/>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2643834926"/>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7312" y="609600"/>
            <a:ext cx="978812" cy="5251451"/>
          </a:xfrm>
        </p:spPr>
        <p:txBody>
          <a:bodyPr vert="eaVert" anchor="ctr"/>
          <a:lstStyle/>
          <a:p>
            <a:r>
              <a:rPr lang="en-US"/>
              <a:t>Click to edit Master title style</a:t>
            </a:r>
          </a:p>
        </p:txBody>
      </p:sp>
      <p:sp>
        <p:nvSpPr>
          <p:cNvPr id="3" name="Vertical Text Placeholder 2"/>
          <p:cNvSpPr>
            <a:spLocks noGrp="1"/>
          </p:cNvSpPr>
          <p:nvPr>
            <p:ph type="body" orient="vert" idx="1"/>
          </p:nvPr>
        </p:nvSpPr>
        <p:spPr>
          <a:xfrm>
            <a:off x="609599" y="609600"/>
            <a:ext cx="5195026" cy="525145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11"/>
          </p:nvPr>
        </p:nvSpPr>
        <p:spPr/>
        <p:txBody>
          <a:bodyPr/>
          <a:lstStyle/>
          <a:p>
            <a:pPr>
              <a:defRPr/>
            </a:pPr>
            <a:endParaRPr lang="en-US"/>
          </a:p>
        </p:txBody>
      </p:sp>
      <p:sp>
        <p:nvSpPr>
          <p:cNvPr id="6" name="Slide Number Placeholder 5"/>
          <p:cNvSpPr>
            <a:spLocks noGrp="1"/>
          </p:cNvSpPr>
          <p:nvPr>
            <p:ph type="sldNum" sz="quarter" idx="12"/>
          </p:nvPr>
        </p:nvSpPr>
        <p:spPr/>
        <p:txBody>
          <a:bodyPr/>
          <a:lstStyle/>
          <a:p>
            <a:fld id="{175623CF-41A9-4A6A-AC31-076F469ADED4}" type="slidenum">
              <a:rPr lang="en-US" smtClean="0"/>
              <a:pPr/>
              <a:t>‹#›</a:t>
            </a:fld>
            <a:endParaRPr lang="en-US"/>
          </a:p>
        </p:txBody>
      </p:sp>
    </p:spTree>
    <p:extLst>
      <p:ext uri="{BB962C8B-B14F-4D97-AF65-F5344CB8AC3E}">
        <p14:creationId xmlns:p14="http://schemas.microsoft.com/office/powerpoint/2010/main" val="410879863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C1E735-0A00-45EF-9BD7-15B8345BBC9C}"/>
              </a:ext>
            </a:extLst>
          </p:cNvPr>
          <p:cNvSpPr>
            <a:spLocks noGrp="1"/>
          </p:cNvSpPr>
          <p:nvPr>
            <p:ph type="ctrTitle"/>
          </p:nvPr>
        </p:nvSpPr>
        <p:spPr>
          <a:xfrm>
            <a:off x="1143000" y="1122363"/>
            <a:ext cx="6858000" cy="2387600"/>
          </a:xfrm>
        </p:spPr>
        <p:txBody>
          <a:bodyPr anchor="b"/>
          <a:lstStyle>
            <a:lvl1pPr algn="ctr">
              <a:defRPr sz="4500"/>
            </a:lvl1pPr>
          </a:lstStyle>
          <a:p>
            <a:r>
              <a:rPr lang="en-US"/>
              <a:t>Click to edit Master title style</a:t>
            </a:r>
          </a:p>
        </p:txBody>
      </p:sp>
      <p:sp>
        <p:nvSpPr>
          <p:cNvPr id="3" name="Subtitle 2">
            <a:extLst>
              <a:ext uri="{FF2B5EF4-FFF2-40B4-BE49-F238E27FC236}">
                <a16:creationId xmlns:a16="http://schemas.microsoft.com/office/drawing/2014/main" id="{0D67E4F8-675E-44DB-B343-E627DD4EDC36}"/>
              </a:ext>
            </a:extLst>
          </p:cNvPr>
          <p:cNvSpPr>
            <a:spLocks noGrp="1"/>
          </p:cNvSpPr>
          <p:nvPr>
            <p:ph type="subTitle" idx="1"/>
          </p:nvPr>
        </p:nvSpPr>
        <p:spPr>
          <a:xfrm>
            <a:off x="1143000" y="3602038"/>
            <a:ext cx="6858000" cy="165576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p>
        </p:txBody>
      </p:sp>
      <p:sp>
        <p:nvSpPr>
          <p:cNvPr id="4" name="Date Placeholder 3">
            <a:extLst>
              <a:ext uri="{FF2B5EF4-FFF2-40B4-BE49-F238E27FC236}">
                <a16:creationId xmlns:a16="http://schemas.microsoft.com/office/drawing/2014/main" id="{A6BFE64D-EFA2-49F9-B262-B5C686AA7385}"/>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D3144A05-99EB-42CB-BBE6-2869F3C7F55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4BE173FA-9D3C-408C-A9A7-ACA3E2A39E0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179588801"/>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266BDD-9E33-46FB-9EE1-39993D48F63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D5F8778-BEB1-4D89-A6B8-775615128554}"/>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A2D7DCB-0C76-4F26-8AFA-77F62F68E8E1}"/>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FC30C199-DB77-4643-AE4D-D66B57B9F3C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2B01DE8-7C23-4AD2-A4D4-A87DE53F6F6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1797834234"/>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ED6CEB-3957-4413-862A-E4A7BDD40310}"/>
              </a:ext>
            </a:extLst>
          </p:cNvPr>
          <p:cNvSpPr>
            <a:spLocks noGrp="1"/>
          </p:cNvSpPr>
          <p:nvPr>
            <p:ph type="title"/>
          </p:nvPr>
        </p:nvSpPr>
        <p:spPr>
          <a:xfrm>
            <a:off x="623888" y="1709739"/>
            <a:ext cx="7886700"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a16="http://schemas.microsoft.com/office/drawing/2014/main" id="{495E8AB8-A040-4846-A63C-147335DFCD61}"/>
              </a:ext>
            </a:extLst>
          </p:cNvPr>
          <p:cNvSpPr>
            <a:spLocks noGrp="1"/>
          </p:cNvSpPr>
          <p:nvPr>
            <p:ph type="body" idx="1"/>
          </p:nvPr>
        </p:nvSpPr>
        <p:spPr>
          <a:xfrm>
            <a:off x="623888" y="4589464"/>
            <a:ext cx="7886700"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6832F41A-7950-45A3-9B05-7AD1DAA40D91}"/>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25E091D5-D350-44D1-926E-837E184DFBF3}"/>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D3F6096-6A2E-417F-9BD0-307828AAC6C3}"/>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185922102"/>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63773AC-038C-4B80-BD0A-8BADB3D29A3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A791FF4-18C8-4008-AFFF-AB88CD56489C}"/>
              </a:ext>
            </a:extLst>
          </p:cNvPr>
          <p:cNvSpPr>
            <a:spLocks noGrp="1"/>
          </p:cNvSpPr>
          <p:nvPr>
            <p:ph sz="half" idx="1"/>
          </p:nvPr>
        </p:nvSpPr>
        <p:spPr>
          <a:xfrm>
            <a:off x="628650" y="1825625"/>
            <a:ext cx="38862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31F38ED8-E670-42C9-9F08-0623648B115A}"/>
              </a:ext>
            </a:extLst>
          </p:cNvPr>
          <p:cNvSpPr>
            <a:spLocks noGrp="1"/>
          </p:cNvSpPr>
          <p:nvPr>
            <p:ph sz="half" idx="2"/>
          </p:nvPr>
        </p:nvSpPr>
        <p:spPr>
          <a:xfrm>
            <a:off x="4629150" y="1825625"/>
            <a:ext cx="38862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7098CA0-65BF-47FC-8800-D6779760A91F}"/>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6" name="Footer Placeholder 5">
            <a:extLst>
              <a:ext uri="{FF2B5EF4-FFF2-40B4-BE49-F238E27FC236}">
                <a16:creationId xmlns:a16="http://schemas.microsoft.com/office/drawing/2014/main" id="{763A0333-8766-4AB0-99D2-0170B87EEB3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72B353B-DA38-4C18-B43C-C7B8E3EAFC5C}"/>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197640849"/>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8EC4CB-2A15-40D8-8DA1-2B6B272374F6}"/>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634BB49-752E-4B7B-BD3B-6A346691D01C}"/>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a:extLst>
              <a:ext uri="{FF2B5EF4-FFF2-40B4-BE49-F238E27FC236}">
                <a16:creationId xmlns:a16="http://schemas.microsoft.com/office/drawing/2014/main" id="{4226D28B-537E-4A49-BEF5-15F9AA9299C5}"/>
              </a:ext>
            </a:extLst>
          </p:cNvPr>
          <p:cNvSpPr>
            <a:spLocks noGrp="1"/>
          </p:cNvSpPr>
          <p:nvPr>
            <p:ph sz="half" idx="2"/>
          </p:nvPr>
        </p:nvSpPr>
        <p:spPr>
          <a:xfrm>
            <a:off x="629842" y="2505075"/>
            <a:ext cx="3868340"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190101CC-E4CE-4C56-9887-9D5A2AD5439E}"/>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a:extLst>
              <a:ext uri="{FF2B5EF4-FFF2-40B4-BE49-F238E27FC236}">
                <a16:creationId xmlns:a16="http://schemas.microsoft.com/office/drawing/2014/main" id="{25746190-9E66-40CC-90C3-7525F025524B}"/>
              </a:ext>
            </a:extLst>
          </p:cNvPr>
          <p:cNvSpPr>
            <a:spLocks noGrp="1"/>
          </p:cNvSpPr>
          <p:nvPr>
            <p:ph sz="quarter" idx="4"/>
          </p:nvPr>
        </p:nvSpPr>
        <p:spPr>
          <a:xfrm>
            <a:off x="4629150" y="2505075"/>
            <a:ext cx="3887391"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9718C606-D44E-45F1-86E2-1B2522941372}"/>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8" name="Footer Placeholder 7">
            <a:extLst>
              <a:ext uri="{FF2B5EF4-FFF2-40B4-BE49-F238E27FC236}">
                <a16:creationId xmlns:a16="http://schemas.microsoft.com/office/drawing/2014/main" id="{B296998E-6A24-410A-B4CE-DDBCD53DE8F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7B88FACE-D21F-4499-8180-53B6ED320FC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071732633"/>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6EBCD1-834E-42E8-9727-9094F4247D2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43F796C6-2C6B-448B-9D90-B85239A8D55C}"/>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4" name="Footer Placeholder 3">
            <a:extLst>
              <a:ext uri="{FF2B5EF4-FFF2-40B4-BE49-F238E27FC236}">
                <a16:creationId xmlns:a16="http://schemas.microsoft.com/office/drawing/2014/main" id="{E06A2024-5F90-4115-8D74-6C2E218E6D39}"/>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F626FF7F-AD0D-4E8A-A27F-C891C79DC94E}"/>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62009099"/>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58C0C368-92B8-4CCA-A5DE-5FBC22542E69}"/>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3" name="Footer Placeholder 2">
            <a:extLst>
              <a:ext uri="{FF2B5EF4-FFF2-40B4-BE49-F238E27FC236}">
                <a16:creationId xmlns:a16="http://schemas.microsoft.com/office/drawing/2014/main" id="{93E9BF67-9F63-4C1A-B973-E582D03DF039}"/>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462DC40F-0CA0-4C0C-9DB6-E4DE5F7ADBE1}"/>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2325007984"/>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69AFE3E-3C4B-4D5E-86B1-0900BCC7CA59}"/>
              </a:ext>
            </a:extLst>
          </p:cNvPr>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Content Placeholder 2">
            <a:extLst>
              <a:ext uri="{FF2B5EF4-FFF2-40B4-BE49-F238E27FC236}">
                <a16:creationId xmlns:a16="http://schemas.microsoft.com/office/drawing/2014/main" id="{1FEFF699-553F-44F8-8C8D-6CB90553DE5F}"/>
              </a:ext>
            </a:extLst>
          </p:cNvPr>
          <p:cNvSpPr>
            <a:spLocks noGrp="1"/>
          </p:cNvSpPr>
          <p:nvPr>
            <p:ph idx="1"/>
          </p:nvPr>
        </p:nvSpPr>
        <p:spPr>
          <a:xfrm>
            <a:off x="3887391" y="987426"/>
            <a:ext cx="4629150" cy="4873625"/>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1911558C-24BE-4C6D-8693-AA046331BAC3}"/>
              </a:ext>
            </a:extLst>
          </p:cNvPr>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515A261E-FBE4-4CA4-8472-AEA332D427F9}"/>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6" name="Footer Placeholder 5">
            <a:extLst>
              <a:ext uri="{FF2B5EF4-FFF2-40B4-BE49-F238E27FC236}">
                <a16:creationId xmlns:a16="http://schemas.microsoft.com/office/drawing/2014/main" id="{9A6DEA9D-DFD7-47C7-9481-63D27E3B098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17DF9EB-D604-423F-98BE-69FF41287007}"/>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271731300"/>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07828F-0118-4FD1-9563-11A4B1CF07FB}"/>
              </a:ext>
            </a:extLst>
          </p:cNvPr>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Picture Placeholder 2">
            <a:extLst>
              <a:ext uri="{FF2B5EF4-FFF2-40B4-BE49-F238E27FC236}">
                <a16:creationId xmlns:a16="http://schemas.microsoft.com/office/drawing/2014/main" id="{03FBA848-D48B-442D-A42E-07E4ECF3FE16}"/>
              </a:ext>
            </a:extLst>
          </p:cNvPr>
          <p:cNvSpPr>
            <a:spLocks noGrp="1"/>
          </p:cNvSpPr>
          <p:nvPr>
            <p:ph type="pic" idx="1"/>
          </p:nvPr>
        </p:nvSpPr>
        <p:spPr>
          <a:xfrm>
            <a:off x="3887391" y="987426"/>
            <a:ext cx="4629150" cy="4873625"/>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en-US"/>
          </a:p>
        </p:txBody>
      </p:sp>
      <p:sp>
        <p:nvSpPr>
          <p:cNvPr id="4" name="Text Placeholder 3">
            <a:extLst>
              <a:ext uri="{FF2B5EF4-FFF2-40B4-BE49-F238E27FC236}">
                <a16:creationId xmlns:a16="http://schemas.microsoft.com/office/drawing/2014/main" id="{3B8F8B40-79CB-48E3-8170-5E61E49C781C}"/>
              </a:ext>
            </a:extLst>
          </p:cNvPr>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a:extLst>
              <a:ext uri="{FF2B5EF4-FFF2-40B4-BE49-F238E27FC236}">
                <a16:creationId xmlns:a16="http://schemas.microsoft.com/office/drawing/2014/main" id="{12DBF903-888C-4FC2-ADE4-7404268097C6}"/>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6" name="Footer Placeholder 5">
            <a:extLst>
              <a:ext uri="{FF2B5EF4-FFF2-40B4-BE49-F238E27FC236}">
                <a16:creationId xmlns:a16="http://schemas.microsoft.com/office/drawing/2014/main" id="{5F4715F3-8174-4FF6-B437-87B9DF0269A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665049B-440B-40E9-9235-8F80C2A00C76}"/>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2386856777"/>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861BB4-07F9-483B-ABC8-0B06D87B032F}"/>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A822E751-6AFF-411B-8E96-B29AD65B0E87}"/>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F7E2B61F-11F4-401B-8F62-FDDD00ED29CA}"/>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043247B5-868E-4F5E-A957-AEB6A032E8B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7333095-1E04-4E73-9A6A-0C555A8628D4}"/>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439365463"/>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05404A7-BD95-4A62-BBB0-555E56A40338}"/>
              </a:ext>
            </a:extLst>
          </p:cNvPr>
          <p:cNvSpPr>
            <a:spLocks noGrp="1"/>
          </p:cNvSpPr>
          <p:nvPr>
            <p:ph type="title" orient="vert"/>
          </p:nvPr>
        </p:nvSpPr>
        <p:spPr>
          <a:xfrm>
            <a:off x="6543675" y="365125"/>
            <a:ext cx="1971675"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2AE02D74-72DB-437A-B382-2DE24DF875A6}"/>
              </a:ext>
            </a:extLst>
          </p:cNvPr>
          <p:cNvSpPr>
            <a:spLocks noGrp="1"/>
          </p:cNvSpPr>
          <p:nvPr>
            <p:ph type="body" orient="vert" idx="1"/>
          </p:nvPr>
        </p:nvSpPr>
        <p:spPr>
          <a:xfrm>
            <a:off x="628650" y="365125"/>
            <a:ext cx="5800725"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14BC32E5-4D20-4A38-AD78-97DC5458A0BA}"/>
              </a:ext>
            </a:extLst>
          </p:cNvPr>
          <p:cNvSpPr>
            <a:spLocks noGrp="1"/>
          </p:cNvSpPr>
          <p:nvPr>
            <p:ph type="dt" sz="half" idx="10"/>
          </p:nvPr>
        </p:nvSpPr>
        <p:spPr/>
        <p:txBody>
          <a:body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DAD6E014-955D-464B-AAB8-056EBB652CD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C8A6F92-FC2F-4C75-AA8E-C5935F832F65}"/>
              </a:ext>
            </a:extLst>
          </p:cNvPr>
          <p:cNvSpPr>
            <a:spLocks noGrp="1"/>
          </p:cNvSpPr>
          <p:nvPr>
            <p:ph type="sldNum" sz="quarter" idx="12"/>
          </p:nvPr>
        </p:nvSpPr>
        <p:spPr/>
        <p:txBody>
          <a:bodyPr/>
          <a:lstStyle/>
          <a:p>
            <a:fld id="{8F43B1A1-2B72-43EA-BACA-A81F10671E18}" type="slidenum">
              <a:rPr lang="en-US" smtClean="0"/>
              <a:t>‹#›</a:t>
            </a:fld>
            <a:endParaRPr lang="en-US"/>
          </a:p>
        </p:txBody>
      </p:sp>
    </p:spTree>
    <p:extLst>
      <p:ext uri="{BB962C8B-B14F-4D97-AF65-F5344CB8AC3E}">
        <p14:creationId xmlns:p14="http://schemas.microsoft.com/office/powerpoint/2010/main" val="3632747131"/>
      </p:ext>
    </p:extLst>
  </p:cSld>
  <p:clrMapOvr>
    <a:masterClrMapping/>
  </p:clrMapOvr>
</p:sldLayout>
</file>

<file path=ppt/slideMasters/_rels/slideMaster1.xml.rels><?xml version="1.0" encoding="UTF-8" standalone="yes"?>
<Relationships xmlns="http://schemas.openxmlformats.org/package/2006/relationships"><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_rels/slideMaster2.xml.rels><?xml version="1.0" encoding="UTF-8" standalone="yes"?>
<Relationships xmlns="http://schemas.openxmlformats.org/package/2006/relationships"><Relationship Id="rId2" Type="http://schemas.openxmlformats.org/officeDocument/2006/relationships/theme" Target="../theme/theme2.xml"/><Relationship Id="rId1" Type="http://schemas.openxmlformats.org/officeDocument/2006/relationships/slideLayout" Target="../slideLayouts/slideLayout2.xml"/></Relationships>
</file>

<file path=ppt/slideMasters/_rels/slideMaster3.xml.rels><?xml version="1.0" encoding="UTF-8" standalone="yes"?>
<Relationships xmlns="http://schemas.openxmlformats.org/package/2006/relationships"><Relationship Id="rId2" Type="http://schemas.openxmlformats.org/officeDocument/2006/relationships/theme" Target="../theme/theme3.xml"/><Relationship Id="rId1" Type="http://schemas.openxmlformats.org/officeDocument/2006/relationships/slideLayout" Target="../slideLayouts/slideLayout3.xml"/></Relationships>
</file>

<file path=ppt/slideMasters/_rels/slideMaster4.xml.rels><?xml version="1.0" encoding="UTF-8" standalone="yes"?>
<Relationships xmlns="http://schemas.openxmlformats.org/package/2006/relationships"><Relationship Id="rId2" Type="http://schemas.openxmlformats.org/officeDocument/2006/relationships/theme" Target="../theme/theme4.xml"/><Relationship Id="rId1" Type="http://schemas.openxmlformats.org/officeDocument/2006/relationships/slideLayout" Target="../slideLayouts/slideLayout4.xml"/></Relationships>
</file>

<file path=ppt/slideMasters/_rels/slideMaster5.xml.rels><?xml version="1.0" encoding="UTF-8" standalone="yes"?>
<Relationships xmlns="http://schemas.openxmlformats.org/package/2006/relationships"><Relationship Id="rId2" Type="http://schemas.openxmlformats.org/officeDocument/2006/relationships/theme" Target="../theme/theme5.xml"/><Relationship Id="rId1" Type="http://schemas.openxmlformats.org/officeDocument/2006/relationships/slideLayout" Target="../slideLayouts/slideLayout5.xml"/></Relationships>
</file>

<file path=ppt/slideMasters/_rels/slideMaster6.xml.rels><?xml version="1.0" encoding="UTF-8" standalone="yes"?>
<Relationships xmlns="http://schemas.openxmlformats.org/package/2006/relationships"><Relationship Id="rId2" Type="http://schemas.openxmlformats.org/officeDocument/2006/relationships/theme" Target="../theme/theme6.xml"/><Relationship Id="rId1" Type="http://schemas.openxmlformats.org/officeDocument/2006/relationships/slideLayout" Target="../slideLayouts/slideLayout6.xml"/></Relationships>
</file>

<file path=ppt/slideMasters/_rels/slideMaster7.xml.rels><?xml version="1.0" encoding="UTF-8" standalone="yes"?>
<Relationships xmlns="http://schemas.openxmlformats.org/package/2006/relationships"><Relationship Id="rId2" Type="http://schemas.openxmlformats.org/officeDocument/2006/relationships/theme" Target="../theme/theme7.xml"/><Relationship Id="rId1" Type="http://schemas.openxmlformats.org/officeDocument/2006/relationships/slideLayout" Target="../slideLayouts/slideLayout7.xml"/></Relationships>
</file>

<file path=ppt/slideMasters/_rels/slideMaster8.xml.rels><?xml version="1.0" encoding="UTF-8" standalone="yes"?>
<Relationships xmlns="http://schemas.openxmlformats.org/package/2006/relationships"><Relationship Id="rId2" Type="http://schemas.openxmlformats.org/officeDocument/2006/relationships/theme" Target="../theme/theme8.xml"/><Relationship Id="rId1" Type="http://schemas.openxmlformats.org/officeDocument/2006/relationships/slideLayout" Target="../slideLayouts/slideLayout8.xml"/></Relationships>
</file>

<file path=ppt/slideMasters/_rels/slideMaster9.xml.rels><?xml version="1.0" encoding="UTF-8" standalone="yes"?>
<Relationships xmlns="http://schemas.openxmlformats.org/package/2006/relationships"><Relationship Id="rId2" Type="http://schemas.openxmlformats.org/officeDocument/2006/relationships/theme" Target="../theme/theme9.xml"/><Relationship Id="rId1" Type="http://schemas.openxmlformats.org/officeDocument/2006/relationships/slideLayout" Target="../slideLayouts/slideLayout9.xml"/></Relationships>
</file>

<file path=ppt/slideMasters/_rels/slideMaster10.xml.rels><?xml version="1.0" encoding="UTF-8" standalone="yes"?>
<Relationships xmlns="http://schemas.openxmlformats.org/package/2006/relationships"><Relationship Id="rId2" Type="http://schemas.openxmlformats.org/officeDocument/2006/relationships/theme" Target="../theme/theme10.xml"/><Relationship Id="rId1" Type="http://schemas.openxmlformats.org/officeDocument/2006/relationships/slideLayout" Target="../slideLayouts/slideLayout10.xml"/></Relationships>
</file>

<file path=ppt/slideMasters/_rels/slideMaster11.xml.rels><?xml version="1.0" encoding="UTF-8" standalone="yes"?>
<Relationships xmlns="http://schemas.openxmlformats.org/package/2006/relationships"><Relationship Id="rId2" Type="http://schemas.openxmlformats.org/officeDocument/2006/relationships/theme" Target="../theme/theme11.xml"/><Relationship Id="rId1" Type="http://schemas.openxmlformats.org/officeDocument/2006/relationships/slideLayout" Target="../slideLayouts/slideLayout11.xml"/></Relationships>
</file>

<file path=ppt/slideMasters/_rels/slideMaster12.xml.rels><?xml version="1.0" encoding="UTF-8" standalone="yes"?>
<Relationships xmlns="http://schemas.openxmlformats.org/package/2006/relationships"><Relationship Id="rId2" Type="http://schemas.openxmlformats.org/officeDocument/2006/relationships/theme" Target="../theme/theme12.xml"/><Relationship Id="rId1" Type="http://schemas.openxmlformats.org/officeDocument/2006/relationships/slideLayout" Target="../slideLayouts/slideLayout12.xml"/></Relationships>
</file>

<file path=ppt/slideMasters/_rels/slideMaster13.xml.rels><?xml version="1.0" encoding="UTF-8" standalone="yes"?>
<Relationships xmlns="http://schemas.openxmlformats.org/package/2006/relationships"><Relationship Id="rId2" Type="http://schemas.openxmlformats.org/officeDocument/2006/relationships/theme" Target="../theme/theme13.xml"/><Relationship Id="rId1" Type="http://schemas.openxmlformats.org/officeDocument/2006/relationships/slideLayout" Target="../slideLayouts/slideLayout13.xml"/></Relationships>
</file>

<file path=ppt/slideMasters/_rels/slideMaster14.xml.rels><?xml version="1.0" encoding="UTF-8" standalone="yes"?>
<Relationships xmlns="http://schemas.openxmlformats.org/package/2006/relationships"><Relationship Id="rId2" Type="http://schemas.openxmlformats.org/officeDocument/2006/relationships/theme" Target="../theme/theme14.xml"/><Relationship Id="rId1" Type="http://schemas.openxmlformats.org/officeDocument/2006/relationships/slideLayout" Target="../slideLayouts/slideLayout14.xml"/></Relationships>
</file>

<file path=ppt/slideMasters/_rels/slideMaster15.xml.rels><?xml version="1.0" encoding="UTF-8" standalone="yes"?>
<Relationships xmlns="http://schemas.openxmlformats.org/package/2006/relationships"><Relationship Id="rId2" Type="http://schemas.openxmlformats.org/officeDocument/2006/relationships/theme" Target="../theme/theme15.xml"/><Relationship Id="rId1" Type="http://schemas.openxmlformats.org/officeDocument/2006/relationships/slideLayout" Target="../slideLayouts/slideLayout15.xml"/></Relationships>
</file>

<file path=ppt/slideMasters/_rels/slideMaster16.xml.rels><?xml version="1.0" encoding="UTF-8" standalone="yes"?>
<Relationships xmlns="http://schemas.openxmlformats.org/package/2006/relationships"><Relationship Id="rId2" Type="http://schemas.openxmlformats.org/officeDocument/2006/relationships/theme" Target="../theme/theme16.xml"/><Relationship Id="rId1" Type="http://schemas.openxmlformats.org/officeDocument/2006/relationships/slideLayout" Target="../slideLayouts/slideLayout16.xml"/></Relationships>
</file>

<file path=ppt/slideMasters/_rels/slideMaster17.xml.rels><?xml version="1.0" encoding="UTF-8" standalone="yes"?>
<Relationships xmlns="http://schemas.openxmlformats.org/package/2006/relationships"><Relationship Id="rId2" Type="http://schemas.openxmlformats.org/officeDocument/2006/relationships/theme" Target="../theme/theme17.xml"/><Relationship Id="rId1" Type="http://schemas.openxmlformats.org/officeDocument/2006/relationships/slideLayout" Target="../slideLayouts/slideLayout17.xml"/></Relationships>
</file>

<file path=ppt/slideMasters/_rels/slideMaster18.xml.rels><?xml version="1.0" encoding="UTF-8" standalone="yes"?>
<Relationships xmlns="http://schemas.openxmlformats.org/package/2006/relationships"><Relationship Id="rId2" Type="http://schemas.openxmlformats.org/officeDocument/2006/relationships/theme" Target="../theme/theme18.xml"/><Relationship Id="rId1" Type="http://schemas.openxmlformats.org/officeDocument/2006/relationships/slideLayout" Target="../slideLayouts/slideLayout18.xml"/></Relationships>
</file>

<file path=ppt/slideMasters/_rels/slideMaster19.xml.rels><?xml version="1.0" encoding="UTF-8" standalone="yes"?>
<Relationships xmlns="http://schemas.openxmlformats.org/package/2006/relationships"><Relationship Id="rId2" Type="http://schemas.openxmlformats.org/officeDocument/2006/relationships/theme" Target="../theme/theme19.xml"/><Relationship Id="rId1" Type="http://schemas.openxmlformats.org/officeDocument/2006/relationships/slideLayout" Target="../slideLayouts/slideLayout19.xml"/></Relationships>
</file>

<file path=ppt/slideMasters/_rels/slideMaster20.xml.rels><?xml version="1.0" encoding="UTF-8" standalone="yes"?>
<Relationships xmlns="http://schemas.openxmlformats.org/package/2006/relationships"><Relationship Id="rId2" Type="http://schemas.openxmlformats.org/officeDocument/2006/relationships/theme" Target="../theme/theme20.xml"/><Relationship Id="rId1" Type="http://schemas.openxmlformats.org/officeDocument/2006/relationships/slideLayout" Target="../slideLayouts/slideLayout20.xml"/></Relationships>
</file>

<file path=ppt/slideMasters/_rels/slideMaster21.xml.rels><?xml version="1.0" encoding="UTF-8" standalone="yes"?>
<Relationships xmlns="http://schemas.openxmlformats.org/package/2006/relationships"><Relationship Id="rId2" Type="http://schemas.openxmlformats.org/officeDocument/2006/relationships/theme" Target="../theme/theme21.xml"/><Relationship Id="rId1" Type="http://schemas.openxmlformats.org/officeDocument/2006/relationships/slideLayout" Target="../slideLayouts/slideLayout21.xml"/></Relationships>
</file>

<file path=ppt/slideMasters/_rels/slideMaster22.xml.rels><?xml version="1.0" encoding="UTF-8" standalone="yes"?>
<Relationships xmlns="http://schemas.openxmlformats.org/package/2006/relationships"><Relationship Id="rId2" Type="http://schemas.openxmlformats.org/officeDocument/2006/relationships/theme" Target="../theme/theme22.xml"/><Relationship Id="rId1" Type="http://schemas.openxmlformats.org/officeDocument/2006/relationships/slideLayout" Target="../slideLayouts/slideLayout22.xml"/></Relationships>
</file>

<file path=ppt/slideMasters/_rels/slideMaster23.xml.rels><?xml version="1.0" encoding="UTF-8" standalone="yes"?>
<Relationships xmlns="http://schemas.openxmlformats.org/package/2006/relationships"><Relationship Id="rId2" Type="http://schemas.openxmlformats.org/officeDocument/2006/relationships/theme" Target="../theme/theme23.xml"/><Relationship Id="rId1" Type="http://schemas.openxmlformats.org/officeDocument/2006/relationships/slideLayout" Target="../slideLayouts/slideLayout23.xml"/></Relationships>
</file>

<file path=ppt/slideMasters/_rels/slideMaster24.xml.rels><?xml version="1.0" encoding="UTF-8" standalone="yes"?>
<Relationships xmlns="http://schemas.openxmlformats.org/package/2006/relationships"><Relationship Id="rId2" Type="http://schemas.openxmlformats.org/officeDocument/2006/relationships/theme" Target="../theme/theme24.xml"/><Relationship Id="rId1" Type="http://schemas.openxmlformats.org/officeDocument/2006/relationships/slideLayout" Target="../slideLayouts/slideLayout24.xml"/></Relationships>
</file>

<file path=ppt/slideMasters/_rels/slideMaster25.xml.rels><?xml version="1.0" encoding="UTF-8" standalone="yes"?>
<Relationships xmlns="http://schemas.openxmlformats.org/package/2006/relationships"><Relationship Id="rId2" Type="http://schemas.openxmlformats.org/officeDocument/2006/relationships/theme" Target="../theme/theme25.xml"/><Relationship Id="rId1" Type="http://schemas.openxmlformats.org/officeDocument/2006/relationships/slideLayout" Target="../slideLayouts/slideLayout25.xml"/></Relationships>
</file>

<file path=ppt/slideMasters/_rels/slideMaster26.xml.rels><?xml version="1.0" encoding="UTF-8" standalone="yes"?>
<Relationships xmlns="http://schemas.openxmlformats.org/package/2006/relationships"><Relationship Id="rId2" Type="http://schemas.openxmlformats.org/officeDocument/2006/relationships/theme" Target="../theme/theme26.xml"/><Relationship Id="rId1" Type="http://schemas.openxmlformats.org/officeDocument/2006/relationships/slideLayout" Target="../slideLayouts/slideLayout26.xml"/></Relationships>
</file>

<file path=ppt/slideMasters/_rels/slideMaster27.xml.rels><?xml version="1.0" encoding="UTF-8" standalone="yes"?>
<Relationships xmlns="http://schemas.openxmlformats.org/package/2006/relationships"><Relationship Id="rId8" Type="http://schemas.openxmlformats.org/officeDocument/2006/relationships/slideLayout" Target="../slideLayouts/slideLayout34.xml"/><Relationship Id="rId13" Type="http://schemas.openxmlformats.org/officeDocument/2006/relationships/slideLayout" Target="../slideLayouts/slideLayout39.xml"/><Relationship Id="rId3" Type="http://schemas.openxmlformats.org/officeDocument/2006/relationships/slideLayout" Target="../slideLayouts/slideLayout29.xml"/><Relationship Id="rId7" Type="http://schemas.openxmlformats.org/officeDocument/2006/relationships/slideLayout" Target="../slideLayouts/slideLayout33.xml"/><Relationship Id="rId12" Type="http://schemas.openxmlformats.org/officeDocument/2006/relationships/slideLayout" Target="../slideLayouts/slideLayout38.xml"/><Relationship Id="rId17" Type="http://schemas.openxmlformats.org/officeDocument/2006/relationships/theme" Target="../theme/theme27.xml"/><Relationship Id="rId2" Type="http://schemas.openxmlformats.org/officeDocument/2006/relationships/slideLayout" Target="../slideLayouts/slideLayout28.xml"/><Relationship Id="rId16" Type="http://schemas.openxmlformats.org/officeDocument/2006/relationships/slideLayout" Target="../slideLayouts/slideLayout42.xml"/><Relationship Id="rId1" Type="http://schemas.openxmlformats.org/officeDocument/2006/relationships/slideLayout" Target="../slideLayouts/slideLayout27.xml"/><Relationship Id="rId6" Type="http://schemas.openxmlformats.org/officeDocument/2006/relationships/slideLayout" Target="../slideLayouts/slideLayout32.xml"/><Relationship Id="rId11" Type="http://schemas.openxmlformats.org/officeDocument/2006/relationships/slideLayout" Target="../slideLayouts/slideLayout37.xml"/><Relationship Id="rId5" Type="http://schemas.openxmlformats.org/officeDocument/2006/relationships/slideLayout" Target="../slideLayouts/slideLayout31.xml"/><Relationship Id="rId15" Type="http://schemas.openxmlformats.org/officeDocument/2006/relationships/slideLayout" Target="../slideLayouts/slideLayout41.xml"/><Relationship Id="rId10" Type="http://schemas.openxmlformats.org/officeDocument/2006/relationships/slideLayout" Target="../slideLayouts/slideLayout36.xml"/><Relationship Id="rId4" Type="http://schemas.openxmlformats.org/officeDocument/2006/relationships/slideLayout" Target="../slideLayouts/slideLayout30.xml"/><Relationship Id="rId9" Type="http://schemas.openxmlformats.org/officeDocument/2006/relationships/slideLayout" Target="../slideLayouts/slideLayout35.xml"/><Relationship Id="rId14" Type="http://schemas.openxmlformats.org/officeDocument/2006/relationships/slideLayout" Target="../slideLayouts/slideLayout40.xml"/></Relationships>
</file>

<file path=ppt/slideMasters/_rels/slideMaster28.xml.rels><?xml version="1.0" encoding="UTF-8" standalone="yes"?>
<Relationships xmlns="http://schemas.openxmlformats.org/package/2006/relationships"><Relationship Id="rId8" Type="http://schemas.openxmlformats.org/officeDocument/2006/relationships/slideLayout" Target="../slideLayouts/slideLayout50.xml"/><Relationship Id="rId13" Type="http://schemas.openxmlformats.org/officeDocument/2006/relationships/image" Target="../media/image1.jpeg"/><Relationship Id="rId3" Type="http://schemas.openxmlformats.org/officeDocument/2006/relationships/slideLayout" Target="../slideLayouts/slideLayout45.xml"/><Relationship Id="rId7" Type="http://schemas.openxmlformats.org/officeDocument/2006/relationships/slideLayout" Target="../slideLayouts/slideLayout49.xml"/><Relationship Id="rId12" Type="http://schemas.openxmlformats.org/officeDocument/2006/relationships/theme" Target="../theme/theme28.xml"/><Relationship Id="rId2" Type="http://schemas.openxmlformats.org/officeDocument/2006/relationships/slideLayout" Target="../slideLayouts/slideLayout44.xml"/><Relationship Id="rId1" Type="http://schemas.openxmlformats.org/officeDocument/2006/relationships/slideLayout" Target="../slideLayouts/slideLayout43.xml"/><Relationship Id="rId6" Type="http://schemas.openxmlformats.org/officeDocument/2006/relationships/slideLayout" Target="../slideLayouts/slideLayout48.xml"/><Relationship Id="rId11" Type="http://schemas.openxmlformats.org/officeDocument/2006/relationships/slideLayout" Target="../slideLayouts/slideLayout53.xml"/><Relationship Id="rId5" Type="http://schemas.openxmlformats.org/officeDocument/2006/relationships/slideLayout" Target="../slideLayouts/slideLayout47.xml"/><Relationship Id="rId10" Type="http://schemas.openxmlformats.org/officeDocument/2006/relationships/slideLayout" Target="../slideLayouts/slideLayout52.xml"/><Relationship Id="rId4" Type="http://schemas.openxmlformats.org/officeDocument/2006/relationships/slideLayout" Target="../slideLayouts/slideLayout46.xml"/><Relationship Id="rId9" Type="http://schemas.openxmlformats.org/officeDocument/2006/relationships/slideLayout" Target="../slideLayouts/slideLayout5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614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7EEBC404-9A68-4B67-A0BB-B0C1B49848DB}"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2"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9218"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9219"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1350893B-17BE-4A8C-A88B-FCD7E21135AD}"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5"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4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4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00FDBECE-3E32-4021-88D6-0509E270E76F}"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6"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126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126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2D65A8D6-6CA9-4AFD-96AC-A5686063AEEA}"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7"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29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229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C0CEB361-40B1-49A1-B21A-FA9C77A933DB}"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8"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314"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3315"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03B203CC-B67B-4FF5-9ED8-4C34D3D14F2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799"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338"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4339"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D1F21C05-F3EC-4B8F-BCF8-C42977696E42}"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0"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536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536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E5662D86-1919-4A40-941F-11E892BF28A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1"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638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638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396AA86F-A4B0-4253-9625-3CC8C33A5FCF}"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2"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0.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741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741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5466B208-A477-48A7-B809-EBBAA476650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3"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434"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8435"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37132C39-26D8-4354-8E32-8C847794A4E3}"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4"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9458"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9459"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F02B0195-01D8-40AE-991B-D5D409F3BAB8}"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5"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48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048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A9B08EA0-9AFA-41E9-B4A9-98F3ED00B774}"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6"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150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150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EE8233B6-9E51-47C3-B8C5-CA1C0A476D83}"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7"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253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253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5A431B14-BD81-45D5-95EA-ECD50152459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8"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6.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3554"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3555"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82F0FCAC-DE3D-4001-82F0-C9972AEDA6B3}"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09"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7.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578"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4579"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5EA87726-FA6A-4ED4-8AFF-0BF47205F898}"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0"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8.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560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560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60E21EDB-87FA-4917-8532-AD0449E879C1}"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1"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19.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66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66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7D3E704A-F315-48C9-A9D1-10C439802928}"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2"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0.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65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765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CD18BE45-4ABF-4E2F-ADD2-96F81B6CC997}"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3"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8674"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8675"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0BC712D4-A6E1-49CC-959B-C09FA0268B62}"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4"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9698"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9699"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AAC97DEB-901D-45F4-94B0-88F70AA52CD1}"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5"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2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072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6D00E6F8-AFB9-47B9-9BDE-B45C503FA073}"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6"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174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174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53D46D55-5E6F-4717-A82D-7A5C987F4A66}"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7"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277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277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3DE1ADD9-2AD8-4B4F-88A2-7A4FD26FC131}"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18"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6.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198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4198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defRPr>
            </a:lvl1pPr>
          </a:lstStyle>
          <a:p>
            <a:pPr>
              <a:defRPr/>
            </a:pPr>
            <a:fld id="{E2868526-C182-4D7F-A763-49C349526C2B}" type="datetimeFigureOut">
              <a:rPr lang="en-US"/>
              <a:pPr>
                <a:defRPr/>
              </a:pPr>
              <a:t>4/28/2022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anose="020F0502020204030204" pitchFamily="34" charset="0"/>
              </a:defRPr>
            </a:lvl1pPr>
          </a:lstStyle>
          <a:p>
            <a:fld id="{8828A197-ECB4-4087-9A27-32E06BA8F1FF}"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4827" r:id="rId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7.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8467" y="-8468"/>
            <a:ext cx="9171317" cy="6874935"/>
            <a:chOff x="-8467" y="-8468"/>
            <a:chExt cx="9171317"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94165"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8764"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09599" y="609600"/>
            <a:ext cx="6347713" cy="1320800"/>
          </a:xfrm>
          <a:prstGeom prst="rect">
            <a:avLst/>
          </a:prstGeom>
        </p:spPr>
        <p:txBody>
          <a:bodyPr vert="horz" lIns="91440" tIns="45720" rIns="91440" bIns="45720" rtlCol="0" anchor="t">
            <a:normAutofit/>
          </a:bodyPr>
          <a:lstStyle/>
          <a:p>
            <a:r>
              <a:rPr lang="en-US"/>
              <a:t>Click to edit Master title style</a:t>
            </a:r>
          </a:p>
        </p:txBody>
      </p:sp>
      <p:sp>
        <p:nvSpPr>
          <p:cNvPr id="3" name="Text Placeholder 2"/>
          <p:cNvSpPr>
            <a:spLocks noGrp="1"/>
          </p:cNvSpPr>
          <p:nvPr>
            <p:ph type="body" idx="1"/>
          </p:nvPr>
        </p:nvSpPr>
        <p:spPr>
          <a:xfrm>
            <a:off x="609599" y="2160590"/>
            <a:ext cx="6347714"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5405258" y="6041363"/>
            <a:ext cx="684132"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a:defRPr/>
            </a:pPr>
            <a:fld id="{E2868526-C182-4D7F-A763-49C349526C2B}" type="datetimeFigureOut">
              <a:rPr lang="en-US" smtClean="0"/>
              <a:pPr>
                <a:defRPr/>
              </a:pPr>
              <a:t>4/28/2022</a:t>
            </a:fld>
            <a:endParaRPr lang="en-US"/>
          </a:p>
        </p:txBody>
      </p:sp>
      <p:sp>
        <p:nvSpPr>
          <p:cNvPr id="5" name="Footer Placeholder 4"/>
          <p:cNvSpPr>
            <a:spLocks noGrp="1"/>
          </p:cNvSpPr>
          <p:nvPr>
            <p:ph type="ftr" sz="quarter" idx="3"/>
          </p:nvPr>
        </p:nvSpPr>
        <p:spPr>
          <a:xfrm>
            <a:off x="609599" y="6041363"/>
            <a:ext cx="4622973" cy="365125"/>
          </a:xfrm>
          <a:prstGeom prst="rect">
            <a:avLst/>
          </a:prstGeom>
        </p:spPr>
        <p:txBody>
          <a:bodyPr vert="horz" lIns="91440" tIns="45720" rIns="91440" bIns="45720" rtlCol="0" anchor="ctr"/>
          <a:lstStyle>
            <a:lvl1pPr algn="l">
              <a:defRPr sz="9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6444676" y="6041363"/>
            <a:ext cx="512638" cy="365125"/>
          </a:xfrm>
          <a:prstGeom prst="rect">
            <a:avLst/>
          </a:prstGeom>
        </p:spPr>
        <p:txBody>
          <a:bodyPr vert="horz" lIns="91440" tIns="45720" rIns="91440" bIns="45720" rtlCol="0" anchor="ctr"/>
          <a:lstStyle>
            <a:lvl1pPr algn="r">
              <a:defRPr sz="900">
                <a:solidFill>
                  <a:schemeClr val="accent1"/>
                </a:solidFill>
              </a:defRPr>
            </a:lvl1pPr>
          </a:lstStyle>
          <a:p>
            <a:fld id="{7EEBC404-9A68-4B67-A0BB-B0C1B49848DB}" type="slidenum">
              <a:rPr lang="en-US" smtClean="0"/>
              <a:pPr/>
              <a:t>‹#›</a:t>
            </a:fld>
            <a:endParaRPr lang="en-US"/>
          </a:p>
        </p:txBody>
      </p:sp>
    </p:spTree>
    <p:extLst>
      <p:ext uri="{BB962C8B-B14F-4D97-AF65-F5344CB8AC3E}">
        <p14:creationId xmlns:p14="http://schemas.microsoft.com/office/powerpoint/2010/main" val="3352763298"/>
      </p:ext>
    </p:extLst>
  </p:cSld>
  <p:clrMap bg1="lt1" tx1="dk1" bg2="lt2" tx2="dk2" accent1="accent1" accent2="accent2" accent3="accent3" accent4="accent4" accent5="accent5" accent6="accent6" hlink="hlink" folHlink="folHlink"/>
  <p:sldLayoutIdLst>
    <p:sldLayoutId id="2147484916" r:id="rId1"/>
    <p:sldLayoutId id="2147484917" r:id="rId2"/>
    <p:sldLayoutId id="2147484918" r:id="rId3"/>
    <p:sldLayoutId id="2147484919" r:id="rId4"/>
    <p:sldLayoutId id="2147484920" r:id="rId5"/>
    <p:sldLayoutId id="2147484921" r:id="rId6"/>
    <p:sldLayoutId id="2147484922" r:id="rId7"/>
    <p:sldLayoutId id="2147484923" r:id="rId8"/>
    <p:sldLayoutId id="2147484924" r:id="rId9"/>
    <p:sldLayoutId id="2147484925" r:id="rId10"/>
    <p:sldLayoutId id="2147484926" r:id="rId11"/>
    <p:sldLayoutId id="2147484927" r:id="rId12"/>
    <p:sldLayoutId id="2147484928" r:id="rId13"/>
    <p:sldLayoutId id="2147484929" r:id="rId14"/>
    <p:sldLayoutId id="2147484930" r:id="rId15"/>
    <p:sldLayoutId id="2147484931"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8.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7D5FEC-4A84-4F6A-AE87-03D922ABE19C}"/>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60695360-DC61-4FBA-A5D9-B2D7421B326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1F0E105-C09D-440A-9DD1-17CDA2727C3B}"/>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6A49BAAD-3340-4D1C-B0BA-D81B23D89309}" type="datetimeFigureOut">
              <a:rPr lang="en-US" smtClean="0"/>
              <a:t>4/28/2022</a:t>
            </a:fld>
            <a:endParaRPr lang="en-US"/>
          </a:p>
        </p:txBody>
      </p:sp>
      <p:sp>
        <p:nvSpPr>
          <p:cNvPr id="5" name="Footer Placeholder 4">
            <a:extLst>
              <a:ext uri="{FF2B5EF4-FFF2-40B4-BE49-F238E27FC236}">
                <a16:creationId xmlns:a16="http://schemas.microsoft.com/office/drawing/2014/main" id="{0AF5132D-1C5E-41B9-BA6F-38CA33C25513}"/>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8B810E5D-774D-4F13-A705-D494E79D3180}"/>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8F43B1A1-2B72-43EA-BACA-A81F10671E18}" type="slidenum">
              <a:rPr lang="en-US" smtClean="0"/>
              <a:t>‹#›</a:t>
            </a:fld>
            <a:endParaRPr lang="en-US"/>
          </a:p>
        </p:txBody>
      </p:sp>
    </p:spTree>
    <p:extLst>
      <p:ext uri="{BB962C8B-B14F-4D97-AF65-F5344CB8AC3E}">
        <p14:creationId xmlns:p14="http://schemas.microsoft.com/office/powerpoint/2010/main" val="1974458061"/>
      </p:ext>
    </p:extLst>
  </p:cSld>
  <p:clrMap bg1="lt1" tx1="dk1" bg2="lt2" tx2="dk2" accent1="accent1" accent2="accent2" accent3="accent3" accent4="accent4" accent5="accent5" accent6="accent6" hlink="hlink" folHlink="folHlink"/>
  <p:sldLayoutIdLst>
    <p:sldLayoutId id="2147484933" r:id="rId1"/>
    <p:sldLayoutId id="2147484934" r:id="rId2"/>
    <p:sldLayoutId id="2147484935" r:id="rId3"/>
    <p:sldLayoutId id="2147484936" r:id="rId4"/>
    <p:sldLayoutId id="2147484937" r:id="rId5"/>
    <p:sldLayoutId id="2147484938" r:id="rId6"/>
    <p:sldLayoutId id="2147484939" r:id="rId7"/>
    <p:sldLayoutId id="2147484940" r:id="rId8"/>
    <p:sldLayoutId id="2147484941" r:id="rId9"/>
    <p:sldLayoutId id="2147484942" r:id="rId10"/>
    <p:sldLayoutId id="2147484943" r:id="rId11"/>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28.xml"/><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8" Type="http://schemas.openxmlformats.org/officeDocument/2006/relationships/hyperlink" Target="https://techboomers.com/t/how-to-use-facetime-mac" TargetMode="External"/><Relationship Id="rId3" Type="http://schemas.openxmlformats.org/officeDocument/2006/relationships/image" Target="../media/image4.jpeg"/><Relationship Id="rId7" Type="http://schemas.openxmlformats.org/officeDocument/2006/relationships/image" Target="../media/image8.png"/><Relationship Id="rId2" Type="http://schemas.openxmlformats.org/officeDocument/2006/relationships/notesSlide" Target="../notesSlides/notesSlide2.xml"/><Relationship Id="rId1" Type="http://schemas.openxmlformats.org/officeDocument/2006/relationships/slideLayout" Target="../slideLayouts/slideLayout28.xml"/><Relationship Id="rId6" Type="http://schemas.openxmlformats.org/officeDocument/2006/relationships/image" Target="../media/image7.wmf"/><Relationship Id="rId5" Type="http://schemas.openxmlformats.org/officeDocument/2006/relationships/image" Target="../media/image6.jpeg"/><Relationship Id="rId10" Type="http://schemas.openxmlformats.org/officeDocument/2006/relationships/hyperlink" Target="http://educationisthebeginning.blogspot.com/2016/03/evaluating-clil-e-project.html" TargetMode="External"/><Relationship Id="rId4" Type="http://schemas.openxmlformats.org/officeDocument/2006/relationships/image" Target="../media/image5.wmf"/><Relationship Id="rId9" Type="http://schemas.openxmlformats.org/officeDocument/2006/relationships/image" Target="../media/image9.png"/></Relationships>
</file>

<file path=ppt/slides/_rels/slide3.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0.jpeg"/><Relationship Id="rId7" Type="http://schemas.openxmlformats.org/officeDocument/2006/relationships/image" Target="../media/image14.jpeg"/><Relationship Id="rId2" Type="http://schemas.openxmlformats.org/officeDocument/2006/relationships/notesSlide" Target="../notesSlides/notesSlide3.xml"/><Relationship Id="rId1" Type="http://schemas.openxmlformats.org/officeDocument/2006/relationships/slideLayout" Target="../slideLayouts/slideLayout43.xml"/><Relationship Id="rId6" Type="http://schemas.openxmlformats.org/officeDocument/2006/relationships/image" Target="../media/image13.jpeg"/><Relationship Id="rId11" Type="http://schemas.openxmlformats.org/officeDocument/2006/relationships/hyperlink" Target="https://en.wikifur.com/wiki/Twitter" TargetMode="External"/><Relationship Id="rId5" Type="http://schemas.openxmlformats.org/officeDocument/2006/relationships/image" Target="../media/image12.jpg"/><Relationship Id="rId10" Type="http://schemas.openxmlformats.org/officeDocument/2006/relationships/image" Target="../media/image17.png"/><Relationship Id="rId4" Type="http://schemas.openxmlformats.org/officeDocument/2006/relationships/image" Target="../media/image11.jpg"/><Relationship Id="rId9" Type="http://schemas.openxmlformats.org/officeDocument/2006/relationships/image" Target="../media/image16.png"/></Relationships>
</file>

<file path=ppt/slides/_rels/slide4.xml.rels><?xml version="1.0" encoding="UTF-8" standalone="yes"?>
<Relationships xmlns="http://schemas.openxmlformats.org/package/2006/relationships"><Relationship Id="rId8" Type="http://schemas.openxmlformats.org/officeDocument/2006/relationships/image" Target="../media/image23.png"/><Relationship Id="rId3" Type="http://schemas.openxmlformats.org/officeDocument/2006/relationships/image" Target="../media/image18.jpg"/><Relationship Id="rId7" Type="http://schemas.openxmlformats.org/officeDocument/2006/relationships/image" Target="../media/image22.jpg"/><Relationship Id="rId12" Type="http://schemas.openxmlformats.org/officeDocument/2006/relationships/image" Target="../media/image27.jpeg"/><Relationship Id="rId2" Type="http://schemas.openxmlformats.org/officeDocument/2006/relationships/notesSlide" Target="../notesSlides/notesSlide4.xml"/><Relationship Id="rId1" Type="http://schemas.openxmlformats.org/officeDocument/2006/relationships/slideLayout" Target="../slideLayouts/slideLayout44.xml"/><Relationship Id="rId6" Type="http://schemas.openxmlformats.org/officeDocument/2006/relationships/image" Target="../media/image21.jpg"/><Relationship Id="rId11" Type="http://schemas.openxmlformats.org/officeDocument/2006/relationships/image" Target="../media/image26.jpg"/><Relationship Id="rId5" Type="http://schemas.openxmlformats.org/officeDocument/2006/relationships/image" Target="../media/image20.png"/><Relationship Id="rId10" Type="http://schemas.openxmlformats.org/officeDocument/2006/relationships/image" Target="../media/image25.jpeg"/><Relationship Id="rId4" Type="http://schemas.openxmlformats.org/officeDocument/2006/relationships/image" Target="../media/image19.jpeg"/><Relationship Id="rId9" Type="http://schemas.openxmlformats.org/officeDocument/2006/relationships/image" Target="../media/image24.png"/></Relationships>
</file>

<file path=ppt/slides/_rels/slide5.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5.xml"/><Relationship Id="rId1" Type="http://schemas.openxmlformats.org/officeDocument/2006/relationships/slideLayout" Target="../slideLayouts/slideLayout28.xml"/><Relationship Id="rId5" Type="http://schemas.openxmlformats.org/officeDocument/2006/relationships/image" Target="../media/image6.jpeg"/><Relationship Id="rId4" Type="http://schemas.openxmlformats.org/officeDocument/2006/relationships/image" Target="../media/image29.wmf"/></Relationships>
</file>

<file path=ppt/slides/_rels/slide6.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6.xml"/><Relationship Id="rId1" Type="http://schemas.openxmlformats.org/officeDocument/2006/relationships/slideLayout" Target="../slideLayouts/slideLayout28.xml"/><Relationship Id="rId4" Type="http://schemas.openxmlformats.org/officeDocument/2006/relationships/image" Target="../media/image3.jpeg"/></Relationships>
</file>

<file path=ppt/slides/_rels/slide7.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7.xml"/><Relationship Id="rId1" Type="http://schemas.openxmlformats.org/officeDocument/2006/relationships/slideLayout" Target="../slideLayouts/slideLayout28.xml"/><Relationship Id="rId4" Type="http://schemas.openxmlformats.org/officeDocument/2006/relationships/image" Target="../media/image6.jpeg"/></Relationships>
</file>

<file path=ppt/slides/_rels/slide8.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8.xml"/><Relationship Id="rId1" Type="http://schemas.openxmlformats.org/officeDocument/2006/relationships/slideLayout" Target="../slideLayouts/slideLayout28.xml"/><Relationship Id="rId4" Type="http://schemas.openxmlformats.org/officeDocument/2006/relationships/image" Target="../media/image6.jpeg"/></Relationships>
</file>

<file path=ppt/slides/_rels/slide9.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9.xml"/><Relationship Id="rId1" Type="http://schemas.openxmlformats.org/officeDocument/2006/relationships/slideLayout" Target="../slideLayouts/slideLayout30.xml"/><Relationship Id="rId4" Type="http://schemas.openxmlformats.org/officeDocument/2006/relationships/image" Target="../media/image30.jpeg"/></Relationships>
</file>

<file path=ppt/slides/_rels/slide10.xml.rels><?xml version="1.0" encoding="UTF-8" standalone="yes"?>
<Relationships xmlns="http://schemas.openxmlformats.org/package/2006/relationships"><Relationship Id="rId8" Type="http://schemas.openxmlformats.org/officeDocument/2006/relationships/image" Target="../media/image35.wmf"/><Relationship Id="rId3" Type="http://schemas.openxmlformats.org/officeDocument/2006/relationships/image" Target="../media/image28.jpeg"/><Relationship Id="rId7" Type="http://schemas.openxmlformats.org/officeDocument/2006/relationships/image" Target="../media/image34.png"/><Relationship Id="rId2" Type="http://schemas.openxmlformats.org/officeDocument/2006/relationships/notesSlide" Target="../notesSlides/notesSlide10.xml"/><Relationship Id="rId1" Type="http://schemas.openxmlformats.org/officeDocument/2006/relationships/slideLayout" Target="../slideLayouts/slideLayout29.xml"/><Relationship Id="rId6" Type="http://schemas.openxmlformats.org/officeDocument/2006/relationships/image" Target="../media/image33.wmf"/><Relationship Id="rId5" Type="http://schemas.openxmlformats.org/officeDocument/2006/relationships/image" Target="../media/image32.wmf"/><Relationship Id="rId10" Type="http://schemas.openxmlformats.org/officeDocument/2006/relationships/image" Target="../media/image6.jpeg"/><Relationship Id="rId4" Type="http://schemas.openxmlformats.org/officeDocument/2006/relationships/image" Target="../media/image31.wmf"/><Relationship Id="rId9" Type="http://schemas.openxmlformats.org/officeDocument/2006/relationships/image" Target="../media/image36.wmf"/></Relationships>
</file>

<file path=ppt/slides/_rels/slide11.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1.xml"/><Relationship Id="rId1" Type="http://schemas.openxmlformats.org/officeDocument/2006/relationships/slideLayout" Target="../slideLayouts/slideLayout28.xml"/><Relationship Id="rId6" Type="http://schemas.openxmlformats.org/officeDocument/2006/relationships/image" Target="../media/image6.jpeg"/><Relationship Id="rId5" Type="http://schemas.openxmlformats.org/officeDocument/2006/relationships/image" Target="../media/image38.jpeg"/><Relationship Id="rId4" Type="http://schemas.openxmlformats.org/officeDocument/2006/relationships/image" Target="../media/image37.wmf"/></Relationships>
</file>

<file path=ppt/slides/_rels/slide12.xml.rels><?xml version="1.0" encoding="UTF-8" standalone="yes"?>
<Relationships xmlns="http://schemas.openxmlformats.org/package/2006/relationships"><Relationship Id="rId8" Type="http://schemas.openxmlformats.org/officeDocument/2006/relationships/diagramColors" Target="../diagrams/colors1.xml"/><Relationship Id="rId3" Type="http://schemas.openxmlformats.org/officeDocument/2006/relationships/image" Target="../media/image6.jpeg"/><Relationship Id="rId7" Type="http://schemas.openxmlformats.org/officeDocument/2006/relationships/diagramQuickStyle" Target="../diagrams/quickStyle1.xml"/><Relationship Id="rId2" Type="http://schemas.openxmlformats.org/officeDocument/2006/relationships/notesSlide" Target="../notesSlides/notesSlide12.xml"/><Relationship Id="rId1" Type="http://schemas.openxmlformats.org/officeDocument/2006/relationships/slideLayout" Target="../slideLayouts/slideLayout28.xml"/><Relationship Id="rId6" Type="http://schemas.openxmlformats.org/officeDocument/2006/relationships/diagramLayout" Target="../diagrams/layout1.xml"/><Relationship Id="rId5" Type="http://schemas.openxmlformats.org/officeDocument/2006/relationships/diagramData" Target="../diagrams/data1.xml"/><Relationship Id="rId4" Type="http://schemas.openxmlformats.org/officeDocument/2006/relationships/image" Target="../media/image28.jpeg"/><Relationship Id="rId9" Type="http://schemas.microsoft.com/office/2007/relationships/diagramDrawing" Target="../diagrams/drawing1.xml"/></Relationships>
</file>

<file path=ppt/slides/_rels/slide13.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3.xml"/><Relationship Id="rId1" Type="http://schemas.openxmlformats.org/officeDocument/2006/relationships/slideLayout" Target="../slideLayouts/slideLayout29.xml"/><Relationship Id="rId5" Type="http://schemas.openxmlformats.org/officeDocument/2006/relationships/image" Target="../media/image6.jpeg"/><Relationship Id="rId4" Type="http://schemas.openxmlformats.org/officeDocument/2006/relationships/image" Target="../media/image49.jpeg"/></Relationships>
</file>

<file path=ppt/slides/_rels/slide14.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4.xml"/><Relationship Id="rId1" Type="http://schemas.openxmlformats.org/officeDocument/2006/relationships/slideLayout" Target="../slideLayouts/slideLayout28.xml"/><Relationship Id="rId4" Type="http://schemas.openxmlformats.org/officeDocument/2006/relationships/image" Target="../media/image6.jpeg"/></Relationships>
</file>

<file path=ppt/slides/_rels/slide15.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5.xml"/><Relationship Id="rId1" Type="http://schemas.openxmlformats.org/officeDocument/2006/relationships/slideLayout" Target="../slideLayouts/slideLayout28.xml"/><Relationship Id="rId5" Type="http://schemas.openxmlformats.org/officeDocument/2006/relationships/image" Target="../media/image6.jpeg"/><Relationship Id="rId4" Type="http://schemas.openxmlformats.org/officeDocument/2006/relationships/image" Target="../media/image50.png"/></Relationships>
</file>

<file path=ppt/slides/_rels/slide1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6.xml"/><Relationship Id="rId1" Type="http://schemas.openxmlformats.org/officeDocument/2006/relationships/slideLayout" Target="../slideLayouts/slideLayout29.xml"/><Relationship Id="rId4" Type="http://schemas.openxmlformats.org/officeDocument/2006/relationships/image" Target="../media/image6.jpeg"/></Relationships>
</file>

<file path=ppt/slides/_rels/slide17.xml.rels><?xml version="1.0" encoding="UTF-8" standalone="yes"?>
<Relationships xmlns="http://schemas.openxmlformats.org/package/2006/relationships"><Relationship Id="rId8" Type="http://schemas.openxmlformats.org/officeDocument/2006/relationships/diagramColors" Target="../diagrams/colors2.xml"/><Relationship Id="rId3" Type="http://schemas.openxmlformats.org/officeDocument/2006/relationships/image" Target="../media/image28.jpeg"/><Relationship Id="rId7" Type="http://schemas.openxmlformats.org/officeDocument/2006/relationships/diagramQuickStyle" Target="../diagrams/quickStyle2.xml"/><Relationship Id="rId2" Type="http://schemas.openxmlformats.org/officeDocument/2006/relationships/notesSlide" Target="../notesSlides/notesSlide17.xml"/><Relationship Id="rId1" Type="http://schemas.openxmlformats.org/officeDocument/2006/relationships/slideLayout" Target="../slideLayouts/slideLayout29.xml"/><Relationship Id="rId6" Type="http://schemas.openxmlformats.org/officeDocument/2006/relationships/diagramLayout" Target="../diagrams/layout2.xml"/><Relationship Id="rId5" Type="http://schemas.openxmlformats.org/officeDocument/2006/relationships/diagramData" Target="../diagrams/data2.xml"/><Relationship Id="rId4" Type="http://schemas.openxmlformats.org/officeDocument/2006/relationships/image" Target="../media/image6.jpeg"/><Relationship Id="rId9" Type="http://schemas.microsoft.com/office/2007/relationships/diagramDrawing" Target="../diagrams/drawing2.xml"/></Relationships>
</file>

<file path=ppt/slides/_rels/slide18.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8.xml"/><Relationship Id="rId1" Type="http://schemas.openxmlformats.org/officeDocument/2006/relationships/slideLayout" Target="../slideLayouts/slideLayout29.xml"/><Relationship Id="rId5" Type="http://schemas.openxmlformats.org/officeDocument/2006/relationships/image" Target="../media/image51.jpeg"/><Relationship Id="rId4" Type="http://schemas.openxmlformats.org/officeDocument/2006/relationships/image" Target="../media/image6.jpeg"/></Relationships>
</file>

<file path=ppt/slides/_rels/slide19.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19.xml"/><Relationship Id="rId1" Type="http://schemas.openxmlformats.org/officeDocument/2006/relationships/slideLayout" Target="../slideLayouts/slideLayout29.xml"/><Relationship Id="rId6" Type="http://schemas.openxmlformats.org/officeDocument/2006/relationships/hyperlink" Target="https://pixabay.com/vectors/route-road-street-navigation-map-296408/" TargetMode="External"/><Relationship Id="rId5" Type="http://schemas.openxmlformats.org/officeDocument/2006/relationships/image" Target="../media/image52.png"/><Relationship Id="rId4" Type="http://schemas.openxmlformats.org/officeDocument/2006/relationships/image" Target="../media/image6.jpeg"/></Relationships>
</file>

<file path=ppt/slides/_rels/slide20.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0.xml"/><Relationship Id="rId1" Type="http://schemas.openxmlformats.org/officeDocument/2006/relationships/slideLayout" Target="../slideLayouts/slideLayout29.xml"/><Relationship Id="rId4" Type="http://schemas.openxmlformats.org/officeDocument/2006/relationships/image" Target="../media/image6.jpeg"/></Relationships>
</file>

<file path=ppt/slides/_rels/slide21.xml.rels><?xml version="1.0" encoding="UTF-8" standalone="yes"?>
<Relationships xmlns="http://schemas.openxmlformats.org/package/2006/relationships"><Relationship Id="rId3" Type="http://schemas.openxmlformats.org/officeDocument/2006/relationships/image" Target="../media/image28.jpeg"/><Relationship Id="rId7" Type="http://schemas.openxmlformats.org/officeDocument/2006/relationships/image" Target="../media/image6.jpeg"/><Relationship Id="rId2" Type="http://schemas.openxmlformats.org/officeDocument/2006/relationships/notesSlide" Target="../notesSlides/notesSlide21.xml"/><Relationship Id="rId1" Type="http://schemas.openxmlformats.org/officeDocument/2006/relationships/slideLayout" Target="../slideLayouts/slideLayout29.xml"/><Relationship Id="rId6" Type="http://schemas.openxmlformats.org/officeDocument/2006/relationships/image" Target="../media/image55.jpeg"/><Relationship Id="rId5" Type="http://schemas.openxmlformats.org/officeDocument/2006/relationships/image" Target="../media/image54.jpeg"/><Relationship Id="rId4" Type="http://schemas.openxmlformats.org/officeDocument/2006/relationships/image" Target="../media/image53.wmf"/></Relationships>
</file>

<file path=ppt/slides/_rels/slide22.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2.xml"/><Relationship Id="rId1" Type="http://schemas.openxmlformats.org/officeDocument/2006/relationships/slideLayout" Target="../slideLayouts/slideLayout29.xml"/><Relationship Id="rId6" Type="http://schemas.openxmlformats.org/officeDocument/2006/relationships/image" Target="../media/image57.svg"/><Relationship Id="rId5" Type="http://schemas.openxmlformats.org/officeDocument/2006/relationships/image" Target="../media/image56.png"/><Relationship Id="rId4" Type="http://schemas.openxmlformats.org/officeDocument/2006/relationships/image" Target="../media/image6.jpeg"/></Relationships>
</file>

<file path=ppt/slides/_rels/slide23.xml.rels><?xml version="1.0" encoding="UTF-8" standalone="yes"?>
<Relationships xmlns="http://schemas.openxmlformats.org/package/2006/relationships"><Relationship Id="rId8" Type="http://schemas.openxmlformats.org/officeDocument/2006/relationships/diagramColors" Target="../diagrams/colors3.xml"/><Relationship Id="rId3" Type="http://schemas.openxmlformats.org/officeDocument/2006/relationships/image" Target="../media/image28.jpeg"/><Relationship Id="rId7" Type="http://schemas.openxmlformats.org/officeDocument/2006/relationships/diagramQuickStyle" Target="../diagrams/quickStyle3.xml"/><Relationship Id="rId2" Type="http://schemas.openxmlformats.org/officeDocument/2006/relationships/notesSlide" Target="../notesSlides/notesSlide23.xml"/><Relationship Id="rId1" Type="http://schemas.openxmlformats.org/officeDocument/2006/relationships/slideLayout" Target="../slideLayouts/slideLayout29.xml"/><Relationship Id="rId6" Type="http://schemas.openxmlformats.org/officeDocument/2006/relationships/diagramLayout" Target="../diagrams/layout3.xml"/><Relationship Id="rId5" Type="http://schemas.openxmlformats.org/officeDocument/2006/relationships/diagramData" Target="../diagrams/data3.xml"/><Relationship Id="rId4" Type="http://schemas.openxmlformats.org/officeDocument/2006/relationships/image" Target="../media/image6.jpeg"/><Relationship Id="rId9" Type="http://schemas.microsoft.com/office/2007/relationships/diagramDrawing" Target="../diagrams/drawing3.xml"/></Relationships>
</file>

<file path=ppt/slides/_rels/slide24.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4.xml"/><Relationship Id="rId1" Type="http://schemas.openxmlformats.org/officeDocument/2006/relationships/slideLayout" Target="../slideLayouts/slideLayout29.xml"/><Relationship Id="rId4" Type="http://schemas.openxmlformats.org/officeDocument/2006/relationships/image" Target="../media/image6.jpeg"/></Relationships>
</file>

<file path=ppt/slides/_rels/slide25.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5.xml"/><Relationship Id="rId1" Type="http://schemas.openxmlformats.org/officeDocument/2006/relationships/slideLayout" Target="../slideLayouts/slideLayout29.xml"/><Relationship Id="rId4" Type="http://schemas.openxmlformats.org/officeDocument/2006/relationships/image" Target="../media/image6.jpeg"/></Relationships>
</file>

<file path=ppt/slides/_rels/slide2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28.jpeg"/><Relationship Id="rId1" Type="http://schemas.openxmlformats.org/officeDocument/2006/relationships/slideLayout" Target="../slideLayouts/slideLayout29.xml"/><Relationship Id="rId4" Type="http://schemas.openxmlformats.org/officeDocument/2006/relationships/image" Target="../media/image58.wmf"/></Relationships>
</file>

<file path=ppt/slides/_rels/slide27.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6.xml"/><Relationship Id="rId1" Type="http://schemas.openxmlformats.org/officeDocument/2006/relationships/slideLayout" Target="../slideLayouts/slideLayout28.xml"/><Relationship Id="rId5" Type="http://schemas.openxmlformats.org/officeDocument/2006/relationships/image" Target="../media/image6.jpeg"/><Relationship Id="rId4" Type="http://schemas.openxmlformats.org/officeDocument/2006/relationships/hyperlink" Target="http://www.ilhomelessreport.org/" TargetMode="External"/></Relationships>
</file>

<file path=ppt/slides/_rels/slide28.xml.rels><?xml version="1.0" encoding="UTF-8" standalone="yes"?>
<Relationships xmlns="http://schemas.openxmlformats.org/package/2006/relationships"><Relationship Id="rId3" Type="http://schemas.openxmlformats.org/officeDocument/2006/relationships/hyperlink" Target="http://www.ilhomelessreport.org/" TargetMode="External"/><Relationship Id="rId2" Type="http://schemas.openxmlformats.org/officeDocument/2006/relationships/notesSlide" Target="../notesSlides/notesSlide27.xml"/><Relationship Id="rId1" Type="http://schemas.openxmlformats.org/officeDocument/2006/relationships/slideLayout" Target="../slideLayouts/slideLayout1.xml"/><Relationship Id="rId4" Type="http://schemas.openxmlformats.org/officeDocument/2006/relationships/image" Target="../media/image59.png"/></Relationships>
</file>

<file path=ppt/slides/_rels/slide29.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8.xml"/><Relationship Id="rId1" Type="http://schemas.openxmlformats.org/officeDocument/2006/relationships/slideLayout" Target="../slideLayouts/slideLayout33.xml"/><Relationship Id="rId4" Type="http://schemas.openxmlformats.org/officeDocument/2006/relationships/image" Target="../media/image60.png"/></Relationships>
</file>

<file path=ppt/slides/_rels/slide30.xml.rels><?xml version="1.0" encoding="UTF-8" standalone="yes"?>
<Relationships xmlns="http://schemas.openxmlformats.org/package/2006/relationships"><Relationship Id="rId3" Type="http://schemas.openxmlformats.org/officeDocument/2006/relationships/image" Target="../media/image61.pn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30.xml"/><Relationship Id="rId1" Type="http://schemas.openxmlformats.org/officeDocument/2006/relationships/slideLayout" Target="../slideLayouts/slideLayout3.xml"/></Relationships>
</file>

<file path=ppt/slides/_rels/slide32.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1.xml"/><Relationship Id="rId1" Type="http://schemas.openxmlformats.org/officeDocument/2006/relationships/slideLayout" Target="../slideLayouts/slideLayout4.xml"/></Relationships>
</file>

<file path=ppt/slides/_rels/slide33.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notesSlide" Target="../notesSlides/notesSlide32.xml"/><Relationship Id="rId1" Type="http://schemas.openxmlformats.org/officeDocument/2006/relationships/slideLayout" Target="../slideLayouts/slideLayout5.xml"/></Relationships>
</file>

<file path=ppt/slides/_rels/slide34.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notesSlide" Target="../notesSlides/notesSlide33.xml"/><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notesSlide" Target="../notesSlides/notesSlide34.xml"/><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35.xml"/><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notesSlide" Target="../notesSlides/notesSlide36.xml"/><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notesSlide" Target="../notesSlides/notesSlide37.xml"/><Relationship Id="rId1" Type="http://schemas.openxmlformats.org/officeDocument/2006/relationships/slideLayout" Target="../slideLayouts/slideLayout8.xml"/></Relationships>
</file>

<file path=ppt/slides/_rels/slide39.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38.xml"/><Relationship Id="rId1" Type="http://schemas.openxmlformats.org/officeDocument/2006/relationships/slideLayout" Target="../slideLayouts/slideLayout9.xml"/></Relationships>
</file>

<file path=ppt/slides/_rels/slide40.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9.xml"/><Relationship Id="rId1" Type="http://schemas.openxmlformats.org/officeDocument/2006/relationships/slideLayout" Target="../slideLayouts/slideLayout10.xml"/></Relationships>
</file>

<file path=ppt/slides/_rels/slide41.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40.xml"/><Relationship Id="rId1" Type="http://schemas.openxmlformats.org/officeDocument/2006/relationships/slideLayout" Target="../slideLayouts/slideLayout11.xml"/></Relationships>
</file>

<file path=ppt/slides/_rels/slide42.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1.xml"/><Relationship Id="rId1" Type="http://schemas.openxmlformats.org/officeDocument/2006/relationships/slideLayout" Target="../slideLayouts/slideLayout12.xml"/></Relationships>
</file>

<file path=ppt/slides/_rels/slide43.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notesSlide" Target="../notesSlides/notesSlide42.xml"/><Relationship Id="rId1" Type="http://schemas.openxmlformats.org/officeDocument/2006/relationships/slideLayout" Target="../slideLayouts/slideLayout13.xml"/></Relationships>
</file>

<file path=ppt/slides/_rels/slide44.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43.xml"/><Relationship Id="rId1" Type="http://schemas.openxmlformats.org/officeDocument/2006/relationships/slideLayout" Target="../slideLayouts/slideLayout14.xml"/></Relationships>
</file>

<file path=ppt/slides/_rels/slide45.xml.rels><?xml version="1.0" encoding="UTF-8" standalone="yes"?>
<Relationships xmlns="http://schemas.openxmlformats.org/package/2006/relationships"><Relationship Id="rId3" Type="http://schemas.openxmlformats.org/officeDocument/2006/relationships/image" Target="../media/image76.png"/><Relationship Id="rId2" Type="http://schemas.openxmlformats.org/officeDocument/2006/relationships/notesSlide" Target="../notesSlides/notesSlide44.xml"/><Relationship Id="rId1" Type="http://schemas.openxmlformats.org/officeDocument/2006/relationships/slideLayout" Target="../slideLayouts/slideLayout15.xml"/></Relationships>
</file>

<file path=ppt/slides/_rels/slide46.xml.rels><?xml version="1.0" encoding="UTF-8" standalone="yes"?>
<Relationships xmlns="http://schemas.openxmlformats.org/package/2006/relationships"><Relationship Id="rId3" Type="http://schemas.openxmlformats.org/officeDocument/2006/relationships/image" Target="../media/image77.png"/><Relationship Id="rId2" Type="http://schemas.openxmlformats.org/officeDocument/2006/relationships/notesSlide" Target="../notesSlides/notesSlide45.xml"/><Relationship Id="rId1" Type="http://schemas.openxmlformats.org/officeDocument/2006/relationships/slideLayout" Target="../slideLayouts/slideLayout16.xml"/></Relationships>
</file>

<file path=ppt/slides/_rels/slide47.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notesSlide" Target="../notesSlides/notesSlide46.xml"/><Relationship Id="rId1" Type="http://schemas.openxmlformats.org/officeDocument/2006/relationships/slideLayout" Target="../slideLayouts/slideLayout17.xml"/></Relationships>
</file>

<file path=ppt/slides/_rels/slide48.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47.xml"/><Relationship Id="rId1" Type="http://schemas.openxmlformats.org/officeDocument/2006/relationships/slideLayout" Target="../slideLayouts/slideLayout18.xml"/></Relationships>
</file>

<file path=ppt/slides/_rels/slide49.xml.rels><?xml version="1.0" encoding="UTF-8" standalone="yes"?>
<Relationships xmlns="http://schemas.openxmlformats.org/package/2006/relationships"><Relationship Id="rId3" Type="http://schemas.openxmlformats.org/officeDocument/2006/relationships/image" Target="../media/image80.png"/><Relationship Id="rId2" Type="http://schemas.openxmlformats.org/officeDocument/2006/relationships/notesSlide" Target="../notesSlides/notesSlide48.xml"/><Relationship Id="rId1" Type="http://schemas.openxmlformats.org/officeDocument/2006/relationships/slideLayout" Target="../slideLayouts/slideLayout19.xml"/></Relationships>
</file>

<file path=ppt/slides/_rels/slide50.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notesSlide" Target="../notesSlides/notesSlide49.xml"/><Relationship Id="rId1" Type="http://schemas.openxmlformats.org/officeDocument/2006/relationships/slideLayout" Target="../slideLayouts/slideLayout20.xml"/></Relationships>
</file>

<file path=ppt/slides/_rels/slide51.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notesSlide" Target="../notesSlides/notesSlide50.xml"/><Relationship Id="rId1" Type="http://schemas.openxmlformats.org/officeDocument/2006/relationships/slideLayout" Target="../slideLayouts/slideLayout21.xml"/></Relationships>
</file>

<file path=ppt/slides/_rels/slide52.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notesSlide" Target="../notesSlides/notesSlide51.xml"/><Relationship Id="rId1" Type="http://schemas.openxmlformats.org/officeDocument/2006/relationships/slideLayout" Target="../slideLayouts/slideLayout22.xml"/></Relationships>
</file>

<file path=ppt/slides/_rels/slide53.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notesSlide" Target="../notesSlides/notesSlide52.xml"/><Relationship Id="rId1" Type="http://schemas.openxmlformats.org/officeDocument/2006/relationships/slideLayout" Target="../slideLayouts/slideLayout23.xml"/></Relationships>
</file>

<file path=ppt/slides/_rels/slide54.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53.xml"/><Relationship Id="rId1" Type="http://schemas.openxmlformats.org/officeDocument/2006/relationships/slideLayout" Target="../slideLayouts/slideLayout24.xml"/></Relationships>
</file>

<file path=ppt/slides/_rels/slide55.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54.xml"/><Relationship Id="rId1" Type="http://schemas.openxmlformats.org/officeDocument/2006/relationships/slideLayout" Target="../slideLayouts/slideLayout25.xml"/></Relationships>
</file>

<file path=ppt/slides/_rels/slide5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55.xml"/><Relationship Id="rId1" Type="http://schemas.openxmlformats.org/officeDocument/2006/relationships/slideLayout" Target="../slideLayouts/slideLayout29.xml"/><Relationship Id="rId6" Type="http://schemas.openxmlformats.org/officeDocument/2006/relationships/hyperlink" Target="http://www.thebluediamondgallery.com/handwriting/f/funding.html" TargetMode="External"/><Relationship Id="rId5" Type="http://schemas.openxmlformats.org/officeDocument/2006/relationships/image" Target="../media/image87.jpeg"/><Relationship Id="rId4" Type="http://schemas.openxmlformats.org/officeDocument/2006/relationships/image" Target="../media/image6.jpeg"/></Relationships>
</file>

<file path=ppt/slides/_rels/slide57.xml.rels><?xml version="1.0" encoding="UTF-8" standalone="yes"?>
<Relationships xmlns="http://schemas.openxmlformats.org/package/2006/relationships"><Relationship Id="rId3" Type="http://schemas.openxmlformats.org/officeDocument/2006/relationships/hyperlink" Target="http://www.ilhomelessreport.org/" TargetMode="External"/><Relationship Id="rId2" Type="http://schemas.openxmlformats.org/officeDocument/2006/relationships/notesSlide" Target="../notesSlides/notesSlide56.xml"/><Relationship Id="rId1" Type="http://schemas.openxmlformats.org/officeDocument/2006/relationships/slideLayout" Target="../slideLayouts/slideLayout1.xml"/><Relationship Id="rId4" Type="http://schemas.openxmlformats.org/officeDocument/2006/relationships/image" Target="../media/image59.png"/></Relationships>
</file>

<file path=ppt/slides/_rels/slide58.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28.jpeg"/><Relationship Id="rId1" Type="http://schemas.openxmlformats.org/officeDocument/2006/relationships/slideLayout" Target="../slideLayouts/slideLayout29.xml"/><Relationship Id="rId4" Type="http://schemas.openxmlformats.org/officeDocument/2006/relationships/image" Target="../media/image60.png"/></Relationships>
</file>

<file path=ppt/slides/_rels/slide59.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57.xml"/><Relationship Id="rId1" Type="http://schemas.openxmlformats.org/officeDocument/2006/relationships/slideLayout" Target="../slideLayouts/slideLayout29.xml"/><Relationship Id="rId5" Type="http://schemas.openxmlformats.org/officeDocument/2006/relationships/image" Target="../media/image88.png"/><Relationship Id="rId4" Type="http://schemas.openxmlformats.org/officeDocument/2006/relationships/image" Target="../media/image6.jpeg"/></Relationships>
</file>

<file path=ppt/slides/_rels/slide60.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58.xml"/><Relationship Id="rId1" Type="http://schemas.openxmlformats.org/officeDocument/2006/relationships/slideLayout" Target="../slideLayouts/slideLayout29.xml"/><Relationship Id="rId5" Type="http://schemas.openxmlformats.org/officeDocument/2006/relationships/image" Target="../media/image89.png"/><Relationship Id="rId4" Type="http://schemas.openxmlformats.org/officeDocument/2006/relationships/image" Target="../media/image6.jpeg"/></Relationships>
</file>

<file path=ppt/slides/_rels/slide61.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59.xml"/><Relationship Id="rId1" Type="http://schemas.openxmlformats.org/officeDocument/2006/relationships/slideLayout" Target="../slideLayouts/slideLayout29.xml"/><Relationship Id="rId5" Type="http://schemas.openxmlformats.org/officeDocument/2006/relationships/image" Target="../media/image90.png"/><Relationship Id="rId4" Type="http://schemas.openxmlformats.org/officeDocument/2006/relationships/image" Target="../media/image6.jpeg"/></Relationships>
</file>

<file path=ppt/slides/_rels/slide62.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60.xml"/><Relationship Id="rId1" Type="http://schemas.openxmlformats.org/officeDocument/2006/relationships/slideLayout" Target="../slideLayouts/slideLayout29.xml"/><Relationship Id="rId5" Type="http://schemas.openxmlformats.org/officeDocument/2006/relationships/image" Target="../media/image91.png"/><Relationship Id="rId4" Type="http://schemas.openxmlformats.org/officeDocument/2006/relationships/image" Target="../media/image6.jpeg"/></Relationships>
</file>

<file path=ppt/slides/_rels/slide63.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61.xml"/><Relationship Id="rId1" Type="http://schemas.openxmlformats.org/officeDocument/2006/relationships/slideLayout" Target="../slideLayouts/slideLayout29.xml"/><Relationship Id="rId5" Type="http://schemas.openxmlformats.org/officeDocument/2006/relationships/image" Target="../media/image92.png"/><Relationship Id="rId4" Type="http://schemas.openxmlformats.org/officeDocument/2006/relationships/image" Target="../media/image6.jpeg"/></Relationships>
</file>

<file path=ppt/slides/_rels/slide64.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62.xml"/><Relationship Id="rId1" Type="http://schemas.openxmlformats.org/officeDocument/2006/relationships/slideLayout" Target="../slideLayouts/slideLayout29.xml"/><Relationship Id="rId5" Type="http://schemas.openxmlformats.org/officeDocument/2006/relationships/image" Target="../media/image93.png"/><Relationship Id="rId4" Type="http://schemas.openxmlformats.org/officeDocument/2006/relationships/image" Target="../media/image6.jpeg"/></Relationships>
</file>

<file path=ppt/slides/_rels/slide65.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63.xml"/><Relationship Id="rId1" Type="http://schemas.openxmlformats.org/officeDocument/2006/relationships/slideLayout" Target="../slideLayouts/slideLayout29.xml"/><Relationship Id="rId4" Type="http://schemas.openxmlformats.org/officeDocument/2006/relationships/image" Target="../media/image94.png"/></Relationships>
</file>

<file path=ppt/slides/_rels/slide6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95.png"/><Relationship Id="rId1" Type="http://schemas.openxmlformats.org/officeDocument/2006/relationships/slideLayout" Target="../slideLayouts/slideLayout29.xml"/></Relationships>
</file>

<file path=ppt/slides/_rels/slide67.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image" Target="../media/image6.jpeg"/><Relationship Id="rId1" Type="http://schemas.openxmlformats.org/officeDocument/2006/relationships/slideLayout" Target="../slideLayouts/slideLayout29.xml"/></Relationships>
</file>

<file path=ppt/slides/_rels/slide68.xml.rels><?xml version="1.0" encoding="UTF-8" standalone="yes"?>
<Relationships xmlns="http://schemas.openxmlformats.org/package/2006/relationships"><Relationship Id="rId3" Type="http://schemas.openxmlformats.org/officeDocument/2006/relationships/image" Target="../media/image97.png"/><Relationship Id="rId2" Type="http://schemas.openxmlformats.org/officeDocument/2006/relationships/notesSlide" Target="../notesSlides/notesSlide64.xml"/><Relationship Id="rId1" Type="http://schemas.openxmlformats.org/officeDocument/2006/relationships/slideLayout" Target="../slideLayouts/slideLayout29.xml"/><Relationship Id="rId4" Type="http://schemas.openxmlformats.org/officeDocument/2006/relationships/image" Target="../media/image6.jpeg"/></Relationships>
</file>

<file path=ppt/slides/_rels/slide69.xml.rels><?xml version="1.0" encoding="UTF-8" standalone="yes"?>
<Relationships xmlns="http://schemas.openxmlformats.org/package/2006/relationships"><Relationship Id="rId3" Type="http://schemas.openxmlformats.org/officeDocument/2006/relationships/image" Target="../media/image98.png"/><Relationship Id="rId2" Type="http://schemas.openxmlformats.org/officeDocument/2006/relationships/notesSlide" Target="../notesSlides/notesSlide65.xml"/><Relationship Id="rId1" Type="http://schemas.openxmlformats.org/officeDocument/2006/relationships/slideLayout" Target="../slideLayouts/slideLayout26.xml"/><Relationship Id="rId4" Type="http://schemas.openxmlformats.org/officeDocument/2006/relationships/image" Target="../media/image6.jpeg"/></Relationships>
</file>

<file path=ppt/slides/_rels/slide7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99.png"/><Relationship Id="rId1" Type="http://schemas.openxmlformats.org/officeDocument/2006/relationships/slideLayout" Target="../slideLayouts/slideLayout29.xml"/></Relationships>
</file>

<file path=ppt/slides/_rels/slide71.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66.xml"/><Relationship Id="rId1" Type="http://schemas.openxmlformats.org/officeDocument/2006/relationships/slideLayout" Target="../slideLayouts/slideLayout29.xml"/><Relationship Id="rId6" Type="http://schemas.openxmlformats.org/officeDocument/2006/relationships/image" Target="../media/image101.svg"/><Relationship Id="rId5" Type="http://schemas.openxmlformats.org/officeDocument/2006/relationships/image" Target="../media/image100.png"/><Relationship Id="rId4" Type="http://schemas.openxmlformats.org/officeDocument/2006/relationships/image" Target="../media/image6.jpeg"/></Relationships>
</file>

<file path=ppt/slides/_rels/slide72.xml.rels><?xml version="1.0" encoding="UTF-8" standalone="yes"?>
<Relationships xmlns="http://schemas.openxmlformats.org/package/2006/relationships"><Relationship Id="rId8" Type="http://schemas.openxmlformats.org/officeDocument/2006/relationships/image" Target="../media/image102.jpeg"/><Relationship Id="rId3" Type="http://schemas.openxmlformats.org/officeDocument/2006/relationships/image" Target="../media/image28.jpeg"/><Relationship Id="rId7" Type="http://schemas.openxmlformats.org/officeDocument/2006/relationships/image" Target="../media/image12.jpg"/><Relationship Id="rId2" Type="http://schemas.openxmlformats.org/officeDocument/2006/relationships/notesSlide" Target="../notesSlides/notesSlide67.xml"/><Relationship Id="rId1" Type="http://schemas.openxmlformats.org/officeDocument/2006/relationships/slideLayout" Target="../slideLayouts/slideLayout29.xml"/><Relationship Id="rId6" Type="http://schemas.openxmlformats.org/officeDocument/2006/relationships/image" Target="../media/image11.jpg"/><Relationship Id="rId5" Type="http://schemas.openxmlformats.org/officeDocument/2006/relationships/hyperlink" Target="mailto:s.day@shpa-il.org" TargetMode="External"/><Relationship Id="rId10" Type="http://schemas.openxmlformats.org/officeDocument/2006/relationships/image" Target="../media/image15.png"/><Relationship Id="rId4" Type="http://schemas.openxmlformats.org/officeDocument/2006/relationships/hyperlink" Target="mailto:d.esposito@shpa-il.org" TargetMode="External"/><Relationship Id="rId9" Type="http://schemas.openxmlformats.org/officeDocument/2006/relationships/image" Target="../media/image14.jpe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7662A445-AB61-4A26-97AC-00650CEF49D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940" y="0"/>
            <a:ext cx="9169940" cy="6857999"/>
          </a:xfrm>
          <a:prstGeom prst="rect">
            <a:avLst/>
          </a:prstGeom>
        </p:spPr>
      </p:pic>
      <p:sp>
        <p:nvSpPr>
          <p:cNvPr id="6" name="Slide Number Placeholder 5"/>
          <p:cNvSpPr>
            <a:spLocks noGrp="1"/>
          </p:cNvSpPr>
          <p:nvPr>
            <p:ph type="sldNum" sz="quarter" idx="12"/>
          </p:nvPr>
        </p:nvSpPr>
        <p:spPr>
          <a:xfrm>
            <a:off x="6442997" y="6041362"/>
            <a:ext cx="512504"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ts val="600"/>
              </a:spcAft>
              <a:buClrTx/>
              <a:buSzTx/>
              <a:buFontTx/>
              <a:buNone/>
              <a:tabLst/>
              <a:defRPr/>
            </a:pPr>
            <a:fld id="{952E615F-7961-4486-9236-81F88582C355}" type="slidenum">
              <a:rPr kumimoji="0" lang="en-US" sz="900" b="0" i="0" u="none" strike="noStrike" kern="1200" cap="none" spc="0" normalizeH="0" baseline="0" noProof="0">
                <a:ln>
                  <a:noFill/>
                </a:ln>
                <a:solidFill>
                  <a:prstClr val="black"/>
                </a:solidFill>
                <a:effectLst/>
                <a:uLnTx/>
                <a:uFillTx/>
                <a:latin typeface="Constantia" panose="02030602050306030303" pitchFamily="18" charset="0"/>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1</a:t>
            </a:fld>
            <a:endParaRPr kumimoji="0" lang="en-US" sz="900" b="0" i="0" u="none" strike="noStrike" kern="1200" cap="none" spc="0" normalizeH="0" baseline="0" noProof="0">
              <a:ln>
                <a:noFill/>
              </a:ln>
              <a:solidFill>
                <a:prstClr val="black"/>
              </a:solidFill>
              <a:effectLst/>
              <a:uLnTx/>
              <a:uFillTx/>
              <a:latin typeface="Constantia" panose="02030602050306030303" pitchFamily="18" charset="0"/>
              <a:ea typeface="+mn-ea"/>
              <a:cs typeface="+mn-cs"/>
            </a:endParaRPr>
          </a:p>
        </p:txBody>
      </p:sp>
      <p:pic>
        <p:nvPicPr>
          <p:cNvPr id="3" name="Picture 2" descr="A close up of a logo&#10;&#10;Description automatically generated">
            <a:extLst>
              <a:ext uri="{FF2B5EF4-FFF2-40B4-BE49-F238E27FC236}">
                <a16:creationId xmlns:a16="http://schemas.microsoft.com/office/drawing/2014/main" id="{5DA6AF4E-121D-4D45-A741-68345A24A61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675035" y="1921806"/>
            <a:ext cx="3733801" cy="1196699"/>
          </a:xfrm>
          <a:prstGeom prst="rect">
            <a:avLst/>
          </a:prstGeom>
        </p:spPr>
      </p:pic>
      <p:sp>
        <p:nvSpPr>
          <p:cNvPr id="5" name="TextBox 4">
            <a:extLst>
              <a:ext uri="{FF2B5EF4-FFF2-40B4-BE49-F238E27FC236}">
                <a16:creationId xmlns:a16="http://schemas.microsoft.com/office/drawing/2014/main" id="{D6FA5B30-B122-47D6-A171-AFBB8E2D8466}"/>
              </a:ext>
            </a:extLst>
          </p:cNvPr>
          <p:cNvSpPr txBox="1"/>
          <p:nvPr/>
        </p:nvSpPr>
        <p:spPr>
          <a:xfrm>
            <a:off x="1493934" y="3456205"/>
            <a:ext cx="6096000" cy="769441"/>
          </a:xfrm>
          <a:prstGeom prst="rect">
            <a:avLst/>
          </a:prstGeom>
          <a:noFill/>
        </p:spPr>
        <p:txBody>
          <a:bodyPr wrap="square" rtlCol="0">
            <a:spAutoFit/>
          </a:body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sz="4400" b="1" i="0" u="none" strike="noStrike" kern="1200" cap="none" spc="0" normalizeH="0" baseline="0" noProof="0" dirty="0">
                <a:ln>
                  <a:noFill/>
                </a:ln>
                <a:solidFill>
                  <a:srgbClr val="002060"/>
                </a:solidFill>
                <a:effectLst/>
                <a:uLnTx/>
                <a:uFillTx/>
                <a:latin typeface="Arial" panose="020B0604020202020204" pitchFamily="34" charset="0"/>
                <a:ea typeface="+mn-ea"/>
                <a:cs typeface="+mn-cs"/>
              </a:rPr>
              <a:t>SHOW YOUR WORK</a:t>
            </a:r>
          </a:p>
        </p:txBody>
      </p:sp>
      <p:sp>
        <p:nvSpPr>
          <p:cNvPr id="8" name="TextBox 7">
            <a:extLst>
              <a:ext uri="{FF2B5EF4-FFF2-40B4-BE49-F238E27FC236}">
                <a16:creationId xmlns:a16="http://schemas.microsoft.com/office/drawing/2014/main" id="{AEE67A08-429E-4457-A320-8BC08C288194}"/>
              </a:ext>
            </a:extLst>
          </p:cNvPr>
          <p:cNvSpPr txBox="1"/>
          <p:nvPr/>
        </p:nvSpPr>
        <p:spPr>
          <a:xfrm>
            <a:off x="981633" y="4360486"/>
            <a:ext cx="7120603" cy="523220"/>
          </a:xfrm>
          <a:prstGeom prst="rect">
            <a:avLst/>
          </a:prstGeom>
          <a:noFill/>
        </p:spPr>
        <p:txBody>
          <a:bodyPr wrap="square" rtlCol="0">
            <a:spAutoFit/>
          </a:body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sz="2800" b="1" i="0" u="none" strike="noStrike" kern="1200" cap="none" spc="0" normalizeH="0" baseline="0" noProof="0" dirty="0">
                <a:ln>
                  <a:noFill/>
                </a:ln>
                <a:solidFill>
                  <a:srgbClr val="00B050"/>
                </a:solidFill>
                <a:effectLst/>
                <a:uLnTx/>
                <a:uFillTx/>
                <a:latin typeface="Arial" panose="020B0604020202020204" pitchFamily="34" charset="0"/>
                <a:ea typeface="+mn-ea"/>
                <a:cs typeface="+mn-cs"/>
              </a:rPr>
              <a:t>If It’s Not Documented, It Didn’t Happen !</a:t>
            </a:r>
          </a:p>
        </p:txBody>
      </p:sp>
    </p:spTree>
    <p:extLst>
      <p:ext uri="{BB962C8B-B14F-4D97-AF65-F5344CB8AC3E}">
        <p14:creationId xmlns:p14="http://schemas.microsoft.com/office/powerpoint/2010/main" val="1676794234"/>
      </p:ext>
    </p:extLst>
  </p:cSld>
  <p:clrMapOvr>
    <a:masterClrMapping/>
  </p:clrMapOvr>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Background pattern&#10;&#10;Description automatically generated">
            <a:extLst>
              <a:ext uri="{FF2B5EF4-FFF2-40B4-BE49-F238E27FC236}">
                <a16:creationId xmlns:a16="http://schemas.microsoft.com/office/drawing/2014/main" id="{6D3225B3-8862-4642-8AD3-D4A0D2812E8F}"/>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8898" y="1"/>
            <a:ext cx="9242898" cy="6857999"/>
          </a:xfrm>
          <a:prstGeom prst="rect">
            <a:avLst/>
          </a:prstGeom>
        </p:spPr>
      </p:pic>
      <p:sp>
        <p:nvSpPr>
          <p:cNvPr id="89090" name="Title 1"/>
          <p:cNvSpPr>
            <a:spLocks noGrp="1"/>
          </p:cNvSpPr>
          <p:nvPr>
            <p:ph type="title"/>
          </p:nvPr>
        </p:nvSpPr>
        <p:spPr>
          <a:xfrm>
            <a:off x="3634484" y="3065990"/>
            <a:ext cx="2302269" cy="655676"/>
          </a:xfrm>
        </p:spPr>
        <p:txBody>
          <a:bodyPr/>
          <a:lstStyle/>
          <a:p>
            <a:pPr eaLnBrk="1" hangingPunct="1"/>
            <a:r>
              <a:rPr lang="en-US" altLang="en-US" sz="3200" b="1" dirty="0">
                <a:solidFill>
                  <a:srgbClr val="0070C0"/>
                </a:solidFill>
              </a:rPr>
              <a:t>Logistics</a:t>
            </a:r>
          </a:p>
        </p:txBody>
      </p:sp>
      <p:sp>
        <p:nvSpPr>
          <p:cNvPr id="89096" name="TextBox 3"/>
          <p:cNvSpPr txBox="1">
            <a:spLocks noChangeArrowheads="1"/>
          </p:cNvSpPr>
          <p:nvPr/>
        </p:nvSpPr>
        <p:spPr bwMode="auto">
          <a:xfrm>
            <a:off x="5799000" y="5358146"/>
            <a:ext cx="238095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0" i="0" u="none" strike="noStrike" kern="1200" cap="none" spc="0" normalizeH="0" baseline="0" noProof="0" dirty="0">
                <a:ln>
                  <a:noFill/>
                </a:ln>
                <a:solidFill>
                  <a:srgbClr val="0081C6"/>
                </a:solidFill>
                <a:effectLst/>
                <a:uLnTx/>
                <a:uFillTx/>
                <a:latin typeface="Century Schoolbook" pitchFamily="18" charset="0"/>
                <a:ea typeface="+mn-ea"/>
                <a:cs typeface="+mn-cs"/>
              </a:rPr>
              <a:t>Training Evaluation</a:t>
            </a:r>
          </a:p>
        </p:txBody>
      </p:sp>
      <p:pic>
        <p:nvPicPr>
          <p:cNvPr id="89101" name="Picture 2" descr="C:\Users\lindsey.bishop\AppData\Local\Microsoft\Windows\Temporary Internet Files\Content.IE5\B05XBQ03\MC900230987[1].wm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984302" y="1321014"/>
            <a:ext cx="2767536" cy="17714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13" descr="A close up of a sign&#10;&#10;Description automatically generated">
            <a:extLst>
              <a:ext uri="{FF2B5EF4-FFF2-40B4-BE49-F238E27FC236}">
                <a16:creationId xmlns:a16="http://schemas.microsoft.com/office/drawing/2014/main" id="{DFB4B49F-0498-4473-9523-E22C76E46B9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16" name="Picture 6" descr="C:\Users\lindsey.bishop\AppData\Local\Microsoft\Windows\Temporary Internet Files\Content.IE5\4A62WWQ2\MC900434403[1].wmf">
            <a:extLst>
              <a:ext uri="{FF2B5EF4-FFF2-40B4-BE49-F238E27FC236}">
                <a16:creationId xmlns:a16="http://schemas.microsoft.com/office/drawing/2014/main" id="{E4BD85EF-A11A-4082-A25E-29D9698F9C55}"/>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1026552" y="3393828"/>
            <a:ext cx="2101394" cy="189238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 name="TextBox 7">
            <a:extLst>
              <a:ext uri="{FF2B5EF4-FFF2-40B4-BE49-F238E27FC236}">
                <a16:creationId xmlns:a16="http://schemas.microsoft.com/office/drawing/2014/main" id="{D4E53C7D-A2B8-4B2A-8290-7719A6A335F9}"/>
              </a:ext>
            </a:extLst>
          </p:cNvPr>
          <p:cNvSpPr txBox="1">
            <a:spLocks noChangeArrowheads="1"/>
          </p:cNvSpPr>
          <p:nvPr/>
        </p:nvSpPr>
        <p:spPr bwMode="auto">
          <a:xfrm>
            <a:off x="1257196" y="5339213"/>
            <a:ext cx="2332038"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0" i="0" u="none" strike="noStrike" kern="1200" cap="none" spc="0" normalizeH="0" baseline="0" noProof="0" dirty="0">
                <a:ln>
                  <a:noFill/>
                </a:ln>
                <a:solidFill>
                  <a:srgbClr val="0081C6"/>
                </a:solidFill>
                <a:effectLst/>
                <a:uLnTx/>
                <a:uFillTx/>
                <a:latin typeface="Century Schoolbook" pitchFamily="18" charset="0"/>
                <a:ea typeface="+mn-ea"/>
                <a:cs typeface="+mn-cs"/>
              </a:rPr>
              <a:t>Ask Questions!</a:t>
            </a:r>
          </a:p>
        </p:txBody>
      </p:sp>
      <p:pic>
        <p:nvPicPr>
          <p:cNvPr id="6" name="Picture 5" descr="Graphical user interface, application, Teams&#10;&#10;Description automatically generated">
            <a:extLst>
              <a:ext uri="{FF2B5EF4-FFF2-40B4-BE49-F238E27FC236}">
                <a16:creationId xmlns:a16="http://schemas.microsoft.com/office/drawing/2014/main" id="{D1C6E113-F081-4947-B841-824DCDFC6A75}"/>
              </a:ext>
            </a:extLst>
          </p:cNvPr>
          <p:cNvPicPr>
            <a:picLocks noChangeAspect="1"/>
          </p:cNvPicPr>
          <p:nvPr/>
        </p:nvPicPr>
        <p:blipFill>
          <a:blip r:embed="rId7">
            <a:extLst>
              <a:ext uri="{28A0092B-C50C-407E-A947-70E740481C1C}">
                <a14:useLocalDpi xmlns:a14="http://schemas.microsoft.com/office/drawing/2010/main" val="0"/>
              </a:ext>
              <a:ext uri="{837473B0-CC2E-450A-ABE3-18F120FF3D39}">
                <a1611:picAttrSrcUrl xmlns:a1611="http://schemas.microsoft.com/office/drawing/2016/11/main" r:id="rId8"/>
              </a:ext>
            </a:extLst>
          </a:blip>
          <a:stretch>
            <a:fillRect/>
          </a:stretch>
        </p:blipFill>
        <p:spPr>
          <a:xfrm>
            <a:off x="787870" y="1808493"/>
            <a:ext cx="2340076" cy="795626"/>
          </a:xfrm>
          <a:prstGeom prst="rect">
            <a:avLst/>
          </a:prstGeom>
        </p:spPr>
      </p:pic>
      <p:sp>
        <p:nvSpPr>
          <p:cNvPr id="19" name="TextBox 3">
            <a:extLst>
              <a:ext uri="{FF2B5EF4-FFF2-40B4-BE49-F238E27FC236}">
                <a16:creationId xmlns:a16="http://schemas.microsoft.com/office/drawing/2014/main" id="{6F2CC5E4-CF2E-437B-A535-866349DB0710}"/>
              </a:ext>
            </a:extLst>
          </p:cNvPr>
          <p:cNvSpPr txBox="1">
            <a:spLocks noChangeArrowheads="1"/>
          </p:cNvSpPr>
          <p:nvPr/>
        </p:nvSpPr>
        <p:spPr bwMode="auto">
          <a:xfrm>
            <a:off x="1604114" y="2639548"/>
            <a:ext cx="1026759"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0" i="0" u="none" strike="noStrike" kern="1200" cap="none" spc="0" normalizeH="0" baseline="0" noProof="0" dirty="0">
                <a:ln>
                  <a:noFill/>
                </a:ln>
                <a:solidFill>
                  <a:srgbClr val="0081C6"/>
                </a:solidFill>
                <a:effectLst/>
                <a:uLnTx/>
                <a:uFillTx/>
                <a:latin typeface="Century Schoolbook" pitchFamily="18" charset="0"/>
                <a:ea typeface="+mn-ea"/>
                <a:cs typeface="+mn-cs"/>
              </a:rPr>
              <a:t>Mute</a:t>
            </a:r>
          </a:p>
        </p:txBody>
      </p:sp>
      <p:sp>
        <p:nvSpPr>
          <p:cNvPr id="12" name="TextBox 7">
            <a:extLst>
              <a:ext uri="{FF2B5EF4-FFF2-40B4-BE49-F238E27FC236}">
                <a16:creationId xmlns:a16="http://schemas.microsoft.com/office/drawing/2014/main" id="{E60A9AE1-90FE-DDBE-11ED-1C4D688BB174}"/>
              </a:ext>
            </a:extLst>
          </p:cNvPr>
          <p:cNvSpPr txBox="1">
            <a:spLocks noChangeArrowheads="1"/>
          </p:cNvSpPr>
          <p:nvPr/>
        </p:nvSpPr>
        <p:spPr bwMode="auto">
          <a:xfrm>
            <a:off x="6443292" y="3108183"/>
            <a:ext cx="137249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marL="0" marR="0" lvl="0" indent="0" algn="l" defTabSz="914400" rtl="0" eaLnBrk="1" fontAlgn="base" latinLnBrk="0" hangingPunct="1">
              <a:lnSpc>
                <a:spcPct val="100000"/>
              </a:lnSpc>
              <a:spcBef>
                <a:spcPct val="0"/>
              </a:spcBef>
              <a:spcAft>
                <a:spcPct val="0"/>
              </a:spcAft>
              <a:buClrTx/>
              <a:buSzTx/>
              <a:buFontTx/>
              <a:buNone/>
              <a:tabLst/>
              <a:defRPr/>
            </a:pPr>
            <a:r>
              <a:rPr kumimoji="0" lang="en-US" altLang="en-US" sz="1800" b="0" i="0" u="none" strike="noStrike" kern="1200" cap="none" spc="0" normalizeH="0" baseline="0" noProof="0" dirty="0">
                <a:ln>
                  <a:noFill/>
                </a:ln>
                <a:solidFill>
                  <a:srgbClr val="0081C6"/>
                </a:solidFill>
                <a:effectLst/>
                <a:uLnTx/>
                <a:uFillTx/>
                <a:latin typeface="Century Schoolbook" pitchFamily="18" charset="0"/>
                <a:ea typeface="+mn-ea"/>
                <a:cs typeface="+mn-cs"/>
              </a:rPr>
              <a:t>Participate</a:t>
            </a:r>
          </a:p>
        </p:txBody>
      </p:sp>
      <p:pic>
        <p:nvPicPr>
          <p:cNvPr id="13" name="Picture 12" descr="A picture containing logo&#10;&#10;Description automatically generated">
            <a:extLst>
              <a:ext uri="{FF2B5EF4-FFF2-40B4-BE49-F238E27FC236}">
                <a16:creationId xmlns:a16="http://schemas.microsoft.com/office/drawing/2014/main" id="{8640941F-AF7F-7475-9903-E247F511BEBE}"/>
              </a:ext>
            </a:extLst>
          </p:cNvPr>
          <p:cNvPicPr>
            <a:picLocks noChangeAspect="1"/>
          </p:cNvPicPr>
          <p:nvPr/>
        </p:nvPicPr>
        <p:blipFill>
          <a:blip r:embed="rId9">
            <a:extLst>
              <a:ext uri="{28A0092B-C50C-407E-A947-70E740481C1C}">
                <a14:useLocalDpi xmlns:a14="http://schemas.microsoft.com/office/drawing/2010/main" val="0"/>
              </a:ext>
              <a:ext uri="{837473B0-CC2E-450A-ABE3-18F120FF3D39}">
                <a1611:picAttrSrcUrl xmlns:a1611="http://schemas.microsoft.com/office/drawing/2016/11/main" r:id="rId10"/>
              </a:ext>
            </a:extLst>
          </a:blip>
          <a:stretch>
            <a:fillRect/>
          </a:stretch>
        </p:blipFill>
        <p:spPr>
          <a:xfrm>
            <a:off x="6103548" y="3979333"/>
            <a:ext cx="1874324" cy="1378813"/>
          </a:xfrm>
          <a:prstGeom prst="rect">
            <a:avLst/>
          </a:prstGeom>
        </p:spPr>
      </p:pic>
    </p:spTree>
  </p:cSld>
  <p:clrMapOvr>
    <a:masterClrMapping/>
  </p:clrMapOvr>
  <p:transition spd="slow"/>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A close up of a logo&#10;&#10;Description automatically generated">
            <a:extLst>
              <a:ext uri="{FF2B5EF4-FFF2-40B4-BE49-F238E27FC236}">
                <a16:creationId xmlns:a16="http://schemas.microsoft.com/office/drawing/2014/main" id="{CF50E51C-7BCA-4541-A2E1-E40DC86411B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937590" y="1278183"/>
            <a:ext cx="3519687" cy="1044731"/>
          </a:xfrm>
          <a:prstGeom prst="rect">
            <a:avLst/>
          </a:prstGeom>
        </p:spPr>
      </p:pic>
      <p:pic>
        <p:nvPicPr>
          <p:cNvPr id="3" name="Picture 2" descr="Graphical user interface, website&#10;&#10;Description automatically generated">
            <a:extLst>
              <a:ext uri="{FF2B5EF4-FFF2-40B4-BE49-F238E27FC236}">
                <a16:creationId xmlns:a16="http://schemas.microsoft.com/office/drawing/2014/main" id="{D99DA88D-0FEA-4F4B-8BE4-9DA5F8321B4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1011246">
            <a:off x="576561" y="3414830"/>
            <a:ext cx="2306449" cy="838499"/>
          </a:xfrm>
          <a:prstGeom prst="rect">
            <a:avLst/>
          </a:prstGeom>
        </p:spPr>
      </p:pic>
      <p:pic>
        <p:nvPicPr>
          <p:cNvPr id="5" name="Picture 4" descr="Logo, company name&#10;&#10;Description automatically generated">
            <a:extLst>
              <a:ext uri="{FF2B5EF4-FFF2-40B4-BE49-F238E27FC236}">
                <a16:creationId xmlns:a16="http://schemas.microsoft.com/office/drawing/2014/main" id="{65DCC5E0-00BC-4885-BF60-16CF211C0794}"/>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3236834" y="3667772"/>
            <a:ext cx="2489123" cy="1344967"/>
          </a:xfrm>
          <a:prstGeom prst="rect">
            <a:avLst/>
          </a:prstGeom>
        </p:spPr>
      </p:pic>
      <p:pic>
        <p:nvPicPr>
          <p:cNvPr id="7" name="Picture 6" descr="Text&#10;&#10;Description automatically generated with low confidence">
            <a:extLst>
              <a:ext uri="{FF2B5EF4-FFF2-40B4-BE49-F238E27FC236}">
                <a16:creationId xmlns:a16="http://schemas.microsoft.com/office/drawing/2014/main" id="{423C6D77-2734-45DE-BBE0-BBE1A577E6A8}"/>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292352" y="5012739"/>
            <a:ext cx="1999190" cy="817601"/>
          </a:xfrm>
          <a:prstGeom prst="rect">
            <a:avLst/>
          </a:prstGeom>
        </p:spPr>
      </p:pic>
      <p:pic>
        <p:nvPicPr>
          <p:cNvPr id="11" name="Picture 10">
            <a:extLst>
              <a:ext uri="{FF2B5EF4-FFF2-40B4-BE49-F238E27FC236}">
                <a16:creationId xmlns:a16="http://schemas.microsoft.com/office/drawing/2014/main" id="{5256A910-824D-401A-94D8-3B1DB87DCF97}"/>
              </a:ext>
            </a:extLst>
          </p:cNvPr>
          <p:cNvPicPr>
            <a:picLocks noChangeAspect="1"/>
          </p:cNvPicPr>
          <p:nvPr/>
        </p:nvPicPr>
        <p:blipFill>
          <a:blip r:embed="rId7">
            <a:extLst>
              <a:ext uri="{28A0092B-C50C-407E-A947-70E740481C1C}">
                <a14:useLocalDpi xmlns:a14="http://schemas.microsoft.com/office/drawing/2010/main" val="0"/>
              </a:ext>
            </a:extLst>
          </a:blip>
          <a:srcRect/>
          <a:stretch/>
        </p:blipFill>
        <p:spPr>
          <a:xfrm rot="634671">
            <a:off x="6240174" y="3506969"/>
            <a:ext cx="2489123" cy="598262"/>
          </a:xfrm>
          <a:prstGeom prst="rect">
            <a:avLst/>
          </a:prstGeom>
        </p:spPr>
      </p:pic>
      <p:pic>
        <p:nvPicPr>
          <p:cNvPr id="4" name="Picture 3" descr="Logo&#10;&#10;Description automatically generated">
            <a:extLst>
              <a:ext uri="{FF2B5EF4-FFF2-40B4-BE49-F238E27FC236}">
                <a16:creationId xmlns:a16="http://schemas.microsoft.com/office/drawing/2014/main" id="{AC89B64D-D99D-09AE-F345-F2DD99303FE3}"/>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773475" y="4987454"/>
            <a:ext cx="1999190" cy="775686"/>
          </a:xfrm>
          <a:prstGeom prst="rect">
            <a:avLst/>
          </a:prstGeom>
        </p:spPr>
      </p:pic>
      <p:sp>
        <p:nvSpPr>
          <p:cNvPr id="12" name="TextBox 11">
            <a:extLst>
              <a:ext uri="{FF2B5EF4-FFF2-40B4-BE49-F238E27FC236}">
                <a16:creationId xmlns:a16="http://schemas.microsoft.com/office/drawing/2014/main" id="{051DABF4-94D5-3981-C645-670BB80A7B44}"/>
              </a:ext>
            </a:extLst>
          </p:cNvPr>
          <p:cNvSpPr txBox="1"/>
          <p:nvPr/>
        </p:nvSpPr>
        <p:spPr>
          <a:xfrm>
            <a:off x="2509186" y="2322914"/>
            <a:ext cx="4975549" cy="715581"/>
          </a:xfrm>
          <a:prstGeom prst="rect">
            <a:avLst/>
          </a:prstGeom>
          <a:noFill/>
        </p:spPr>
        <p:txBody>
          <a:bodyPr wrap="square" rtlCol="0">
            <a:spAutoFit/>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kumimoji="0" lang="en-US" sz="4050" b="0" i="0" u="none" strike="noStrike" kern="1200" cap="none" spc="0" normalizeH="0" baseline="0" noProof="0" dirty="0">
                <a:ln>
                  <a:noFill/>
                </a:ln>
                <a:solidFill>
                  <a:srgbClr val="ED7D31">
                    <a:lumMod val="75000"/>
                  </a:srgbClr>
                </a:solidFill>
                <a:effectLst/>
                <a:uLnTx/>
                <a:uFillTx/>
                <a:latin typeface="Calibri" panose="020F0502020204030204"/>
                <a:ea typeface="+mn-ea"/>
                <a:cs typeface="+mn-cs"/>
              </a:rPr>
              <a:t>Getting to know us . . .</a:t>
            </a:r>
          </a:p>
        </p:txBody>
      </p:sp>
      <p:pic>
        <p:nvPicPr>
          <p:cNvPr id="8" name="Picture 7">
            <a:extLst>
              <a:ext uri="{FF2B5EF4-FFF2-40B4-BE49-F238E27FC236}">
                <a16:creationId xmlns:a16="http://schemas.microsoft.com/office/drawing/2014/main" id="{E7B07D96-D25B-B487-5175-6E9208D19133}"/>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7810" y="5830340"/>
            <a:ext cx="632676" cy="571450"/>
          </a:xfrm>
          <a:prstGeom prst="rect">
            <a:avLst/>
          </a:prstGeom>
        </p:spPr>
      </p:pic>
      <p:pic>
        <p:nvPicPr>
          <p:cNvPr id="14" name="Picture 13">
            <a:extLst>
              <a:ext uri="{FF2B5EF4-FFF2-40B4-BE49-F238E27FC236}">
                <a16:creationId xmlns:a16="http://schemas.microsoft.com/office/drawing/2014/main" id="{C31849CD-45F2-D82C-21D8-7D621101B84C}"/>
              </a:ext>
            </a:extLst>
          </p:cNvPr>
          <p:cNvPicPr>
            <a:picLocks noChangeAspect="1"/>
          </p:cNvPicPr>
          <p:nvPr/>
        </p:nvPicPr>
        <p:blipFill>
          <a:blip r:embed="rId10">
            <a:extLst>
              <a:ext uri="{28A0092B-C50C-407E-A947-70E740481C1C}">
                <a14:useLocalDpi xmlns:a14="http://schemas.microsoft.com/office/drawing/2010/main" val="0"/>
              </a:ext>
              <a:ext uri="{837473B0-CC2E-450A-ABE3-18F120FF3D39}">
                <a1611:picAttrSrcUrl xmlns:a1611="http://schemas.microsoft.com/office/drawing/2016/11/main" r:id="rId11"/>
              </a:ext>
            </a:extLst>
          </a:blip>
          <a:stretch>
            <a:fillRect/>
          </a:stretch>
        </p:blipFill>
        <p:spPr>
          <a:xfrm>
            <a:off x="8246096" y="5976090"/>
            <a:ext cx="661402" cy="571451"/>
          </a:xfrm>
          <a:prstGeom prst="rect">
            <a:avLst/>
          </a:prstGeom>
        </p:spPr>
      </p:pic>
    </p:spTree>
    <p:extLst>
      <p:ext uri="{BB962C8B-B14F-4D97-AF65-F5344CB8AC3E}">
        <p14:creationId xmlns:p14="http://schemas.microsoft.com/office/powerpoint/2010/main" val="360902937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8001" y="1295132"/>
            <a:ext cx="6447501" cy="990600"/>
          </a:xfrm>
        </p:spPr>
        <p:txBody>
          <a:bodyPr>
            <a:normAutofit fontScale="90000"/>
          </a:bodyPr>
          <a:lstStyle/>
          <a:p>
            <a:pPr algn="ctr"/>
            <a:br>
              <a:rPr lang="en-US" dirty="0"/>
            </a:br>
            <a:endParaRPr lang="en-US" dirty="0"/>
          </a:p>
        </p:txBody>
      </p:sp>
      <p:pic>
        <p:nvPicPr>
          <p:cNvPr id="11" name="Picture 10" descr="Graphical user interface, application, timeline&#10;&#10;Description automatically generated">
            <a:extLst>
              <a:ext uri="{FF2B5EF4-FFF2-40B4-BE49-F238E27FC236}">
                <a16:creationId xmlns:a16="http://schemas.microsoft.com/office/drawing/2014/main" id="{971F43CA-4217-4AF9-B702-B482F966139A}"/>
              </a:ext>
            </a:extLst>
          </p:cNvPr>
          <p:cNvPicPr>
            <a:picLocks noChangeAspect="1"/>
          </p:cNvPicPr>
          <p:nvPr/>
        </p:nvPicPr>
        <p:blipFill>
          <a:blip r:embed="rId3"/>
          <a:stretch>
            <a:fillRect/>
          </a:stretch>
        </p:blipFill>
        <p:spPr>
          <a:xfrm>
            <a:off x="326507" y="1295132"/>
            <a:ext cx="6325895" cy="4267737"/>
          </a:xfrm>
          <a:prstGeom prst="rect">
            <a:avLst/>
          </a:prstGeom>
        </p:spPr>
      </p:pic>
      <p:pic>
        <p:nvPicPr>
          <p:cNvPr id="4" name="Picture 3">
            <a:extLst>
              <a:ext uri="{FF2B5EF4-FFF2-40B4-BE49-F238E27FC236}">
                <a16:creationId xmlns:a16="http://schemas.microsoft.com/office/drawing/2014/main" id="{4CE356C0-A8D3-43BA-946C-96539FE5C83C}"/>
              </a:ext>
            </a:extLst>
          </p:cNvPr>
          <p:cNvPicPr>
            <a:picLocks noChangeAspect="1"/>
          </p:cNvPicPr>
          <p:nvPr/>
        </p:nvPicPr>
        <p:blipFill>
          <a:blip r:embed="rId4"/>
          <a:stretch>
            <a:fillRect/>
          </a:stretch>
        </p:blipFill>
        <p:spPr>
          <a:xfrm>
            <a:off x="0" y="857250"/>
            <a:ext cx="9144000" cy="5143500"/>
          </a:xfrm>
          <a:prstGeom prst="rect">
            <a:avLst/>
          </a:prstGeom>
        </p:spPr>
      </p:pic>
      <p:pic>
        <p:nvPicPr>
          <p:cNvPr id="6" name="Picture 5" descr="A picture containing text&#10;&#10;Description automatically generated">
            <a:extLst>
              <a:ext uri="{FF2B5EF4-FFF2-40B4-BE49-F238E27FC236}">
                <a16:creationId xmlns:a16="http://schemas.microsoft.com/office/drawing/2014/main" id="{534E5443-E0FB-417A-A870-3005792B84D0}"/>
              </a:ext>
            </a:extLst>
          </p:cNvPr>
          <p:cNvPicPr>
            <a:picLocks noChangeAspect="1"/>
          </p:cNvPicPr>
          <p:nvPr/>
        </p:nvPicPr>
        <p:blipFill>
          <a:blip r:embed="rId5"/>
          <a:stretch>
            <a:fillRect/>
          </a:stretch>
        </p:blipFill>
        <p:spPr>
          <a:xfrm>
            <a:off x="508001" y="2563340"/>
            <a:ext cx="1925582" cy="1509567"/>
          </a:xfrm>
          <a:prstGeom prst="rect">
            <a:avLst/>
          </a:prstGeom>
        </p:spPr>
      </p:pic>
      <p:pic>
        <p:nvPicPr>
          <p:cNvPr id="7" name="Picture 6">
            <a:extLst>
              <a:ext uri="{FF2B5EF4-FFF2-40B4-BE49-F238E27FC236}">
                <a16:creationId xmlns:a16="http://schemas.microsoft.com/office/drawing/2014/main" id="{D4F2E862-0C62-48BC-97CD-71978EC624CB}"/>
              </a:ext>
            </a:extLst>
          </p:cNvPr>
          <p:cNvPicPr>
            <a:picLocks noChangeAspect="1"/>
          </p:cNvPicPr>
          <p:nvPr/>
        </p:nvPicPr>
        <p:blipFill>
          <a:blip r:embed="rId6"/>
          <a:stretch>
            <a:fillRect/>
          </a:stretch>
        </p:blipFill>
        <p:spPr>
          <a:xfrm>
            <a:off x="160851" y="4393305"/>
            <a:ext cx="4245853" cy="396268"/>
          </a:xfrm>
          <a:prstGeom prst="rect">
            <a:avLst/>
          </a:prstGeom>
        </p:spPr>
      </p:pic>
      <p:pic>
        <p:nvPicPr>
          <p:cNvPr id="8" name="Picture 7" descr="Logo, company name&#10;&#10;Description automatically generated">
            <a:extLst>
              <a:ext uri="{FF2B5EF4-FFF2-40B4-BE49-F238E27FC236}">
                <a16:creationId xmlns:a16="http://schemas.microsoft.com/office/drawing/2014/main" id="{58F4C9C9-2A3B-4F32-AF04-F60DFD390E3B}"/>
              </a:ext>
            </a:extLst>
          </p:cNvPr>
          <p:cNvPicPr>
            <a:picLocks noChangeAspect="1"/>
          </p:cNvPicPr>
          <p:nvPr/>
        </p:nvPicPr>
        <p:blipFill>
          <a:blip r:embed="rId7"/>
          <a:stretch>
            <a:fillRect/>
          </a:stretch>
        </p:blipFill>
        <p:spPr>
          <a:xfrm>
            <a:off x="2710279" y="2771713"/>
            <a:ext cx="1132217" cy="1264504"/>
          </a:xfrm>
          <a:prstGeom prst="rect">
            <a:avLst/>
          </a:prstGeom>
        </p:spPr>
      </p:pic>
      <p:sp>
        <p:nvSpPr>
          <p:cNvPr id="10" name="Content Placeholder 2">
            <a:extLst>
              <a:ext uri="{FF2B5EF4-FFF2-40B4-BE49-F238E27FC236}">
                <a16:creationId xmlns:a16="http://schemas.microsoft.com/office/drawing/2014/main" id="{263A19CC-424E-409C-A1DD-3F03265E06E4}"/>
              </a:ext>
            </a:extLst>
          </p:cNvPr>
          <p:cNvSpPr txBox="1">
            <a:spLocks/>
          </p:cNvSpPr>
          <p:nvPr/>
        </p:nvSpPr>
        <p:spPr>
          <a:xfrm>
            <a:off x="616701" y="2012316"/>
            <a:ext cx="3118030" cy="512618"/>
          </a:xfrm>
          <a:prstGeom prst="rect">
            <a:avLst/>
          </a:prstGeom>
        </p:spPr>
        <p:txBody>
          <a:bodyPr vert="horz" lIns="68580" tIns="34290" rIns="68580" bIns="3429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6600" dirty="0">
                <a:solidFill>
                  <a:srgbClr val="00B050"/>
                </a:solidFill>
                <a:latin typeface="Algerian" panose="04020705040A02060702" pitchFamily="82" charset="0"/>
              </a:rPr>
              <a:t>Sponsors</a:t>
            </a:r>
          </a:p>
          <a:p>
            <a:pPr algn="ctr"/>
            <a:endParaRPr lang="en-US" sz="6600" dirty="0">
              <a:solidFill>
                <a:srgbClr val="00B050"/>
              </a:solidFill>
              <a:latin typeface="Algerian" panose="04020705040A02060702" pitchFamily="82" charset="0"/>
            </a:endParaRPr>
          </a:p>
        </p:txBody>
      </p:sp>
      <p:sp>
        <p:nvSpPr>
          <p:cNvPr id="12" name="Content Placeholder 2">
            <a:extLst>
              <a:ext uri="{FF2B5EF4-FFF2-40B4-BE49-F238E27FC236}">
                <a16:creationId xmlns:a16="http://schemas.microsoft.com/office/drawing/2014/main" id="{9C1F6204-723F-4D40-BD75-D6E31AA6FD3E}"/>
              </a:ext>
            </a:extLst>
          </p:cNvPr>
          <p:cNvSpPr txBox="1">
            <a:spLocks/>
          </p:cNvSpPr>
          <p:nvPr/>
        </p:nvSpPr>
        <p:spPr>
          <a:xfrm>
            <a:off x="5505186" y="2029423"/>
            <a:ext cx="3118030" cy="512618"/>
          </a:xfrm>
          <a:prstGeom prst="rect">
            <a:avLst/>
          </a:prstGeom>
        </p:spPr>
        <p:txBody>
          <a:bodyPr vert="horz" lIns="68580" tIns="34290" rIns="68580" bIns="34290" rtlCol="0" anchor="t">
            <a:normAutofit fontScale="52500" lnSpcReduction="2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sz="6600" dirty="0">
                <a:solidFill>
                  <a:srgbClr val="00B050"/>
                </a:solidFill>
                <a:latin typeface="Algerian" panose="04020705040A02060702" pitchFamily="82" charset="0"/>
              </a:rPr>
              <a:t>Supporters</a:t>
            </a:r>
          </a:p>
          <a:p>
            <a:pPr algn="ctr"/>
            <a:endParaRPr lang="en-US" sz="6600" dirty="0">
              <a:solidFill>
                <a:srgbClr val="00B050"/>
              </a:solidFill>
              <a:latin typeface="Algerian" panose="04020705040A02060702" pitchFamily="82" charset="0"/>
            </a:endParaRPr>
          </a:p>
        </p:txBody>
      </p:sp>
      <p:pic>
        <p:nvPicPr>
          <p:cNvPr id="5122" name="Picture 2">
            <a:extLst>
              <a:ext uri="{FF2B5EF4-FFF2-40B4-BE49-F238E27FC236}">
                <a16:creationId xmlns:a16="http://schemas.microsoft.com/office/drawing/2014/main" id="{A84BAFAA-12D0-4B67-99E0-1F9CEEF9C4C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863750" y="2629341"/>
            <a:ext cx="2200451" cy="835979"/>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a:extLst>
              <a:ext uri="{FF2B5EF4-FFF2-40B4-BE49-F238E27FC236}">
                <a16:creationId xmlns:a16="http://schemas.microsoft.com/office/drawing/2014/main" id="{F0DA71BD-8F2E-4E59-8CD3-52F4512179D9}"/>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152016" y="4434351"/>
            <a:ext cx="3665477" cy="396268"/>
          </a:xfrm>
          <a:prstGeom prst="rect">
            <a:avLst/>
          </a:prstGeom>
          <a:noFill/>
          <a:extLst>
            <a:ext uri="{909E8E84-426E-40DD-AFC4-6F175D3DCCD1}">
              <a14:hiddenFill xmlns:a14="http://schemas.microsoft.com/office/drawing/2010/main">
                <a:solidFill>
                  <a:srgbClr val="FFFFFF"/>
                </a:solidFill>
              </a14:hiddenFill>
            </a:ext>
          </a:extLst>
        </p:spPr>
      </p:pic>
      <p:pic>
        <p:nvPicPr>
          <p:cNvPr id="5128" name="Picture 8">
            <a:extLst>
              <a:ext uri="{FF2B5EF4-FFF2-40B4-BE49-F238E27FC236}">
                <a16:creationId xmlns:a16="http://schemas.microsoft.com/office/drawing/2014/main" id="{1F1559F7-1C61-4263-ADE4-E2575BAC464D}"/>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343976" y="2721320"/>
            <a:ext cx="1340273" cy="1462376"/>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4" descr="A close-up of a logo&#10;&#10;Description automatically generated with low confidence">
            <a:extLst>
              <a:ext uri="{FF2B5EF4-FFF2-40B4-BE49-F238E27FC236}">
                <a16:creationId xmlns:a16="http://schemas.microsoft.com/office/drawing/2014/main" id="{9181ADAE-9B0D-4364-8EBF-D9C9109C71E2}"/>
              </a:ext>
            </a:extLst>
          </p:cNvPr>
          <p:cNvPicPr>
            <a:picLocks noChangeAspect="1"/>
          </p:cNvPicPr>
          <p:nvPr/>
        </p:nvPicPr>
        <p:blipFill>
          <a:blip r:embed="rId11"/>
          <a:stretch>
            <a:fillRect/>
          </a:stretch>
        </p:blipFill>
        <p:spPr>
          <a:xfrm>
            <a:off x="5331038" y="3588946"/>
            <a:ext cx="1733163" cy="630438"/>
          </a:xfrm>
          <a:prstGeom prst="rect">
            <a:avLst/>
          </a:prstGeom>
        </p:spPr>
      </p:pic>
      <p:pic>
        <p:nvPicPr>
          <p:cNvPr id="14" name="Picture 13" descr="A close up of a sign&#10;&#10;Description automatically generated">
            <a:extLst>
              <a:ext uri="{FF2B5EF4-FFF2-40B4-BE49-F238E27FC236}">
                <a16:creationId xmlns:a16="http://schemas.microsoft.com/office/drawing/2014/main" id="{792C2D86-0102-4331-A3A4-2D55B50680E3}"/>
              </a:ext>
            </a:extLst>
          </p:cNvPr>
          <p:cNvPicPr>
            <a:picLocks noChangeAspect="1"/>
          </p:cNvPicPr>
          <p:nvPr/>
        </p:nvPicPr>
        <p:blipFill>
          <a:blip r:embed="rId12" cstate="print">
            <a:extLst>
              <a:ext uri="{28A0092B-C50C-407E-A947-70E740481C1C}">
                <a14:useLocalDpi xmlns:a14="http://schemas.microsoft.com/office/drawing/2010/main" val="0"/>
              </a:ext>
            </a:extLst>
          </a:blip>
          <a:stretch>
            <a:fillRect/>
          </a:stretch>
        </p:blipFill>
        <p:spPr>
          <a:xfrm>
            <a:off x="8542947" y="5253878"/>
            <a:ext cx="518984" cy="483798"/>
          </a:xfrm>
          <a:prstGeom prst="rect">
            <a:avLst/>
          </a:prstGeom>
        </p:spPr>
      </p:pic>
    </p:spTree>
    <p:extLst>
      <p:ext uri="{BB962C8B-B14F-4D97-AF65-F5344CB8AC3E}">
        <p14:creationId xmlns:p14="http://schemas.microsoft.com/office/powerpoint/2010/main" val="389511610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A6AFDC80-2016-411F-9CE1-6AC12634500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940" y="0"/>
            <a:ext cx="9144000" cy="6857999"/>
          </a:xfrm>
          <a:prstGeom prst="rect">
            <a:avLst/>
          </a:prstGeom>
        </p:spPr>
      </p:pic>
      <p:sp>
        <p:nvSpPr>
          <p:cNvPr id="92162" name="Title 1"/>
          <p:cNvSpPr>
            <a:spLocks noGrp="1"/>
          </p:cNvSpPr>
          <p:nvPr>
            <p:ph type="title"/>
          </p:nvPr>
        </p:nvSpPr>
        <p:spPr>
          <a:xfrm>
            <a:off x="4597940" y="1524000"/>
            <a:ext cx="3207519" cy="1320800"/>
          </a:xfrm>
        </p:spPr>
        <p:txBody>
          <a:bodyPr anchor="ctr">
            <a:normAutofit/>
          </a:bodyPr>
          <a:lstStyle/>
          <a:p>
            <a:r>
              <a:rPr lang="en-US" altLang="en-US" dirty="0">
                <a:solidFill>
                  <a:srgbClr val="0070C0"/>
                </a:solidFill>
              </a:rPr>
              <a:t>Welcome and Introductions</a:t>
            </a:r>
          </a:p>
        </p:txBody>
      </p:sp>
      <p:sp>
        <p:nvSpPr>
          <p:cNvPr id="6147" name="Content Placeholder 2"/>
          <p:cNvSpPr>
            <a:spLocks noGrp="1"/>
          </p:cNvSpPr>
          <p:nvPr>
            <p:ph idx="1"/>
          </p:nvPr>
        </p:nvSpPr>
        <p:spPr>
          <a:xfrm>
            <a:off x="1879060" y="3081321"/>
            <a:ext cx="5926399" cy="2847841"/>
          </a:xfrm>
        </p:spPr>
        <p:txBody>
          <a:bodyPr vert="horz" lIns="91440" tIns="45720" rIns="91440" bIns="45720" rtlCol="0" anchor="t">
            <a:noAutofit/>
          </a:bodyPr>
          <a:lstStyle/>
          <a:p>
            <a:pPr>
              <a:lnSpc>
                <a:spcPct val="90000"/>
              </a:lnSpc>
              <a:buClrTx/>
              <a:defRPr/>
            </a:pPr>
            <a:r>
              <a:rPr lang="en-US" sz="2000" dirty="0">
                <a:solidFill>
                  <a:srgbClr val="0070C0"/>
                </a:solidFill>
                <a:latin typeface="+mj-lt"/>
              </a:rPr>
              <a:t>Overview of Agenda</a:t>
            </a:r>
          </a:p>
          <a:p>
            <a:pPr>
              <a:lnSpc>
                <a:spcPct val="90000"/>
              </a:lnSpc>
              <a:buClrTx/>
              <a:defRPr/>
            </a:pPr>
            <a:r>
              <a:rPr lang="en-US" sz="2000" dirty="0">
                <a:solidFill>
                  <a:srgbClr val="0070C0"/>
                </a:solidFill>
                <a:latin typeface="+mj-lt"/>
              </a:rPr>
              <a:t>Training Goals</a:t>
            </a:r>
          </a:p>
          <a:p>
            <a:pPr lvl="1">
              <a:lnSpc>
                <a:spcPct val="90000"/>
              </a:lnSpc>
              <a:buClrTx/>
              <a:defRPr/>
            </a:pPr>
            <a:r>
              <a:rPr lang="en-US" sz="2000" dirty="0">
                <a:solidFill>
                  <a:srgbClr val="0070C0"/>
                </a:solidFill>
                <a:latin typeface="+mj-lt"/>
              </a:rPr>
              <a:t>Important documentation tips and tricks; </a:t>
            </a:r>
          </a:p>
          <a:p>
            <a:pPr lvl="1">
              <a:lnSpc>
                <a:spcPct val="90000"/>
              </a:lnSpc>
              <a:buClrTx/>
              <a:defRPr/>
            </a:pPr>
            <a:r>
              <a:rPr lang="en-US" sz="2000" dirty="0">
                <a:solidFill>
                  <a:srgbClr val="0070C0"/>
                </a:solidFill>
                <a:latin typeface="+mj-lt"/>
              </a:rPr>
              <a:t>Review the monthly &amp; quarterly reporting process; </a:t>
            </a:r>
          </a:p>
          <a:p>
            <a:pPr lvl="1">
              <a:lnSpc>
                <a:spcPct val="90000"/>
              </a:lnSpc>
              <a:buClrTx/>
              <a:defRPr/>
            </a:pPr>
            <a:r>
              <a:rPr lang="en-US" sz="2000" dirty="0">
                <a:solidFill>
                  <a:srgbClr val="0070C0"/>
                </a:solidFill>
                <a:latin typeface="+mj-lt"/>
              </a:rPr>
              <a:t>Linking services provided and completing funding report</a:t>
            </a:r>
          </a:p>
          <a:p>
            <a:pPr lvl="1">
              <a:lnSpc>
                <a:spcPct val="90000"/>
              </a:lnSpc>
              <a:buClrTx/>
              <a:defRPr/>
            </a:pPr>
            <a:r>
              <a:rPr lang="en-US" sz="2000" dirty="0">
                <a:solidFill>
                  <a:srgbClr val="0070C0"/>
                </a:solidFill>
                <a:latin typeface="+mj-lt"/>
              </a:rPr>
              <a:t>Time for lots of questions and discussion</a:t>
            </a:r>
          </a:p>
        </p:txBody>
      </p:sp>
      <p:sp>
        <p:nvSpPr>
          <p:cNvPr id="4" name="Slide Number Placeholder 3"/>
          <p:cNvSpPr>
            <a:spLocks noGrp="1"/>
          </p:cNvSpPr>
          <p:nvPr>
            <p:ph type="sldNum" sz="quarter" idx="12"/>
          </p:nvPr>
        </p:nvSpPr>
        <p:spPr>
          <a:xfrm>
            <a:off x="6442997" y="6041362"/>
            <a:ext cx="512504"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marL="0" marR="0" lvl="0" indent="0" algn="r" defTabSz="914400" rtl="0" eaLnBrk="1" fontAlgn="base" latinLnBrk="0" hangingPunct="1">
              <a:lnSpc>
                <a:spcPct val="100000"/>
              </a:lnSpc>
              <a:spcBef>
                <a:spcPct val="0"/>
              </a:spcBef>
              <a:spcAft>
                <a:spcPts val="600"/>
              </a:spcAft>
              <a:buClrTx/>
              <a:buSzTx/>
              <a:buFontTx/>
              <a:buNone/>
              <a:tabLst/>
              <a:defRPr/>
            </a:pPr>
            <a:fld id="{BE75BBF8-B26A-4617-A2FC-E6FC2E079293}" type="slidenum">
              <a:rPr kumimoji="0" lang="en-US" sz="900" b="0" i="0" u="none" strike="noStrike" kern="1200" cap="none" spc="0" normalizeH="0" baseline="0" noProof="0" smtClean="0">
                <a:ln>
                  <a:noFill/>
                </a:ln>
                <a:solidFill>
                  <a:prstClr val="black"/>
                </a:solidFill>
                <a:effectLst/>
                <a:uLnTx/>
                <a:uFillTx/>
                <a:latin typeface="Constantia" panose="02030602050306030303" pitchFamily="18" charset="0"/>
                <a:ea typeface="+mn-ea"/>
                <a:cs typeface="+mn-cs"/>
              </a:rPr>
              <a:pPr marL="0" marR="0" lvl="0" indent="0" algn="r" defTabSz="914400" rtl="0" eaLnBrk="1" fontAlgn="base" latinLnBrk="0" hangingPunct="1">
                <a:lnSpc>
                  <a:spcPct val="100000"/>
                </a:lnSpc>
                <a:spcBef>
                  <a:spcPct val="0"/>
                </a:spcBef>
                <a:spcAft>
                  <a:spcPts val="600"/>
                </a:spcAft>
                <a:buClrTx/>
                <a:buSzTx/>
                <a:buFontTx/>
                <a:buNone/>
                <a:tabLst/>
                <a:defRPr/>
              </a:pPr>
              <a:t>5</a:t>
            </a:fld>
            <a:endParaRPr kumimoji="0" lang="en-US" sz="900" b="0" i="0" u="none" strike="noStrike" kern="1200" cap="none" spc="0" normalizeH="0" baseline="0" noProof="0">
              <a:ln>
                <a:noFill/>
              </a:ln>
              <a:solidFill>
                <a:prstClr val="black"/>
              </a:solidFill>
              <a:effectLst/>
              <a:uLnTx/>
              <a:uFillTx/>
              <a:latin typeface="Constantia" panose="02030602050306030303" pitchFamily="18" charset="0"/>
              <a:ea typeface="+mn-ea"/>
              <a:cs typeface="+mn-cs"/>
            </a:endParaRPr>
          </a:p>
        </p:txBody>
      </p:sp>
      <p:pic>
        <p:nvPicPr>
          <p:cNvPr id="92165" name="Picture 5" descr="C:\Users\lindsey.bishop\AppData\Local\Microsoft\Windows\Temporary Internet Files\Content.IE5\5UZFCHV8\MC900339826[1].wmf"/>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812260" y="1182553"/>
            <a:ext cx="2133600" cy="1780508"/>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 name="Picture 19" descr="A close up of a sign&#10;&#10;Description automatically generated">
            <a:extLst>
              <a:ext uri="{FF2B5EF4-FFF2-40B4-BE49-F238E27FC236}">
                <a16:creationId xmlns:a16="http://schemas.microsoft.com/office/drawing/2014/main" id="{D44A0548-D95F-43EF-8EAB-DD590BD05424}"/>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7662A445-AB61-4A26-97AC-00650CEF49D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940" y="0"/>
            <a:ext cx="9169940" cy="6857999"/>
          </a:xfrm>
          <a:prstGeom prst="rect">
            <a:avLst/>
          </a:prstGeom>
        </p:spPr>
      </p:pic>
      <p:sp>
        <p:nvSpPr>
          <p:cNvPr id="88066" name="Title 1"/>
          <p:cNvSpPr>
            <a:spLocks noGrp="1"/>
          </p:cNvSpPr>
          <p:nvPr>
            <p:ph type="title"/>
          </p:nvPr>
        </p:nvSpPr>
        <p:spPr>
          <a:xfrm>
            <a:off x="1866900" y="4155061"/>
            <a:ext cx="6019800" cy="1584619"/>
          </a:xfrm>
        </p:spPr>
        <p:txBody>
          <a:bodyPr anchor="ctr">
            <a:normAutofit/>
          </a:bodyPr>
          <a:lstStyle/>
          <a:p>
            <a:pPr>
              <a:lnSpc>
                <a:spcPct val="90000"/>
              </a:lnSpc>
            </a:pPr>
            <a:r>
              <a:rPr lang="en-US" altLang="en-US" sz="2000" b="1" dirty="0">
                <a:solidFill>
                  <a:srgbClr val="0070C0"/>
                </a:solidFill>
              </a:rPr>
              <a:t>* Documenting Services and Program  Effectiveness </a:t>
            </a:r>
            <a:br>
              <a:rPr lang="en-US" altLang="en-US" sz="2000" b="1" dirty="0">
                <a:solidFill>
                  <a:srgbClr val="0070C0"/>
                </a:solidFill>
              </a:rPr>
            </a:br>
            <a:br>
              <a:rPr lang="en-US" altLang="en-US" sz="2000" b="1" dirty="0">
                <a:solidFill>
                  <a:srgbClr val="0070C0"/>
                </a:solidFill>
              </a:rPr>
            </a:br>
            <a:r>
              <a:rPr lang="en-US" altLang="en-US" sz="2000" b="1" dirty="0">
                <a:solidFill>
                  <a:srgbClr val="0070C0"/>
                </a:solidFill>
              </a:rPr>
              <a:t>* Completing IDHS Bureau of Homeless Services and SH Quarterly Report</a:t>
            </a:r>
          </a:p>
        </p:txBody>
      </p:sp>
      <p:sp>
        <p:nvSpPr>
          <p:cNvPr id="6" name="Slide Number Placeholder 5"/>
          <p:cNvSpPr>
            <a:spLocks noGrp="1"/>
          </p:cNvSpPr>
          <p:nvPr>
            <p:ph type="sldNum" sz="quarter" idx="12"/>
          </p:nvPr>
        </p:nvSpPr>
        <p:spPr>
          <a:xfrm>
            <a:off x="6442997" y="6041362"/>
            <a:ext cx="512504"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Aft>
                <a:spcPts val="600"/>
              </a:spcAft>
            </a:pPr>
            <a:fld id="{952E615F-7961-4486-9236-81F88582C355}" type="slidenum">
              <a:rPr lang="en-US">
                <a:latin typeface="Constantia" panose="02030602050306030303" pitchFamily="18" charset="0"/>
              </a:rPr>
              <a:pPr eaLnBrk="1" hangingPunct="1">
                <a:spcAft>
                  <a:spcPts val="600"/>
                </a:spcAft>
              </a:pPr>
              <a:t>6</a:t>
            </a:fld>
            <a:endParaRPr lang="en-US">
              <a:latin typeface="Constantia" panose="02030602050306030303" pitchFamily="18" charset="0"/>
            </a:endParaRPr>
          </a:p>
        </p:txBody>
      </p:sp>
      <p:pic>
        <p:nvPicPr>
          <p:cNvPr id="3" name="Picture 2" descr="A close up of a logo&#10;&#10;Description automatically generated">
            <a:extLst>
              <a:ext uri="{FF2B5EF4-FFF2-40B4-BE49-F238E27FC236}">
                <a16:creationId xmlns:a16="http://schemas.microsoft.com/office/drawing/2014/main" id="{5DA6AF4E-121D-4D45-A741-68345A24A61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819400" y="1452433"/>
            <a:ext cx="3733801" cy="1196699"/>
          </a:xfrm>
          <a:prstGeom prst="rect">
            <a:avLst/>
          </a:prstGeom>
        </p:spPr>
      </p:pic>
      <p:sp>
        <p:nvSpPr>
          <p:cNvPr id="5" name="TextBox 4">
            <a:extLst>
              <a:ext uri="{FF2B5EF4-FFF2-40B4-BE49-F238E27FC236}">
                <a16:creationId xmlns:a16="http://schemas.microsoft.com/office/drawing/2014/main" id="{D6FA5B30-B122-47D6-A171-AFBB8E2D8466}"/>
              </a:ext>
            </a:extLst>
          </p:cNvPr>
          <p:cNvSpPr txBox="1"/>
          <p:nvPr/>
        </p:nvSpPr>
        <p:spPr>
          <a:xfrm>
            <a:off x="1638299" y="2787631"/>
            <a:ext cx="6096000" cy="769441"/>
          </a:xfrm>
          <a:prstGeom prst="rect">
            <a:avLst/>
          </a:prstGeom>
          <a:noFill/>
        </p:spPr>
        <p:txBody>
          <a:bodyPr wrap="square" rtlCol="0">
            <a:spAutoFit/>
          </a:bodyPr>
          <a:lstStyle/>
          <a:p>
            <a:r>
              <a:rPr lang="en-US" sz="4400" b="1" dirty="0">
                <a:solidFill>
                  <a:srgbClr val="002060"/>
                </a:solidFill>
              </a:rPr>
              <a:t>SHOW YOUR WORK</a:t>
            </a:r>
          </a:p>
        </p:txBody>
      </p:sp>
      <p:sp>
        <p:nvSpPr>
          <p:cNvPr id="8" name="TextBox 7">
            <a:extLst>
              <a:ext uri="{FF2B5EF4-FFF2-40B4-BE49-F238E27FC236}">
                <a16:creationId xmlns:a16="http://schemas.microsoft.com/office/drawing/2014/main" id="{AEE67A08-429E-4457-A320-8BC08C288194}"/>
              </a:ext>
            </a:extLst>
          </p:cNvPr>
          <p:cNvSpPr txBox="1"/>
          <p:nvPr/>
        </p:nvSpPr>
        <p:spPr>
          <a:xfrm>
            <a:off x="795865" y="3631841"/>
            <a:ext cx="7120603" cy="523220"/>
          </a:xfrm>
          <a:prstGeom prst="rect">
            <a:avLst/>
          </a:prstGeom>
          <a:noFill/>
        </p:spPr>
        <p:txBody>
          <a:bodyPr wrap="square" rtlCol="0">
            <a:spAutoFit/>
          </a:bodyPr>
          <a:lstStyle/>
          <a:p>
            <a:pPr algn="ctr"/>
            <a:r>
              <a:rPr lang="en-US" sz="2800" b="1" dirty="0">
                <a:solidFill>
                  <a:srgbClr val="00B050"/>
                </a:solidFill>
              </a:rPr>
              <a:t>If It’s Not Documented, It Didn’t Happen !</a:t>
            </a:r>
          </a:p>
        </p:txBody>
      </p:sp>
    </p:spTree>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Background pattern&#10;&#10;Description automatically generated">
            <a:extLst>
              <a:ext uri="{FF2B5EF4-FFF2-40B4-BE49-F238E27FC236}">
                <a16:creationId xmlns:a16="http://schemas.microsoft.com/office/drawing/2014/main" id="{AE4B67A0-DE30-4111-AADC-85FDE3419C6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6146" name="Title 1"/>
          <p:cNvSpPr>
            <a:spLocks noGrp="1"/>
          </p:cNvSpPr>
          <p:nvPr>
            <p:ph type="title"/>
          </p:nvPr>
        </p:nvSpPr>
        <p:spPr>
          <a:xfrm>
            <a:off x="358211" y="2931694"/>
            <a:ext cx="7242243" cy="703224"/>
          </a:xfrm>
        </p:spPr>
        <p:txBody>
          <a:bodyPr rtlCol="0">
            <a:normAutofit/>
          </a:bodyPr>
          <a:lstStyle/>
          <a:p>
            <a:pPr eaLnBrk="1" fontAlgn="auto" hangingPunct="1">
              <a:spcAft>
                <a:spcPts val="0"/>
              </a:spcAft>
              <a:defRPr/>
            </a:pPr>
            <a:r>
              <a:rPr lang="en-US" sz="4000" b="1" dirty="0">
                <a:solidFill>
                  <a:srgbClr val="00B050"/>
                </a:solidFill>
              </a:rPr>
              <a:t>     </a:t>
            </a:r>
            <a:r>
              <a:rPr lang="en-US" sz="3200" b="1" dirty="0">
                <a:solidFill>
                  <a:srgbClr val="00B050"/>
                </a:solidFill>
              </a:rPr>
              <a:t>Program Overview</a:t>
            </a:r>
          </a:p>
        </p:txBody>
      </p:sp>
      <p:sp>
        <p:nvSpPr>
          <p:cNvPr id="94211" name="Content Placeholder 2"/>
          <p:cNvSpPr>
            <a:spLocks noGrp="1"/>
          </p:cNvSpPr>
          <p:nvPr>
            <p:ph idx="1"/>
          </p:nvPr>
        </p:nvSpPr>
        <p:spPr>
          <a:xfrm>
            <a:off x="987357" y="3795562"/>
            <a:ext cx="7242243" cy="4267200"/>
          </a:xfrm>
        </p:spPr>
        <p:txBody>
          <a:bodyPr/>
          <a:lstStyle/>
          <a:p>
            <a:pPr eaLnBrk="1" hangingPunct="1"/>
            <a:r>
              <a:rPr lang="en-US" altLang="en-US" sz="2000" b="1" dirty="0">
                <a:solidFill>
                  <a:srgbClr val="0070C0"/>
                </a:solidFill>
              </a:rPr>
              <a:t>Provide supportive services coupled with housing to low-income homeless  and at-risk individuals and families</a:t>
            </a:r>
          </a:p>
          <a:p>
            <a:pPr eaLnBrk="1" hangingPunct="1"/>
            <a:r>
              <a:rPr lang="en-US" altLang="en-US" sz="2000" b="1" dirty="0">
                <a:solidFill>
                  <a:srgbClr val="0070C0"/>
                </a:solidFill>
              </a:rPr>
              <a:t>Housing funded by other sources of funding</a:t>
            </a:r>
          </a:p>
          <a:p>
            <a:pPr eaLnBrk="1" hangingPunct="1"/>
            <a:r>
              <a:rPr lang="en-US" altLang="en-US" sz="2000" b="1" dirty="0">
                <a:solidFill>
                  <a:srgbClr val="0070C0"/>
                </a:solidFill>
              </a:rPr>
              <a:t>Services enable households to live independently</a:t>
            </a:r>
          </a:p>
          <a:p>
            <a:pPr eaLnBrk="1" hangingPunct="1">
              <a:buFont typeface="Wingdings 2" panose="05020102010507070707" pitchFamily="18" charset="2"/>
              <a:buNone/>
            </a:pPr>
            <a:endParaRPr lang="en-US" altLang="en-US" dirty="0"/>
          </a:p>
          <a:p>
            <a:pPr eaLnBrk="1" hangingPunct="1">
              <a:buFont typeface="Wingdings 2" panose="05020102010507070707" pitchFamily="18" charset="2"/>
              <a:buNone/>
            </a:pPr>
            <a:endParaRPr lang="en-US" altLang="en-US" dirty="0"/>
          </a:p>
        </p:txBody>
      </p:sp>
      <p:pic>
        <p:nvPicPr>
          <p:cNvPr id="5" name="Picture 4" descr="A close up of a sign&#10;&#10;Description automatically generated">
            <a:extLst>
              <a:ext uri="{FF2B5EF4-FFF2-40B4-BE49-F238E27FC236}">
                <a16:creationId xmlns:a16="http://schemas.microsoft.com/office/drawing/2014/main" id="{4508FF2C-308D-4702-948E-96C7167789E8}"/>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7" name="Text Placeholder 2">
            <a:extLst>
              <a:ext uri="{FF2B5EF4-FFF2-40B4-BE49-F238E27FC236}">
                <a16:creationId xmlns:a16="http://schemas.microsoft.com/office/drawing/2014/main" id="{D2A2A0E8-0FF9-2372-9EDD-A14F8CC2F536}"/>
              </a:ext>
            </a:extLst>
          </p:cNvPr>
          <p:cNvSpPr txBox="1">
            <a:spLocks/>
          </p:cNvSpPr>
          <p:nvPr/>
        </p:nvSpPr>
        <p:spPr>
          <a:xfrm>
            <a:off x="673101" y="1788573"/>
            <a:ext cx="7556499" cy="1339205"/>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0" indent="0" fontAlgn="auto">
              <a:buNone/>
              <a:defRPr/>
            </a:pPr>
            <a:r>
              <a:rPr lang="en-US" sz="3600" b="1" dirty="0">
                <a:solidFill>
                  <a:srgbClr val="00B050"/>
                </a:solidFill>
              </a:rPr>
              <a:t>IDHS Bureau of Homeless Services &amp; Supportive Housing </a:t>
            </a:r>
          </a:p>
          <a:p>
            <a:pPr fontAlgn="auto">
              <a:defRPr/>
            </a:pPr>
            <a:endParaRPr lang="en-US" sz="3600" b="1" dirty="0">
              <a:solidFill>
                <a:schemeClr val="tx1"/>
              </a:solidFill>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Background pattern&#10;&#10;Description automatically generated">
            <a:extLst>
              <a:ext uri="{FF2B5EF4-FFF2-40B4-BE49-F238E27FC236}">
                <a16:creationId xmlns:a16="http://schemas.microsoft.com/office/drawing/2014/main" id="{21D14F89-F73D-4CDB-9D9F-2445824E850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95234" name="Title 1"/>
          <p:cNvSpPr>
            <a:spLocks noGrp="1"/>
          </p:cNvSpPr>
          <p:nvPr>
            <p:ph type="title"/>
          </p:nvPr>
        </p:nvSpPr>
        <p:spPr>
          <a:xfrm>
            <a:off x="457200" y="1524000"/>
            <a:ext cx="8229600" cy="685800"/>
          </a:xfrm>
        </p:spPr>
        <p:txBody>
          <a:bodyPr>
            <a:normAutofit fontScale="90000"/>
          </a:bodyPr>
          <a:lstStyle/>
          <a:p>
            <a:pPr eaLnBrk="1" hangingPunct="1"/>
            <a:r>
              <a:rPr lang="en-US" altLang="en-US" sz="4000" b="1" dirty="0">
                <a:solidFill>
                  <a:srgbClr val="00B050"/>
                </a:solidFill>
              </a:rPr>
              <a:t>IDHS Supportive Housing </a:t>
            </a:r>
            <a:br>
              <a:rPr lang="en-US" altLang="en-US" sz="4000" b="1" dirty="0">
                <a:solidFill>
                  <a:srgbClr val="00B050"/>
                </a:solidFill>
              </a:rPr>
            </a:br>
            <a:r>
              <a:rPr lang="en-US" altLang="en-US" sz="4000" b="1" dirty="0">
                <a:solidFill>
                  <a:srgbClr val="00B050"/>
                </a:solidFill>
              </a:rPr>
              <a:t>Program Deliverables:</a:t>
            </a:r>
          </a:p>
        </p:txBody>
      </p:sp>
      <p:sp>
        <p:nvSpPr>
          <p:cNvPr id="95235" name="Content Placeholder 2"/>
          <p:cNvSpPr>
            <a:spLocks noGrp="1"/>
          </p:cNvSpPr>
          <p:nvPr>
            <p:ph idx="1"/>
          </p:nvPr>
        </p:nvSpPr>
        <p:spPr>
          <a:xfrm>
            <a:off x="647700" y="2857499"/>
            <a:ext cx="7581900" cy="3352800"/>
          </a:xfrm>
        </p:spPr>
        <p:txBody>
          <a:bodyPr>
            <a:normAutofit/>
          </a:bodyPr>
          <a:lstStyle/>
          <a:p>
            <a:r>
              <a:rPr lang="en-US" altLang="en-US" sz="2000" dirty="0">
                <a:solidFill>
                  <a:srgbClr val="0070C0"/>
                </a:solidFill>
              </a:rPr>
              <a:t>Intake and assessment upon entry</a:t>
            </a:r>
          </a:p>
          <a:p>
            <a:pPr eaLnBrk="1" hangingPunct="1"/>
            <a:r>
              <a:rPr lang="en-US" altLang="en-US" sz="2000" dirty="0">
                <a:solidFill>
                  <a:srgbClr val="0070C0"/>
                </a:solidFill>
              </a:rPr>
              <a:t>Case management, counseling, and advocacy services within 5 days</a:t>
            </a:r>
          </a:p>
          <a:p>
            <a:pPr eaLnBrk="1" hangingPunct="1"/>
            <a:r>
              <a:rPr lang="en-US" altLang="en-US" sz="2000" dirty="0">
                <a:solidFill>
                  <a:srgbClr val="0070C0"/>
                </a:solidFill>
              </a:rPr>
              <a:t>Service plan developed within 1</a:t>
            </a:r>
            <a:r>
              <a:rPr lang="en-US" altLang="en-US" sz="2000" baseline="30000" dirty="0">
                <a:solidFill>
                  <a:srgbClr val="0070C0"/>
                </a:solidFill>
              </a:rPr>
              <a:t>st</a:t>
            </a:r>
            <a:r>
              <a:rPr lang="en-US" altLang="en-US" sz="2000" dirty="0">
                <a:solidFill>
                  <a:srgbClr val="0070C0"/>
                </a:solidFill>
              </a:rPr>
              <a:t> week</a:t>
            </a:r>
          </a:p>
          <a:p>
            <a:pPr lvl="1"/>
            <a:r>
              <a:rPr lang="en-US" altLang="en-US" sz="1800" dirty="0">
                <a:solidFill>
                  <a:srgbClr val="0070C0"/>
                </a:solidFill>
              </a:rPr>
              <a:t>Services plans must include monthly outcomes and ongoing goals</a:t>
            </a:r>
          </a:p>
          <a:p>
            <a:pPr eaLnBrk="1" hangingPunct="1"/>
            <a:r>
              <a:rPr lang="en-US" altLang="en-US" sz="2000" dirty="0">
                <a:solidFill>
                  <a:srgbClr val="0070C0"/>
                </a:solidFill>
              </a:rPr>
              <a:t>Progress and supportive services documented in participant file</a:t>
            </a:r>
          </a:p>
          <a:p>
            <a:pPr lvl="1" eaLnBrk="1" hangingPunct="1"/>
            <a:endParaRPr lang="en-US" altLang="en-US" dirty="0"/>
          </a:p>
        </p:txBody>
      </p:sp>
      <p:pic>
        <p:nvPicPr>
          <p:cNvPr id="5" name="Picture 4" descr="A close up of a sign&#10;&#10;Description automatically generated">
            <a:extLst>
              <a:ext uri="{FF2B5EF4-FFF2-40B4-BE49-F238E27FC236}">
                <a16:creationId xmlns:a16="http://schemas.microsoft.com/office/drawing/2014/main" id="{0A69E374-0914-4DF8-9CCD-EAFB6EE8979E}"/>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BA669927-7610-40BE-9E5F-46D305DD0BB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2" name="Title 1"/>
          <p:cNvSpPr>
            <a:spLocks noGrp="1"/>
          </p:cNvSpPr>
          <p:nvPr>
            <p:ph type="title"/>
          </p:nvPr>
        </p:nvSpPr>
        <p:spPr>
          <a:xfrm>
            <a:off x="990600" y="1398990"/>
            <a:ext cx="6347714" cy="1320800"/>
          </a:xfrm>
        </p:spPr>
        <p:txBody>
          <a:bodyPr rtlCol="0">
            <a:normAutofit/>
          </a:bodyPr>
          <a:lstStyle/>
          <a:p>
            <a:pPr eaLnBrk="1" fontAlgn="auto" hangingPunct="1">
              <a:spcAft>
                <a:spcPts val="0"/>
              </a:spcAft>
              <a:defRPr/>
            </a:pPr>
            <a:r>
              <a:rPr lang="en-US" b="1">
                <a:solidFill>
                  <a:srgbClr val="00B050"/>
                </a:solidFill>
              </a:rPr>
              <a:t>IDHS Supportive Housing Program: Program Services</a:t>
            </a:r>
            <a:endParaRPr lang="en-US">
              <a:solidFill>
                <a:srgbClr val="00B050"/>
              </a:solidFill>
            </a:endParaRPr>
          </a:p>
        </p:txBody>
      </p:sp>
      <p:sp>
        <p:nvSpPr>
          <p:cNvPr id="4" name="Content Placeholder 3"/>
          <p:cNvSpPr>
            <a:spLocks noGrp="1"/>
          </p:cNvSpPr>
          <p:nvPr>
            <p:ph sz="half" idx="1"/>
          </p:nvPr>
        </p:nvSpPr>
        <p:spPr>
          <a:xfrm>
            <a:off x="152400" y="2759066"/>
            <a:ext cx="3088109" cy="3880772"/>
          </a:xfrm>
        </p:spPr>
        <p:txBody>
          <a:bodyPr rtlCol="0">
            <a:normAutofit/>
          </a:bodyPr>
          <a:lstStyle/>
          <a:p>
            <a:pPr eaLnBrk="1" fontAlgn="auto" hangingPunct="1">
              <a:spcAft>
                <a:spcPts val="0"/>
              </a:spcAft>
              <a:defRPr/>
            </a:pPr>
            <a:r>
              <a:rPr lang="en-US">
                <a:highlight>
                  <a:srgbClr val="FFFF00"/>
                </a:highlight>
              </a:rPr>
              <a:t>Advocacy</a:t>
            </a:r>
          </a:p>
          <a:p>
            <a:pPr eaLnBrk="1" fontAlgn="auto" hangingPunct="1">
              <a:spcAft>
                <a:spcPts val="0"/>
              </a:spcAft>
              <a:defRPr/>
            </a:pPr>
            <a:r>
              <a:rPr lang="en-US"/>
              <a:t>Alcohol Use Services</a:t>
            </a:r>
          </a:p>
          <a:p>
            <a:pPr eaLnBrk="1" fontAlgn="auto" hangingPunct="1">
              <a:spcAft>
                <a:spcPts val="0"/>
              </a:spcAft>
              <a:defRPr/>
            </a:pPr>
            <a:r>
              <a:rPr lang="en-US">
                <a:highlight>
                  <a:srgbClr val="FFFF00"/>
                </a:highlight>
              </a:rPr>
              <a:t>Case Management</a:t>
            </a:r>
          </a:p>
          <a:p>
            <a:pPr eaLnBrk="1" fontAlgn="auto" hangingPunct="1">
              <a:spcAft>
                <a:spcPts val="0"/>
              </a:spcAft>
              <a:defRPr/>
            </a:pPr>
            <a:r>
              <a:rPr lang="en-US">
                <a:highlight>
                  <a:srgbClr val="FFFF00"/>
                </a:highlight>
              </a:rPr>
              <a:t>Counseling</a:t>
            </a:r>
          </a:p>
          <a:p>
            <a:pPr eaLnBrk="1" fontAlgn="auto" hangingPunct="1">
              <a:spcAft>
                <a:spcPts val="0"/>
              </a:spcAft>
              <a:defRPr/>
            </a:pPr>
            <a:r>
              <a:rPr lang="en-US"/>
              <a:t>Child Care</a:t>
            </a:r>
          </a:p>
          <a:p>
            <a:pPr eaLnBrk="1" fontAlgn="auto" hangingPunct="1">
              <a:spcAft>
                <a:spcPts val="0"/>
              </a:spcAft>
              <a:defRPr/>
            </a:pPr>
            <a:r>
              <a:rPr lang="en-US"/>
              <a:t>Children’s Services</a:t>
            </a:r>
          </a:p>
          <a:p>
            <a:pPr eaLnBrk="1" fontAlgn="auto" hangingPunct="1">
              <a:spcAft>
                <a:spcPts val="0"/>
              </a:spcAft>
              <a:defRPr/>
            </a:pPr>
            <a:r>
              <a:rPr lang="en-US"/>
              <a:t>Domestic Violence</a:t>
            </a:r>
          </a:p>
        </p:txBody>
      </p:sp>
      <p:sp>
        <p:nvSpPr>
          <p:cNvPr id="5" name="Content Placeholder 4"/>
          <p:cNvSpPr>
            <a:spLocks noGrp="1"/>
          </p:cNvSpPr>
          <p:nvPr>
            <p:ph sz="half" idx="2"/>
          </p:nvPr>
        </p:nvSpPr>
        <p:spPr>
          <a:xfrm>
            <a:off x="3027945" y="2751323"/>
            <a:ext cx="3088110" cy="3880773"/>
          </a:xfrm>
        </p:spPr>
        <p:txBody>
          <a:bodyPr rtlCol="0">
            <a:normAutofit/>
          </a:bodyPr>
          <a:lstStyle/>
          <a:p>
            <a:pPr eaLnBrk="1" fontAlgn="auto" hangingPunct="1">
              <a:spcAft>
                <a:spcPts val="0"/>
              </a:spcAft>
              <a:defRPr/>
            </a:pPr>
            <a:r>
              <a:rPr lang="en-US"/>
              <a:t>Education</a:t>
            </a:r>
          </a:p>
          <a:p>
            <a:pPr eaLnBrk="1" fontAlgn="auto" hangingPunct="1">
              <a:spcAft>
                <a:spcPts val="0"/>
              </a:spcAft>
              <a:defRPr/>
            </a:pPr>
            <a:r>
              <a:rPr lang="en-US"/>
              <a:t>Employment Services</a:t>
            </a:r>
          </a:p>
          <a:p>
            <a:pPr>
              <a:defRPr/>
            </a:pPr>
            <a:r>
              <a:rPr lang="en-US"/>
              <a:t>English as a Second Language</a:t>
            </a:r>
          </a:p>
          <a:p>
            <a:pPr eaLnBrk="1" fontAlgn="auto" hangingPunct="1">
              <a:spcAft>
                <a:spcPts val="0"/>
              </a:spcAft>
              <a:defRPr/>
            </a:pPr>
            <a:r>
              <a:rPr lang="en-US"/>
              <a:t>Follow-up Services</a:t>
            </a:r>
          </a:p>
          <a:p>
            <a:pPr eaLnBrk="1" fontAlgn="auto" hangingPunct="1">
              <a:spcAft>
                <a:spcPts val="0"/>
              </a:spcAft>
              <a:defRPr/>
            </a:pPr>
            <a:r>
              <a:rPr lang="en-US"/>
              <a:t>Health/Dental Services</a:t>
            </a:r>
          </a:p>
          <a:p>
            <a:pPr eaLnBrk="1" fontAlgn="auto" hangingPunct="1">
              <a:spcAft>
                <a:spcPts val="0"/>
              </a:spcAft>
              <a:defRPr/>
            </a:pPr>
            <a:r>
              <a:rPr lang="en-US"/>
              <a:t>Housing Location/Inspection</a:t>
            </a:r>
          </a:p>
        </p:txBody>
      </p:sp>
      <p:pic>
        <p:nvPicPr>
          <p:cNvPr id="6" name="Picture 5" descr="A close up of a sign&#10;&#10;Description automatically generated">
            <a:extLst>
              <a:ext uri="{FF2B5EF4-FFF2-40B4-BE49-F238E27FC236}">
                <a16:creationId xmlns:a16="http://schemas.microsoft.com/office/drawing/2014/main" id="{4892AC84-6978-4C9C-8697-7045F4B328AE}"/>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848600" y="5715000"/>
            <a:ext cx="1295400" cy="1143000"/>
          </a:xfrm>
          <a:prstGeom prst="rect">
            <a:avLst/>
          </a:prstGeom>
        </p:spPr>
      </p:pic>
      <p:sp>
        <p:nvSpPr>
          <p:cNvPr id="8" name="Content Placeholder 4">
            <a:extLst>
              <a:ext uri="{FF2B5EF4-FFF2-40B4-BE49-F238E27FC236}">
                <a16:creationId xmlns:a16="http://schemas.microsoft.com/office/drawing/2014/main" id="{5488E9CE-080B-460B-A7B1-003D593D5CD0}"/>
              </a:ext>
            </a:extLst>
          </p:cNvPr>
          <p:cNvSpPr txBox="1">
            <a:spLocks/>
          </p:cNvSpPr>
          <p:nvPr/>
        </p:nvSpPr>
        <p:spPr>
          <a:xfrm>
            <a:off x="6024187" y="2774750"/>
            <a:ext cx="3088110" cy="3880773"/>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eaLnBrk="1" fontAlgn="auto" hangingPunct="1">
              <a:spcAft>
                <a:spcPts val="0"/>
              </a:spcAft>
              <a:defRPr/>
            </a:pPr>
            <a:r>
              <a:rPr lang="en-US"/>
              <a:t>Legal Service Referrals</a:t>
            </a:r>
          </a:p>
          <a:p>
            <a:pPr eaLnBrk="1" fontAlgn="auto" hangingPunct="1">
              <a:spcAft>
                <a:spcPts val="0"/>
              </a:spcAft>
              <a:defRPr/>
            </a:pPr>
            <a:r>
              <a:rPr lang="en-US"/>
              <a:t>Mental Health Services</a:t>
            </a:r>
          </a:p>
          <a:p>
            <a:pPr eaLnBrk="1" fontAlgn="auto" hangingPunct="1">
              <a:spcAft>
                <a:spcPts val="0"/>
              </a:spcAft>
              <a:defRPr/>
            </a:pPr>
            <a:r>
              <a:rPr lang="en-US"/>
              <a:t>Outreach</a:t>
            </a:r>
          </a:p>
          <a:p>
            <a:pPr eaLnBrk="1" fontAlgn="auto" hangingPunct="1">
              <a:spcAft>
                <a:spcPts val="0"/>
              </a:spcAft>
              <a:defRPr/>
            </a:pPr>
            <a:r>
              <a:rPr lang="en-US"/>
              <a:t>Substance Use Services</a:t>
            </a:r>
          </a:p>
          <a:p>
            <a:pPr fontAlgn="auto">
              <a:defRPr/>
            </a:pPr>
            <a:r>
              <a:rPr lang="en-US"/>
              <a:t>Transportation</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9" descr="Background pattern&#10;&#10;Description automatically generated">
            <a:extLst>
              <a:ext uri="{FF2B5EF4-FFF2-40B4-BE49-F238E27FC236}">
                <a16:creationId xmlns:a16="http://schemas.microsoft.com/office/drawing/2014/main" id="{3E469559-05E9-4C57-9643-B45809D9BF8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4" name="Title 3"/>
          <p:cNvSpPr>
            <a:spLocks noGrp="1"/>
          </p:cNvSpPr>
          <p:nvPr>
            <p:ph type="title"/>
          </p:nvPr>
        </p:nvSpPr>
        <p:spPr>
          <a:xfrm>
            <a:off x="2658678" y="2838564"/>
            <a:ext cx="7772400" cy="1362075"/>
          </a:xfrm>
        </p:spPr>
        <p:txBody>
          <a:bodyPr rtlCol="0">
            <a:normAutofit fontScale="90000"/>
          </a:bodyPr>
          <a:lstStyle/>
          <a:p>
            <a:pPr eaLnBrk="1" fontAlgn="auto" hangingPunct="1">
              <a:spcAft>
                <a:spcPts val="0"/>
              </a:spcAft>
              <a:defRPr/>
            </a:pPr>
            <a:r>
              <a:rPr lang="en-US">
                <a:solidFill>
                  <a:srgbClr val="0070C0"/>
                </a:solidFill>
              </a:rPr>
              <a:t>Documentation, </a:t>
            </a:r>
            <a:br>
              <a:rPr lang="en-US">
                <a:solidFill>
                  <a:srgbClr val="0070C0"/>
                </a:solidFill>
              </a:rPr>
            </a:br>
            <a:r>
              <a:rPr lang="en-US">
                <a:solidFill>
                  <a:srgbClr val="0070C0"/>
                </a:solidFill>
              </a:rPr>
              <a:t>Documentation, </a:t>
            </a:r>
            <a:br>
              <a:rPr lang="en-US">
                <a:solidFill>
                  <a:srgbClr val="0070C0"/>
                </a:solidFill>
              </a:rPr>
            </a:br>
            <a:r>
              <a:rPr lang="en-US">
                <a:solidFill>
                  <a:srgbClr val="0070C0"/>
                </a:solidFill>
              </a:rPr>
              <a:t>Documentation!</a:t>
            </a:r>
          </a:p>
        </p:txBody>
      </p:sp>
      <p:pic>
        <p:nvPicPr>
          <p:cNvPr id="98307" name="Picture 2" descr="C:\Users\lindsey.bishop\AppData\Local\Microsoft\Windows\Temporary Internet Files\Content.IE5\URTFY88F\MC900351624[1].wm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864291" y="4377092"/>
            <a:ext cx="1875231" cy="17219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8308" name="Picture 3" descr="C:\Users\lindsey.bishop\AppData\Local\Microsoft\Windows\Temporary Internet Files\Content.IE5\B05XBQ03\MC900440623[1].wmf"/>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415259" y="3825913"/>
            <a:ext cx="2053004"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8309" name="Picture 5" descr="C:\Users\lindsey.bishop\AppData\Local\Microsoft\Windows\Temporary Internet Files\Content.IE5\BXA99D8C\MC900413668[1].wmf"/>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022548" y="1219491"/>
            <a:ext cx="2763501" cy="19522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8310" name="Picture 6" descr="C:\Users\lindsey.bishop\AppData\Local\Microsoft\Windows\Temporary Internet Files\Content.IE5\5UZFCHV8\MC900441456[1].pn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648697" y="4554718"/>
            <a:ext cx="2057400"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8311" name="Picture 7" descr="C:\Users\lindsey.bishop\AppData\Local\Microsoft\Windows\Temporary Internet Files\Content.IE5\5UZFCHV8\MC900045001[1].wmf"/>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59028" y="1040791"/>
            <a:ext cx="1836738" cy="1684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8312" name="Picture 8" descr="C:\Users\lindsey.bishop\AppData\Local\Microsoft\Windows\Temporary Internet Files\Content.IE5\B05XBQ03\MC900370442[1].wmf"/>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567926" y="3117046"/>
            <a:ext cx="1565674" cy="11095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 name="Picture 10" descr="A close up of a sign&#10;&#10;Description automatically generated">
            <a:extLst>
              <a:ext uri="{FF2B5EF4-FFF2-40B4-BE49-F238E27FC236}">
                <a16:creationId xmlns:a16="http://schemas.microsoft.com/office/drawing/2014/main" id="{8BDE7E39-38E6-4D0E-B804-598A7D9ABF2C}"/>
              </a:ext>
            </a:extLst>
          </p:cNvPr>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8" name="Picture 7" descr="Background pattern&#10;&#10;Description automatically generated">
            <a:extLst>
              <a:ext uri="{FF2B5EF4-FFF2-40B4-BE49-F238E27FC236}">
                <a16:creationId xmlns:a16="http://schemas.microsoft.com/office/drawing/2014/main" id="{76C5240F-70DF-4F4F-8898-FE31483CF78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99330" name="Title 1"/>
          <p:cNvSpPr>
            <a:spLocks noGrp="1"/>
          </p:cNvSpPr>
          <p:nvPr>
            <p:ph type="title"/>
          </p:nvPr>
        </p:nvSpPr>
        <p:spPr>
          <a:xfrm>
            <a:off x="2667000" y="1974815"/>
            <a:ext cx="4425254" cy="1320800"/>
          </a:xfrm>
        </p:spPr>
        <p:txBody>
          <a:bodyPr>
            <a:noAutofit/>
          </a:bodyPr>
          <a:lstStyle/>
          <a:p>
            <a:pPr eaLnBrk="1" hangingPunct="1">
              <a:lnSpc>
                <a:spcPct val="90000"/>
              </a:lnSpc>
            </a:pPr>
            <a:r>
              <a:rPr lang="en-US" altLang="en-US" sz="2500" b="1">
                <a:solidFill>
                  <a:srgbClr val="00B050"/>
                </a:solidFill>
              </a:rPr>
              <a:t>The 4 C’s - Documentation Standards</a:t>
            </a:r>
            <a:br>
              <a:rPr lang="en-US" altLang="en-US" sz="2500" b="1"/>
            </a:br>
            <a:endParaRPr lang="en-US" altLang="en-US" sz="2500"/>
          </a:p>
        </p:txBody>
      </p:sp>
      <p:sp>
        <p:nvSpPr>
          <p:cNvPr id="3" name="Content Placeholder 2"/>
          <p:cNvSpPr>
            <a:spLocks noGrp="1"/>
          </p:cNvSpPr>
          <p:nvPr>
            <p:ph idx="1"/>
          </p:nvPr>
        </p:nvSpPr>
        <p:spPr>
          <a:xfrm>
            <a:off x="2667000" y="2528088"/>
            <a:ext cx="3913154" cy="3880773"/>
          </a:xfrm>
        </p:spPr>
        <p:txBody>
          <a:bodyPr>
            <a:normAutofit/>
          </a:bodyPr>
          <a:lstStyle/>
          <a:p>
            <a:pPr marL="514350" indent="-514350" eaLnBrk="1" fontAlgn="auto" hangingPunct="1">
              <a:spcAft>
                <a:spcPts val="0"/>
              </a:spcAft>
              <a:buClrTx/>
              <a:buFont typeface="Wingdings 2" panose="05020102010507070707" pitchFamily="18" charset="2"/>
              <a:buNone/>
              <a:defRPr/>
            </a:pPr>
            <a:endParaRPr lang="en-US">
              <a:latin typeface="+mj-lt"/>
            </a:endParaRPr>
          </a:p>
          <a:p>
            <a:pPr marL="514350" indent="-514350" eaLnBrk="1" fontAlgn="auto" hangingPunct="1">
              <a:spcAft>
                <a:spcPts val="0"/>
              </a:spcAft>
              <a:buClrTx/>
              <a:buFont typeface="+mj-lt"/>
              <a:buAutoNum type="arabicPeriod"/>
              <a:defRPr/>
            </a:pPr>
            <a:r>
              <a:rPr lang="en-US" sz="2400">
                <a:solidFill>
                  <a:srgbClr val="0070C0"/>
                </a:solidFill>
                <a:latin typeface="+mj-lt"/>
              </a:rPr>
              <a:t>Consistent </a:t>
            </a:r>
          </a:p>
          <a:p>
            <a:pPr marL="514350" indent="-514350" eaLnBrk="1" fontAlgn="auto" hangingPunct="1">
              <a:spcAft>
                <a:spcPts val="0"/>
              </a:spcAft>
              <a:buClrTx/>
              <a:buFont typeface="+mj-lt"/>
              <a:buAutoNum type="arabicPeriod"/>
              <a:defRPr/>
            </a:pPr>
            <a:r>
              <a:rPr lang="en-US" sz="2400">
                <a:solidFill>
                  <a:srgbClr val="0070C0"/>
                </a:solidFill>
                <a:latin typeface="+mj-lt"/>
              </a:rPr>
              <a:t>Current </a:t>
            </a:r>
          </a:p>
          <a:p>
            <a:pPr marL="514350" indent="-514350" eaLnBrk="1" fontAlgn="auto" hangingPunct="1">
              <a:spcAft>
                <a:spcPts val="0"/>
              </a:spcAft>
              <a:buClrTx/>
              <a:buFont typeface="+mj-lt"/>
              <a:buAutoNum type="arabicPeriod"/>
              <a:defRPr/>
            </a:pPr>
            <a:r>
              <a:rPr lang="en-US" sz="2400">
                <a:solidFill>
                  <a:srgbClr val="0070C0"/>
                </a:solidFill>
                <a:latin typeface="+mj-lt"/>
              </a:rPr>
              <a:t>Complete</a:t>
            </a:r>
          </a:p>
          <a:p>
            <a:pPr marL="514350" indent="-514350" eaLnBrk="1" fontAlgn="auto" hangingPunct="1">
              <a:spcAft>
                <a:spcPts val="0"/>
              </a:spcAft>
              <a:buClrTx/>
              <a:buFont typeface="+mj-lt"/>
              <a:buAutoNum type="arabicPeriod"/>
              <a:defRPr/>
            </a:pPr>
            <a:r>
              <a:rPr lang="en-US" sz="2400">
                <a:solidFill>
                  <a:srgbClr val="0070C0"/>
                </a:solidFill>
                <a:latin typeface="+mj-lt"/>
              </a:rPr>
              <a:t>Confidentiality</a:t>
            </a:r>
          </a:p>
          <a:p>
            <a:pPr marL="274320" indent="-274320" eaLnBrk="1" fontAlgn="auto" hangingPunct="1">
              <a:spcAft>
                <a:spcPts val="0"/>
              </a:spcAft>
              <a:buClr>
                <a:schemeClr val="accent3"/>
              </a:buClr>
              <a:buFont typeface="Wingdings 2"/>
              <a:buChar char=""/>
              <a:defRPr/>
            </a:pPr>
            <a:endParaRPr lang="en-US">
              <a:latin typeface="+mj-lt"/>
            </a:endParaRPr>
          </a:p>
          <a:p>
            <a:pPr marL="274320" indent="-274320" eaLnBrk="1" fontAlgn="auto" hangingPunct="1">
              <a:spcAft>
                <a:spcPts val="0"/>
              </a:spcAft>
              <a:buClr>
                <a:schemeClr val="accent3"/>
              </a:buClr>
              <a:buFont typeface="Wingdings 2" panose="05020102010507070707" pitchFamily="18" charset="2"/>
              <a:buNone/>
              <a:defRPr/>
            </a:pPr>
            <a:endParaRPr lang="en-US">
              <a:latin typeface="+mj-lt"/>
            </a:endParaRPr>
          </a:p>
        </p:txBody>
      </p:sp>
      <p:sp>
        <p:nvSpPr>
          <p:cNvPr id="4" name="Slide Number Placeholder 3"/>
          <p:cNvSpPr>
            <a:spLocks noGrp="1"/>
          </p:cNvSpPr>
          <p:nvPr>
            <p:ph type="sldNum" sz="quarter" idx="12"/>
          </p:nvPr>
        </p:nvSpPr>
        <p:spPr>
          <a:xfrm>
            <a:off x="6442997" y="6041362"/>
            <a:ext cx="512504"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Aft>
                <a:spcPts val="600"/>
              </a:spcAft>
            </a:pPr>
            <a:fld id="{69B360BE-089E-4696-A45A-7A70BD5EB422}" type="slidenum">
              <a:rPr lang="en-US">
                <a:latin typeface="Constantia" panose="02030602050306030303" pitchFamily="18" charset="0"/>
              </a:rPr>
              <a:pPr eaLnBrk="1" hangingPunct="1">
                <a:spcAft>
                  <a:spcPts val="600"/>
                </a:spcAft>
              </a:pPr>
              <a:t>11</a:t>
            </a:fld>
            <a:endParaRPr lang="en-US">
              <a:latin typeface="Constantia" panose="02030602050306030303" pitchFamily="18" charset="0"/>
            </a:endParaRPr>
          </a:p>
        </p:txBody>
      </p:sp>
      <p:pic>
        <p:nvPicPr>
          <p:cNvPr id="99333" name="Picture 5" descr="C:\Users\lindsey.bishop\AppData\Local\Microsoft\Windows\Temporary Internet Files\Content.IE5\URTFY88F\MC900221993[1].wmf"/>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615254" y="2955970"/>
            <a:ext cx="1401654" cy="1746677"/>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9334" name="Picture 6" descr="C:\Users\lindsey.bishop\AppData\Local\Microsoft\Windows\Temporary Internet Files\Content.IE5\URTFY88F\MP900385754[1].jpg"/>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6699249" y="2715333"/>
            <a:ext cx="1396505" cy="1953155"/>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descr="A close up of a sign&#10;&#10;Description automatically generated">
            <a:extLst>
              <a:ext uri="{FF2B5EF4-FFF2-40B4-BE49-F238E27FC236}">
                <a16:creationId xmlns:a16="http://schemas.microsoft.com/office/drawing/2014/main" id="{53FC3E42-02DA-4404-83BF-73A468E7554D}"/>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 name="Title 9">
            <a:extLst>
              <a:ext uri="{FF2B5EF4-FFF2-40B4-BE49-F238E27FC236}">
                <a16:creationId xmlns:a16="http://schemas.microsoft.com/office/drawing/2014/main" id="{0537DBCB-AD6D-4D5B-93ED-5703AFDA99FC}"/>
              </a:ext>
            </a:extLst>
          </p:cNvPr>
          <p:cNvSpPr>
            <a:spLocks noGrp="1"/>
          </p:cNvSpPr>
          <p:nvPr>
            <p:ph type="title"/>
          </p:nvPr>
        </p:nvSpPr>
        <p:spPr/>
        <p:txBody>
          <a:bodyPr/>
          <a:lstStyle/>
          <a:p>
            <a:endParaRPr lang="en-US"/>
          </a:p>
        </p:txBody>
      </p:sp>
      <p:sp>
        <p:nvSpPr>
          <p:cNvPr id="11" name="Content Placeholder 10">
            <a:extLst>
              <a:ext uri="{FF2B5EF4-FFF2-40B4-BE49-F238E27FC236}">
                <a16:creationId xmlns:a16="http://schemas.microsoft.com/office/drawing/2014/main" id="{46284DB0-4FE7-463A-9E4F-F28C2367C76B}"/>
              </a:ext>
            </a:extLst>
          </p:cNvPr>
          <p:cNvSpPr>
            <a:spLocks noGrp="1"/>
          </p:cNvSpPr>
          <p:nvPr>
            <p:ph idx="1"/>
          </p:nvPr>
        </p:nvSpPr>
        <p:spPr/>
        <p:txBody>
          <a:bodyPr/>
          <a:lstStyle/>
          <a:p>
            <a:endParaRPr lang="en-US"/>
          </a:p>
        </p:txBody>
      </p:sp>
      <p:sp>
        <p:nvSpPr>
          <p:cNvPr id="4" name="Slide Number Placeholder 3"/>
          <p:cNvSpPr>
            <a:spLocks noGrp="1"/>
          </p:cNvSpPr>
          <p:nvPr>
            <p:ph type="sldNum" sz="quarter" idx="12"/>
          </p:nvPr>
        </p:nvSpPr>
        <p:spPr>
          <a:xfrm>
            <a:off x="6444676" y="6041363"/>
            <a:ext cx="512638"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EC2FC0B4-D8BA-4B64-B359-05DD63C30715}" type="slidenum">
              <a:rPr lang="en-US"/>
              <a:pPr/>
              <a:t>12</a:t>
            </a:fld>
            <a:endParaRPr lang="en-US"/>
          </a:p>
        </p:txBody>
      </p:sp>
      <p:pic>
        <p:nvPicPr>
          <p:cNvPr id="6" name="Picture 5" descr="A close up of a sign&#10;&#10;Description automatically generated">
            <a:extLst>
              <a:ext uri="{FF2B5EF4-FFF2-40B4-BE49-F238E27FC236}">
                <a16:creationId xmlns:a16="http://schemas.microsoft.com/office/drawing/2014/main" id="{F9919985-44FF-4595-A7DA-F2A4FB1E65F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17" name="Picture 16" descr="Background pattern&#10;&#10;Description automatically generated">
            <a:extLst>
              <a:ext uri="{FF2B5EF4-FFF2-40B4-BE49-F238E27FC236}">
                <a16:creationId xmlns:a16="http://schemas.microsoft.com/office/drawing/2014/main" id="{C66CA269-8292-4A4E-86CF-CEE1E1BAC60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graphicFrame>
        <p:nvGraphicFramePr>
          <p:cNvPr id="18" name="Content Placeholder 2">
            <a:extLst>
              <a:ext uri="{FF2B5EF4-FFF2-40B4-BE49-F238E27FC236}">
                <a16:creationId xmlns:a16="http://schemas.microsoft.com/office/drawing/2014/main" id="{F84B0781-2480-4FA6-9768-C17234664C28}"/>
              </a:ext>
            </a:extLst>
          </p:cNvPr>
          <p:cNvGraphicFramePr>
            <a:graphicFrameLocks/>
          </p:cNvGraphicFramePr>
          <p:nvPr>
            <p:extLst>
              <p:ext uri="{D42A27DB-BD31-4B8C-83A1-F6EECF244321}">
                <p14:modId xmlns:p14="http://schemas.microsoft.com/office/powerpoint/2010/main" val="2258561114"/>
              </p:ext>
            </p:extLst>
          </p:nvPr>
        </p:nvGraphicFramePr>
        <p:xfrm>
          <a:off x="786035" y="2282843"/>
          <a:ext cx="7213600" cy="3798719"/>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19" name="Title 1">
            <a:extLst>
              <a:ext uri="{FF2B5EF4-FFF2-40B4-BE49-F238E27FC236}">
                <a16:creationId xmlns:a16="http://schemas.microsoft.com/office/drawing/2014/main" id="{B6B477B8-466B-4937-AE53-9E11583DE541}"/>
              </a:ext>
            </a:extLst>
          </p:cNvPr>
          <p:cNvSpPr txBox="1">
            <a:spLocks/>
          </p:cNvSpPr>
          <p:nvPr/>
        </p:nvSpPr>
        <p:spPr>
          <a:xfrm>
            <a:off x="396018" y="1570662"/>
            <a:ext cx="8175799" cy="1099457"/>
          </a:xfrm>
          <a:prstGeom prst="rect">
            <a:avLst/>
          </a:prstGeom>
        </p:spPr>
        <p:txBody>
          <a:bodyPr vert="horz" lIns="91440" tIns="45720" rIns="91440" bIns="45720" rtlCol="0" anchor="t">
            <a:normAutofit/>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fontAlgn="auto">
              <a:lnSpc>
                <a:spcPct val="90000"/>
              </a:lnSpc>
              <a:spcAft>
                <a:spcPts val="0"/>
              </a:spcAft>
            </a:pPr>
            <a:r>
              <a:rPr lang="en-US" altLang="en-US" b="1">
                <a:solidFill>
                  <a:srgbClr val="00B050"/>
                </a:solidFill>
              </a:rPr>
              <a:t>Tools of the Trade: Part of Every File</a:t>
            </a:r>
          </a:p>
        </p:txBody>
      </p:sp>
      <p:pic>
        <p:nvPicPr>
          <p:cNvPr id="9" name="Picture 8" descr="A close up of a sign&#10;&#10;Description automatically generated">
            <a:extLst>
              <a:ext uri="{FF2B5EF4-FFF2-40B4-BE49-F238E27FC236}">
                <a16:creationId xmlns:a16="http://schemas.microsoft.com/office/drawing/2014/main" id="{CFCF1FE7-FCBC-4356-854A-384FCCF7FAF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spTree>
    <p:extLst>
      <p:ext uri="{BB962C8B-B14F-4D97-AF65-F5344CB8AC3E}">
        <p14:creationId xmlns:p14="http://schemas.microsoft.com/office/powerpoint/2010/main" val="132615424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B189C13C-E63D-460E-AA6F-6098D523CE9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2" name="Title 1"/>
          <p:cNvSpPr>
            <a:spLocks noGrp="1"/>
          </p:cNvSpPr>
          <p:nvPr>
            <p:ph type="title"/>
          </p:nvPr>
        </p:nvSpPr>
        <p:spPr>
          <a:xfrm>
            <a:off x="1304181" y="4461181"/>
            <a:ext cx="6216024" cy="1234394"/>
          </a:xfrm>
        </p:spPr>
        <p:txBody>
          <a:bodyPr vert="horz" lIns="91440" tIns="45720" rIns="91440" bIns="45720" rtlCol="0" anchor="b">
            <a:normAutofit fontScale="90000"/>
          </a:bodyPr>
          <a:lstStyle/>
          <a:p>
            <a:pPr>
              <a:defRPr/>
            </a:pPr>
            <a:r>
              <a:rPr lang="en-US" sz="4200" b="1" dirty="0">
                <a:solidFill>
                  <a:srgbClr val="00B050"/>
                </a:solidFill>
              </a:rPr>
              <a:t>Program Participant </a:t>
            </a:r>
            <a:br>
              <a:rPr lang="en-US" sz="4200" b="1" dirty="0">
                <a:solidFill>
                  <a:srgbClr val="00B050"/>
                </a:solidFill>
              </a:rPr>
            </a:br>
            <a:r>
              <a:rPr lang="en-US" sz="4200" b="1" dirty="0">
                <a:solidFill>
                  <a:srgbClr val="00B050"/>
                </a:solidFill>
              </a:rPr>
              <a:t>Case Record</a:t>
            </a:r>
          </a:p>
        </p:txBody>
      </p:sp>
      <p:sp>
        <p:nvSpPr>
          <p:cNvPr id="4" name="Slide Number Placeholder 3"/>
          <p:cNvSpPr>
            <a:spLocks noGrp="1"/>
          </p:cNvSpPr>
          <p:nvPr>
            <p:ph type="sldNum" sz="quarter" idx="12"/>
          </p:nvPr>
        </p:nvSpPr>
        <p:spPr>
          <a:xfrm>
            <a:off x="6406517" y="6352651"/>
            <a:ext cx="512504" cy="365125"/>
          </a:xfrm>
        </p:spPr>
        <p:txBody>
          <a:bodyPr vert="horz" lIns="91440" tIns="45720" rIns="91440" bIns="45720" rtlCol="0" anchor="ct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Aft>
                <a:spcPts val="600"/>
              </a:spcAft>
            </a:pPr>
            <a:fld id="{C8407658-35B6-4DB5-A8C7-9A5027BA4E34}" type="slidenum">
              <a:rPr lang="en-US">
                <a:solidFill>
                  <a:schemeClr val="accent1"/>
                </a:solidFill>
                <a:latin typeface="+mn-lt"/>
              </a:rPr>
              <a:pPr eaLnBrk="1" hangingPunct="1">
                <a:spcAft>
                  <a:spcPts val="600"/>
                </a:spcAft>
              </a:pPr>
              <a:t>13</a:t>
            </a:fld>
            <a:endParaRPr lang="en-US">
              <a:solidFill>
                <a:schemeClr val="accent1"/>
              </a:solidFill>
              <a:latin typeface="+mn-lt"/>
            </a:endParaRPr>
          </a:p>
        </p:txBody>
      </p:sp>
      <p:pic>
        <p:nvPicPr>
          <p:cNvPr id="100356" name="Picture 4" descr="C:\Users\lindsey.bishop\AppData\Local\Microsoft\Windows\Temporary Internet Files\Content.IE5\BXA99D8C\MP900422620[1].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b="13226"/>
          <a:stretch/>
        </p:blipFill>
        <p:spPr bwMode="auto">
          <a:xfrm>
            <a:off x="1623795" y="1524546"/>
            <a:ext cx="5013655" cy="2936635"/>
          </a:xfrm>
          <a:custGeom>
            <a:avLst/>
            <a:gdLst/>
            <a:ahLst/>
            <a:cxnLst/>
            <a:rect l="l" t="t" r="r" b="b"/>
            <a:pathLst>
              <a:path w="8274669" h="3635025">
                <a:moveTo>
                  <a:pt x="540554" y="0"/>
                </a:moveTo>
                <a:lnTo>
                  <a:pt x="8274669" y="0"/>
                </a:lnTo>
                <a:lnTo>
                  <a:pt x="8274669" y="3635025"/>
                </a:lnTo>
                <a:lnTo>
                  <a:pt x="0" y="3635025"/>
                </a:lnTo>
                <a:close/>
              </a:path>
            </a:pathLst>
          </a:cu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Picture 5" descr="A close up of a sign&#10;&#10;Description automatically generated">
            <a:extLst>
              <a:ext uri="{FF2B5EF4-FFF2-40B4-BE49-F238E27FC236}">
                <a16:creationId xmlns:a16="http://schemas.microsoft.com/office/drawing/2014/main" id="{05ADA4CD-8DB8-48E3-9B8E-EFBA17DC962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9" name="Picture 8" descr="Background pattern&#10;&#10;Description automatically generated">
            <a:extLst>
              <a:ext uri="{FF2B5EF4-FFF2-40B4-BE49-F238E27FC236}">
                <a16:creationId xmlns:a16="http://schemas.microsoft.com/office/drawing/2014/main" id="{311C33DE-B801-4F5F-96DC-035D69A6F74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664" y="9730"/>
            <a:ext cx="9144000" cy="6857999"/>
          </a:xfrm>
          <a:prstGeom prst="rect">
            <a:avLst/>
          </a:prstGeom>
        </p:spPr>
      </p:pic>
      <p:sp>
        <p:nvSpPr>
          <p:cNvPr id="101378" name="Title 1"/>
          <p:cNvSpPr>
            <a:spLocks noGrp="1"/>
          </p:cNvSpPr>
          <p:nvPr>
            <p:ph type="title"/>
          </p:nvPr>
        </p:nvSpPr>
        <p:spPr>
          <a:xfrm>
            <a:off x="1737483" y="1334222"/>
            <a:ext cx="6223175" cy="1320800"/>
          </a:xfrm>
        </p:spPr>
        <p:txBody>
          <a:bodyPr>
            <a:normAutofit fontScale="90000"/>
          </a:bodyPr>
          <a:lstStyle/>
          <a:p>
            <a:pPr eaLnBrk="1" hangingPunct="1">
              <a:lnSpc>
                <a:spcPct val="90000"/>
              </a:lnSpc>
            </a:pPr>
            <a:br>
              <a:rPr lang="en-US" altLang="en-US" sz="2800" dirty="0"/>
            </a:br>
            <a:r>
              <a:rPr lang="en-US" altLang="en-US" sz="2800" b="1" dirty="0">
                <a:solidFill>
                  <a:srgbClr val="00B050"/>
                </a:solidFill>
              </a:rPr>
              <a:t>The Case Record:</a:t>
            </a:r>
            <a:br>
              <a:rPr lang="en-US" altLang="en-US" sz="2800" b="1" dirty="0">
                <a:solidFill>
                  <a:srgbClr val="00B050"/>
                </a:solidFill>
              </a:rPr>
            </a:br>
            <a:r>
              <a:rPr lang="en-US" altLang="en-US" sz="2800" b="1" dirty="0">
                <a:solidFill>
                  <a:srgbClr val="00B050"/>
                </a:solidFill>
              </a:rPr>
              <a:t> Telling the program participant’s Story</a:t>
            </a:r>
          </a:p>
        </p:txBody>
      </p:sp>
      <p:sp>
        <p:nvSpPr>
          <p:cNvPr id="101386" name="Isosceles Triangle 73">
            <a:extLst>
              <a:ext uri="{FF2B5EF4-FFF2-40B4-BE49-F238E27FC236}">
                <a16:creationId xmlns:a16="http://schemas.microsoft.com/office/drawing/2014/main" id="{ECD25CC7-FC66-488C-8D61-0FE7ECF1615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4013201"/>
            <a:ext cx="357491" cy="2844800"/>
          </a:xfrm>
          <a:prstGeom prst="triangle">
            <a:avLst>
              <a:gd name="adj" fmla="val 0"/>
            </a:avLst>
          </a:prstGeom>
          <a:solidFill>
            <a:schemeClr val="accent1"/>
          </a:solidFill>
          <a:ln>
            <a:noFill/>
          </a:ln>
          <a:effectLst/>
        </p:spPr>
        <p:style>
          <a:lnRef idx="1">
            <a:schemeClr val="accent1"/>
          </a:lnRef>
          <a:fillRef idx="3">
            <a:schemeClr val="accent1"/>
          </a:fillRef>
          <a:effectRef idx="2">
            <a:schemeClr val="accent1"/>
          </a:effectRef>
          <a:fontRef idx="minor">
            <a:schemeClr val="lt1"/>
          </a:fontRef>
        </p:style>
      </p:sp>
      <p:sp>
        <p:nvSpPr>
          <p:cNvPr id="3" name="Content Placeholder 2"/>
          <p:cNvSpPr>
            <a:spLocks noGrp="1"/>
          </p:cNvSpPr>
          <p:nvPr>
            <p:ph idx="1"/>
          </p:nvPr>
        </p:nvSpPr>
        <p:spPr>
          <a:xfrm>
            <a:off x="2162835" y="2160589"/>
            <a:ext cx="4818330" cy="3880773"/>
          </a:xfrm>
        </p:spPr>
        <p:txBody>
          <a:bodyPr>
            <a:normAutofit/>
          </a:bodyPr>
          <a:lstStyle/>
          <a:p>
            <a:pPr marL="274320" indent="-274320" eaLnBrk="1" fontAlgn="auto" hangingPunct="1">
              <a:spcAft>
                <a:spcPts val="0"/>
              </a:spcAft>
              <a:buClr>
                <a:schemeClr val="accent3"/>
              </a:buClr>
              <a:buFont typeface="Wingdings 2"/>
              <a:buChar char=""/>
              <a:defRPr/>
            </a:pPr>
            <a:endParaRPr lang="en-US" b="1" dirty="0">
              <a:latin typeface="+mj-lt"/>
            </a:endParaRPr>
          </a:p>
          <a:p>
            <a:pPr marL="274320" indent="-274320" eaLnBrk="1" fontAlgn="auto" hangingPunct="1">
              <a:spcAft>
                <a:spcPts val="0"/>
              </a:spcAft>
              <a:buClrTx/>
              <a:buFont typeface="Wingdings 2"/>
              <a:buChar char=""/>
              <a:defRPr/>
            </a:pPr>
            <a:r>
              <a:rPr lang="en-US" sz="2000" dirty="0">
                <a:solidFill>
                  <a:srgbClr val="0070C0"/>
                </a:solidFill>
                <a:latin typeface="+mj-lt"/>
              </a:rPr>
              <a:t>Recording and transmitting information</a:t>
            </a:r>
          </a:p>
          <a:p>
            <a:pPr marL="274320" indent="-274320" eaLnBrk="1" fontAlgn="auto" hangingPunct="1">
              <a:spcAft>
                <a:spcPts val="0"/>
              </a:spcAft>
              <a:buClrTx/>
              <a:buFont typeface="Wingdings 2"/>
              <a:buChar char=""/>
              <a:defRPr/>
            </a:pPr>
            <a:r>
              <a:rPr lang="en-US" sz="2000" dirty="0">
                <a:solidFill>
                  <a:srgbClr val="0070C0"/>
                </a:solidFill>
                <a:latin typeface="+mj-lt"/>
              </a:rPr>
              <a:t>Planning and monitoring program participant’s progress</a:t>
            </a:r>
          </a:p>
          <a:p>
            <a:pPr marL="274320" indent="-274320" eaLnBrk="1" fontAlgn="auto" hangingPunct="1">
              <a:spcAft>
                <a:spcPts val="0"/>
              </a:spcAft>
              <a:buClrTx/>
              <a:buFont typeface="Wingdings 2"/>
              <a:buChar char=""/>
              <a:defRPr/>
            </a:pPr>
            <a:r>
              <a:rPr lang="en-US" sz="2000" dirty="0">
                <a:solidFill>
                  <a:srgbClr val="0070C0"/>
                </a:solidFill>
                <a:latin typeface="+mj-lt"/>
              </a:rPr>
              <a:t>Quick access to important information</a:t>
            </a:r>
          </a:p>
          <a:p>
            <a:pPr marL="274320" indent="-274320" eaLnBrk="1" fontAlgn="auto" hangingPunct="1">
              <a:spcAft>
                <a:spcPts val="0"/>
              </a:spcAft>
              <a:buClrTx/>
              <a:buFont typeface="Wingdings 2"/>
              <a:buChar char=""/>
              <a:defRPr/>
            </a:pPr>
            <a:r>
              <a:rPr lang="en-US" sz="2000" dirty="0">
                <a:solidFill>
                  <a:srgbClr val="0070C0"/>
                </a:solidFill>
                <a:latin typeface="+mj-lt"/>
              </a:rPr>
              <a:t>Continuity of service with staff change</a:t>
            </a:r>
          </a:p>
          <a:p>
            <a:pPr marL="274320" indent="-274320" eaLnBrk="1" fontAlgn="auto" hangingPunct="1">
              <a:spcAft>
                <a:spcPts val="0"/>
              </a:spcAft>
              <a:buClr>
                <a:schemeClr val="accent3"/>
              </a:buClr>
              <a:buFont typeface="Wingdings 2"/>
              <a:buChar char=""/>
              <a:defRPr/>
            </a:pPr>
            <a:endParaRPr lang="en-US" dirty="0">
              <a:latin typeface="+mj-lt"/>
            </a:endParaRPr>
          </a:p>
        </p:txBody>
      </p:sp>
      <p:sp>
        <p:nvSpPr>
          <p:cNvPr id="4" name="Slide Number Placeholder 3"/>
          <p:cNvSpPr>
            <a:spLocks noGrp="1"/>
          </p:cNvSpPr>
          <p:nvPr>
            <p:ph type="sldNum" sz="quarter" idx="12"/>
          </p:nvPr>
        </p:nvSpPr>
        <p:spPr>
          <a:xfrm>
            <a:off x="6442997" y="6041362"/>
            <a:ext cx="512504" cy="365125"/>
          </a:xfrm>
        </p:spPr>
        <p:txBody>
          <a:bodyPr>
            <a:norm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Aft>
                <a:spcPts val="600"/>
              </a:spcAft>
            </a:pPr>
            <a:fld id="{FAE0152B-F811-47D8-950E-BE19BCD3A332}" type="slidenum">
              <a:rPr lang="en-US">
                <a:latin typeface="Constantia" panose="02030602050306030303" pitchFamily="18" charset="0"/>
              </a:rPr>
              <a:pPr eaLnBrk="1" hangingPunct="1">
                <a:spcAft>
                  <a:spcPts val="600"/>
                </a:spcAft>
              </a:pPr>
              <a:t>14</a:t>
            </a:fld>
            <a:endParaRPr lang="en-US">
              <a:latin typeface="Constantia" panose="02030602050306030303" pitchFamily="18" charset="0"/>
            </a:endParaRPr>
          </a:p>
        </p:txBody>
      </p:sp>
      <p:pic>
        <p:nvPicPr>
          <p:cNvPr id="8" name="Picture 7" descr="A close up of a sign&#10;&#10;Description automatically generated">
            <a:extLst>
              <a:ext uri="{FF2B5EF4-FFF2-40B4-BE49-F238E27FC236}">
                <a16:creationId xmlns:a16="http://schemas.microsoft.com/office/drawing/2014/main" id="{C9722515-0BBC-4FD2-A462-99A95B15E362}"/>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8" name="Picture 7" descr="Background pattern&#10;&#10;Description automatically generated">
            <a:extLst>
              <a:ext uri="{FF2B5EF4-FFF2-40B4-BE49-F238E27FC236}">
                <a16:creationId xmlns:a16="http://schemas.microsoft.com/office/drawing/2014/main" id="{E1DB6676-15F7-4442-8524-02EC594FC88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664" y="9730"/>
            <a:ext cx="9144000" cy="6857999"/>
          </a:xfrm>
          <a:prstGeom prst="rect">
            <a:avLst/>
          </a:prstGeom>
        </p:spPr>
      </p:pic>
      <p:sp>
        <p:nvSpPr>
          <p:cNvPr id="2" name="Title 1"/>
          <p:cNvSpPr>
            <a:spLocks noGrp="1"/>
          </p:cNvSpPr>
          <p:nvPr>
            <p:ph type="title"/>
          </p:nvPr>
        </p:nvSpPr>
        <p:spPr>
          <a:xfrm>
            <a:off x="606009" y="1660855"/>
            <a:ext cx="7365136" cy="1320800"/>
          </a:xfrm>
        </p:spPr>
        <p:txBody>
          <a:bodyPr anchor="t">
            <a:normAutofit/>
          </a:bodyPr>
          <a:lstStyle/>
          <a:p>
            <a:pPr eaLnBrk="1" hangingPunct="1">
              <a:defRPr/>
            </a:pPr>
            <a:r>
              <a:rPr lang="en-US" dirty="0"/>
              <a:t> </a:t>
            </a:r>
            <a:r>
              <a:rPr lang="en-US" b="1" dirty="0">
                <a:solidFill>
                  <a:srgbClr val="00B050"/>
                </a:solidFill>
              </a:rPr>
              <a:t>Case Record Checklist - Example</a:t>
            </a:r>
          </a:p>
        </p:txBody>
      </p:sp>
      <p:sp>
        <p:nvSpPr>
          <p:cNvPr id="3" name="Content Placeholder 2"/>
          <p:cNvSpPr>
            <a:spLocks noGrp="1"/>
          </p:cNvSpPr>
          <p:nvPr>
            <p:ph idx="1"/>
          </p:nvPr>
        </p:nvSpPr>
        <p:spPr>
          <a:xfrm>
            <a:off x="2722481" y="2530270"/>
            <a:ext cx="2744169" cy="3185962"/>
          </a:xfrm>
        </p:spPr>
        <p:txBody>
          <a:bodyPr>
            <a:normAutofit fontScale="32500" lnSpcReduction="20000"/>
          </a:bodyPr>
          <a:lstStyle/>
          <a:p>
            <a:pPr marL="274320" indent="-274320" eaLnBrk="1" fontAlgn="auto" hangingPunct="1">
              <a:lnSpc>
                <a:spcPct val="90000"/>
              </a:lnSpc>
              <a:spcAft>
                <a:spcPts val="0"/>
              </a:spcAft>
              <a:buClr>
                <a:schemeClr val="accent3"/>
              </a:buClr>
              <a:buFont typeface="Wingdings 2"/>
              <a:buNone/>
              <a:defRPr/>
            </a:pPr>
            <a:endParaRPr lang="en-US" sz="600" dirty="0">
              <a:latin typeface="+mj-lt"/>
            </a:endParaRPr>
          </a:p>
          <a:p>
            <a:pPr marL="274320" indent="-274320" eaLnBrk="1" fontAlgn="auto" hangingPunct="1">
              <a:lnSpc>
                <a:spcPct val="90000"/>
              </a:lnSpc>
              <a:spcAft>
                <a:spcPts val="0"/>
              </a:spcAft>
              <a:buClr>
                <a:schemeClr val="accent3"/>
              </a:buClr>
              <a:buFont typeface="Wingdings 2"/>
              <a:buNone/>
              <a:defRPr/>
            </a:pPr>
            <a:r>
              <a:rPr lang="en-US" sz="5200" b="1" dirty="0">
                <a:solidFill>
                  <a:srgbClr val="0070C0"/>
                </a:solidFill>
                <a:latin typeface="+mj-lt"/>
              </a:rPr>
              <a:t>X</a:t>
            </a:r>
            <a:r>
              <a:rPr lang="en-US" sz="5200" dirty="0">
                <a:solidFill>
                  <a:srgbClr val="0070C0"/>
                </a:solidFill>
                <a:latin typeface="+mj-lt"/>
              </a:rPr>
              <a:t> Intake / Assessment		 </a:t>
            </a:r>
          </a:p>
          <a:p>
            <a:pPr marL="274320" indent="-274320" eaLnBrk="1" fontAlgn="auto" hangingPunct="1">
              <a:lnSpc>
                <a:spcPct val="90000"/>
              </a:lnSpc>
              <a:spcAft>
                <a:spcPts val="0"/>
              </a:spcAft>
              <a:buClr>
                <a:schemeClr val="accent3"/>
              </a:buClr>
              <a:buFont typeface="Wingdings 2"/>
              <a:buNone/>
              <a:defRPr/>
            </a:pPr>
            <a:r>
              <a:rPr lang="en-US" sz="5200" dirty="0">
                <a:solidFill>
                  <a:srgbClr val="0070C0"/>
                </a:solidFill>
                <a:latin typeface="+mj-lt"/>
              </a:rPr>
              <a:t>□ Eligibility    			 </a:t>
            </a:r>
          </a:p>
          <a:p>
            <a:pPr marL="274320" indent="-274320" eaLnBrk="1" fontAlgn="auto" hangingPunct="1">
              <a:lnSpc>
                <a:spcPct val="90000"/>
              </a:lnSpc>
              <a:spcAft>
                <a:spcPts val="0"/>
              </a:spcAft>
              <a:buClr>
                <a:schemeClr val="accent3"/>
              </a:buClr>
              <a:buFont typeface="Wingdings 2"/>
              <a:buNone/>
              <a:defRPr/>
            </a:pPr>
            <a:r>
              <a:rPr lang="en-US" sz="5200" b="1" dirty="0">
                <a:solidFill>
                  <a:srgbClr val="0070C0"/>
                </a:solidFill>
                <a:latin typeface="+mj-lt"/>
              </a:rPr>
              <a:t>X</a:t>
            </a:r>
            <a:r>
              <a:rPr lang="en-US" sz="5200" dirty="0">
                <a:solidFill>
                  <a:srgbClr val="0070C0"/>
                </a:solidFill>
                <a:latin typeface="+mj-lt"/>
              </a:rPr>
              <a:t> Service Plan			 </a:t>
            </a:r>
          </a:p>
          <a:p>
            <a:pPr marL="274320" indent="-274320" eaLnBrk="1" fontAlgn="auto" hangingPunct="1">
              <a:lnSpc>
                <a:spcPct val="90000"/>
              </a:lnSpc>
              <a:spcAft>
                <a:spcPts val="0"/>
              </a:spcAft>
              <a:buClr>
                <a:schemeClr val="accent3"/>
              </a:buClr>
              <a:buFont typeface="Wingdings 2"/>
              <a:buNone/>
              <a:defRPr/>
            </a:pPr>
            <a:r>
              <a:rPr lang="en-US" sz="5200" dirty="0">
                <a:solidFill>
                  <a:srgbClr val="0070C0"/>
                </a:solidFill>
                <a:latin typeface="+mj-lt"/>
              </a:rPr>
              <a:t>□ Release of Information</a:t>
            </a:r>
          </a:p>
          <a:p>
            <a:pPr marL="274320" indent="-274320" eaLnBrk="1" fontAlgn="auto" hangingPunct="1">
              <a:lnSpc>
                <a:spcPct val="90000"/>
              </a:lnSpc>
              <a:spcAft>
                <a:spcPts val="0"/>
              </a:spcAft>
              <a:buClr>
                <a:schemeClr val="accent3"/>
              </a:buClr>
              <a:buFont typeface="Wingdings 2"/>
              <a:buNone/>
              <a:defRPr/>
            </a:pPr>
            <a:r>
              <a:rPr lang="en-US" sz="5200" dirty="0">
                <a:solidFill>
                  <a:srgbClr val="0070C0"/>
                </a:solidFill>
                <a:latin typeface="+mj-lt"/>
              </a:rPr>
              <a:t>□ Referral Forms</a:t>
            </a:r>
          </a:p>
          <a:p>
            <a:pPr marL="274320" indent="-274320" eaLnBrk="1" fontAlgn="auto" hangingPunct="1">
              <a:lnSpc>
                <a:spcPct val="90000"/>
              </a:lnSpc>
              <a:spcAft>
                <a:spcPts val="0"/>
              </a:spcAft>
              <a:buClr>
                <a:schemeClr val="accent3"/>
              </a:buClr>
              <a:buFont typeface="Wingdings 2"/>
              <a:buNone/>
              <a:defRPr/>
            </a:pPr>
            <a:r>
              <a:rPr lang="en-US" sz="5200" b="1" dirty="0">
                <a:solidFill>
                  <a:srgbClr val="0070C0"/>
                </a:solidFill>
                <a:latin typeface="+mj-lt"/>
              </a:rPr>
              <a:t>X</a:t>
            </a:r>
            <a:r>
              <a:rPr lang="en-US" sz="5200" dirty="0">
                <a:solidFill>
                  <a:srgbClr val="0070C0"/>
                </a:solidFill>
                <a:latin typeface="+mj-lt"/>
              </a:rPr>
              <a:t> Case Notes</a:t>
            </a:r>
          </a:p>
          <a:p>
            <a:pPr marL="274320" indent="-274320" eaLnBrk="1" fontAlgn="auto" hangingPunct="1">
              <a:lnSpc>
                <a:spcPct val="90000"/>
              </a:lnSpc>
              <a:spcAft>
                <a:spcPts val="0"/>
              </a:spcAft>
              <a:buClr>
                <a:schemeClr val="accent3"/>
              </a:buClr>
              <a:buFont typeface="Wingdings 2"/>
              <a:buNone/>
              <a:defRPr/>
            </a:pPr>
            <a:r>
              <a:rPr lang="en-US" sz="5200" dirty="0">
                <a:solidFill>
                  <a:srgbClr val="0070C0"/>
                </a:solidFill>
                <a:latin typeface="+mj-lt"/>
              </a:rPr>
              <a:t>□ Incident Reports, if applicable</a:t>
            </a:r>
          </a:p>
          <a:p>
            <a:pPr marL="274320" indent="-274320" eaLnBrk="1" fontAlgn="auto" hangingPunct="1">
              <a:lnSpc>
                <a:spcPct val="90000"/>
              </a:lnSpc>
              <a:spcAft>
                <a:spcPts val="0"/>
              </a:spcAft>
              <a:buClr>
                <a:schemeClr val="accent3"/>
              </a:buClr>
              <a:buFont typeface="Wingdings 2"/>
              <a:buNone/>
              <a:defRPr/>
            </a:pPr>
            <a:endParaRPr lang="en-US" sz="600" dirty="0">
              <a:latin typeface="+mj-lt"/>
            </a:endParaRPr>
          </a:p>
        </p:txBody>
      </p:sp>
      <p:pic>
        <p:nvPicPr>
          <p:cNvPr id="103429" name="Picture 5" descr="C:\Users\lindsey.bishop\AppData\Local\Microsoft\Windows\Temporary Internet Files\Content.IE5\BXA99D8C\MC900439824[1].png"/>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25664" y="2558180"/>
            <a:ext cx="2291123" cy="2794001"/>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descr="A close up of a sign&#10;&#10;Description automatically generated">
            <a:extLst>
              <a:ext uri="{FF2B5EF4-FFF2-40B4-BE49-F238E27FC236}">
                <a16:creationId xmlns:a16="http://schemas.microsoft.com/office/drawing/2014/main" id="{D5090DAF-CCF0-4312-B362-A310B91140BD}"/>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11" name="Content Placeholder 2">
            <a:extLst>
              <a:ext uri="{FF2B5EF4-FFF2-40B4-BE49-F238E27FC236}">
                <a16:creationId xmlns:a16="http://schemas.microsoft.com/office/drawing/2014/main" id="{C12B152A-F6B4-42E6-BACF-4F4FB44B0B8E}"/>
              </a:ext>
            </a:extLst>
          </p:cNvPr>
          <p:cNvSpPr txBox="1">
            <a:spLocks/>
          </p:cNvSpPr>
          <p:nvPr/>
        </p:nvSpPr>
        <p:spPr>
          <a:xfrm>
            <a:off x="5556085" y="2659188"/>
            <a:ext cx="3015732" cy="3185962"/>
          </a:xfrm>
          <a:prstGeom prst="rect">
            <a:avLst/>
          </a:prstGeom>
        </p:spPr>
        <p:txBody>
          <a:bodyPr vert="horz" lIns="91440" tIns="45720" rIns="91440" bIns="45720" rtlCol="0">
            <a:normAutofit fontScale="25000" lnSpcReduction="20000"/>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274320" indent="-274320" fontAlgn="auto">
              <a:lnSpc>
                <a:spcPct val="90000"/>
              </a:lnSpc>
              <a:buClr>
                <a:schemeClr val="accent3"/>
              </a:buClr>
              <a:buFont typeface="Wingdings 2"/>
              <a:buNone/>
              <a:defRPr/>
            </a:pPr>
            <a:r>
              <a:rPr lang="en-US" sz="6800" b="1" dirty="0">
                <a:solidFill>
                  <a:srgbClr val="0070C0"/>
                </a:solidFill>
                <a:latin typeface="+mj-lt"/>
              </a:rPr>
              <a:t>X</a:t>
            </a:r>
            <a:r>
              <a:rPr lang="en-US" sz="6800" dirty="0">
                <a:solidFill>
                  <a:srgbClr val="0070C0"/>
                </a:solidFill>
                <a:latin typeface="+mj-lt"/>
              </a:rPr>
              <a:t> Verification of Public Benefit Assistance / Enrollment</a:t>
            </a:r>
          </a:p>
          <a:p>
            <a:pPr marL="274320" indent="-274320" fontAlgn="auto">
              <a:lnSpc>
                <a:spcPct val="90000"/>
              </a:lnSpc>
              <a:buClr>
                <a:schemeClr val="accent3"/>
              </a:buClr>
              <a:buFont typeface="Wingdings 2"/>
              <a:buNone/>
              <a:defRPr/>
            </a:pPr>
            <a:r>
              <a:rPr lang="en-US" sz="6800" b="1" dirty="0">
                <a:solidFill>
                  <a:srgbClr val="0070C0"/>
                </a:solidFill>
                <a:latin typeface="+mj-lt"/>
              </a:rPr>
              <a:t>X</a:t>
            </a:r>
            <a:r>
              <a:rPr lang="en-US" sz="6800" dirty="0">
                <a:solidFill>
                  <a:srgbClr val="0070C0"/>
                </a:solidFill>
                <a:latin typeface="+mj-lt"/>
              </a:rPr>
              <a:t> Proof of Required Services</a:t>
            </a:r>
          </a:p>
          <a:p>
            <a:pPr marL="274320" indent="-274320" fontAlgn="auto">
              <a:lnSpc>
                <a:spcPct val="90000"/>
              </a:lnSpc>
              <a:buClr>
                <a:schemeClr val="accent3"/>
              </a:buClr>
              <a:buFont typeface="Wingdings 2"/>
              <a:buNone/>
              <a:defRPr/>
            </a:pPr>
            <a:r>
              <a:rPr lang="en-US" sz="6800" dirty="0">
                <a:solidFill>
                  <a:srgbClr val="0070C0"/>
                </a:solidFill>
                <a:latin typeface="+mj-lt"/>
              </a:rPr>
              <a:t>     - Advocacy</a:t>
            </a:r>
          </a:p>
          <a:p>
            <a:pPr marL="274320" indent="-274320" fontAlgn="auto">
              <a:lnSpc>
                <a:spcPct val="90000"/>
              </a:lnSpc>
              <a:buClr>
                <a:schemeClr val="accent3"/>
              </a:buClr>
              <a:buFont typeface="Wingdings 2"/>
              <a:buNone/>
              <a:defRPr/>
            </a:pPr>
            <a:r>
              <a:rPr lang="en-US" sz="6800" dirty="0">
                <a:solidFill>
                  <a:srgbClr val="0070C0"/>
                </a:solidFill>
                <a:latin typeface="+mj-lt"/>
              </a:rPr>
              <a:t>     - Case Management</a:t>
            </a:r>
          </a:p>
          <a:p>
            <a:pPr marL="274320" indent="-274320" fontAlgn="auto">
              <a:lnSpc>
                <a:spcPct val="90000"/>
              </a:lnSpc>
              <a:buClr>
                <a:schemeClr val="accent3"/>
              </a:buClr>
              <a:buFont typeface="Wingdings 2"/>
              <a:buNone/>
              <a:defRPr/>
            </a:pPr>
            <a:r>
              <a:rPr lang="en-US" sz="6800" dirty="0">
                <a:solidFill>
                  <a:srgbClr val="0070C0"/>
                </a:solidFill>
                <a:latin typeface="+mj-lt"/>
              </a:rPr>
              <a:t>     - Financial and Life Skills Counseling</a:t>
            </a:r>
          </a:p>
          <a:p>
            <a:pPr marL="274320" indent="-274320" fontAlgn="auto">
              <a:lnSpc>
                <a:spcPct val="90000"/>
              </a:lnSpc>
              <a:buClr>
                <a:schemeClr val="accent3"/>
              </a:buClr>
              <a:buFont typeface="Wingdings 2"/>
              <a:buNone/>
              <a:defRPr/>
            </a:pPr>
            <a:r>
              <a:rPr lang="en-US" sz="6800" dirty="0">
                <a:solidFill>
                  <a:srgbClr val="0070C0"/>
                </a:solidFill>
                <a:latin typeface="+mj-lt"/>
              </a:rPr>
              <a:t>     - Food Stamps Screening</a:t>
            </a:r>
          </a:p>
          <a:p>
            <a:pPr marL="274320" indent="-274320" fontAlgn="auto">
              <a:lnSpc>
                <a:spcPct val="90000"/>
              </a:lnSpc>
              <a:buClr>
                <a:schemeClr val="accent3"/>
              </a:buClr>
              <a:buFont typeface="Wingdings 2"/>
              <a:buNone/>
              <a:defRPr/>
            </a:pPr>
            <a:r>
              <a:rPr lang="en-US" sz="6800" dirty="0">
                <a:solidFill>
                  <a:srgbClr val="0070C0"/>
                </a:solidFill>
                <a:latin typeface="+mj-lt"/>
              </a:rPr>
              <a:t>□ Exit Information, if applicable</a:t>
            </a:r>
          </a:p>
          <a:p>
            <a:pPr marL="274320" indent="-274320" fontAlgn="auto">
              <a:lnSpc>
                <a:spcPct val="90000"/>
              </a:lnSpc>
              <a:buClr>
                <a:schemeClr val="accent3"/>
              </a:buClr>
              <a:buFont typeface="Wingdings 2"/>
              <a:buNone/>
              <a:defRPr/>
            </a:pPr>
            <a:r>
              <a:rPr lang="en-US" sz="6800" dirty="0">
                <a:solidFill>
                  <a:srgbClr val="0070C0"/>
                </a:solidFill>
                <a:latin typeface="+mj-lt"/>
              </a:rPr>
              <a:t>□ Follow up</a:t>
            </a:r>
            <a:r>
              <a:rPr lang="en-US" sz="6800" dirty="0">
                <a:latin typeface="+mj-lt"/>
              </a:rPr>
              <a:t> </a:t>
            </a:r>
          </a:p>
          <a:p>
            <a:pPr marL="274320" indent="-274320" fontAlgn="auto">
              <a:lnSpc>
                <a:spcPct val="90000"/>
              </a:lnSpc>
              <a:buClr>
                <a:schemeClr val="accent3"/>
              </a:buClr>
              <a:buFont typeface="Wingdings 2"/>
              <a:buChar char=""/>
              <a:defRPr/>
            </a:pPr>
            <a:endParaRPr lang="en-US" sz="600" dirty="0">
              <a:latin typeface="+mj-lt"/>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52939408-337A-4537-8C42-982580BAAC96}"/>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664" y="9730"/>
            <a:ext cx="9144000" cy="6857999"/>
          </a:xfrm>
          <a:prstGeom prst="rect">
            <a:avLst/>
          </a:prstGeom>
        </p:spPr>
      </p:pic>
      <p:sp>
        <p:nvSpPr>
          <p:cNvPr id="5" name="Title 1">
            <a:extLst>
              <a:ext uri="{FF2B5EF4-FFF2-40B4-BE49-F238E27FC236}">
                <a16:creationId xmlns:a16="http://schemas.microsoft.com/office/drawing/2014/main" id="{5403386B-B418-45B9-B9AF-1C21A6D7D25F}"/>
              </a:ext>
            </a:extLst>
          </p:cNvPr>
          <p:cNvSpPr txBox="1">
            <a:spLocks/>
          </p:cNvSpPr>
          <p:nvPr/>
        </p:nvSpPr>
        <p:spPr>
          <a:xfrm>
            <a:off x="1339850" y="780219"/>
            <a:ext cx="6464300" cy="5148943"/>
          </a:xfrm>
          <a:prstGeom prst="rect">
            <a:avLst/>
          </a:prstGeom>
        </p:spPr>
        <p:txBody>
          <a:bodyPr vert="horz" lIns="91440" tIns="45720" rIns="91440" bIns="45720" rtlCol="0" anchor="ctr">
            <a:normAutofit/>
          </a:bodyPr>
          <a:lstStyle>
            <a:lvl1pPr algn="l" defTabSz="457200" rtl="0" eaLnBrk="1" latinLnBrk="0" hangingPunct="1">
              <a:spcBef>
                <a:spcPct val="0"/>
              </a:spcBef>
              <a:buNone/>
              <a:defRPr sz="4000" b="0" kern="1200" cap="none">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fontAlgn="auto">
              <a:spcAft>
                <a:spcPts val="0"/>
              </a:spcAft>
              <a:defRPr/>
            </a:pPr>
            <a:r>
              <a:rPr lang="en-US" sz="5200" b="1" dirty="0">
                <a:solidFill>
                  <a:srgbClr val="00B050"/>
                </a:solidFill>
              </a:rPr>
              <a:t>Intake &amp;</a:t>
            </a:r>
            <a:br>
              <a:rPr lang="en-US" sz="5200" b="1" dirty="0">
                <a:solidFill>
                  <a:srgbClr val="00B050"/>
                </a:solidFill>
              </a:rPr>
            </a:br>
            <a:r>
              <a:rPr lang="en-US" sz="5200" b="1" dirty="0">
                <a:solidFill>
                  <a:srgbClr val="00B050"/>
                </a:solidFill>
              </a:rPr>
              <a:t>Assessment</a:t>
            </a:r>
          </a:p>
        </p:txBody>
      </p:sp>
      <p:pic>
        <p:nvPicPr>
          <p:cNvPr id="6" name="Picture 5" descr="A close up of a sign&#10;&#10;Description automatically generated">
            <a:extLst>
              <a:ext uri="{FF2B5EF4-FFF2-40B4-BE49-F238E27FC236}">
                <a16:creationId xmlns:a16="http://schemas.microsoft.com/office/drawing/2014/main" id="{7BD58E99-F99D-44D4-B4B1-690EF8B26C07}"/>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extLst>
      <p:ext uri="{BB962C8B-B14F-4D97-AF65-F5344CB8AC3E}">
        <p14:creationId xmlns:p14="http://schemas.microsoft.com/office/powerpoint/2010/main" val="54204328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F13EE0-AE86-45AD-8747-08026499D516}"/>
              </a:ext>
            </a:extLst>
          </p:cNvPr>
          <p:cNvSpPr>
            <a:spLocks noGrp="1"/>
          </p:cNvSpPr>
          <p:nvPr>
            <p:ph type="title"/>
          </p:nvPr>
        </p:nvSpPr>
        <p:spPr/>
        <p:txBody>
          <a:bodyPr/>
          <a:lstStyle/>
          <a:p>
            <a:endParaRPr lang="en-US"/>
          </a:p>
        </p:txBody>
      </p:sp>
      <p:sp>
        <p:nvSpPr>
          <p:cNvPr id="3" name="Text Placeholder 2">
            <a:extLst>
              <a:ext uri="{FF2B5EF4-FFF2-40B4-BE49-F238E27FC236}">
                <a16:creationId xmlns:a16="http://schemas.microsoft.com/office/drawing/2014/main" id="{927518BC-1525-43A6-B4B5-0D41A22FB1A4}"/>
              </a:ext>
            </a:extLst>
          </p:cNvPr>
          <p:cNvSpPr>
            <a:spLocks noGrp="1"/>
          </p:cNvSpPr>
          <p:nvPr>
            <p:ph type="body" idx="1"/>
          </p:nvPr>
        </p:nvSpPr>
        <p:spPr/>
        <p:txBody>
          <a:bodyPr/>
          <a:lstStyle/>
          <a:p>
            <a:endParaRPr lang="en-US"/>
          </a:p>
        </p:txBody>
      </p:sp>
      <p:pic>
        <p:nvPicPr>
          <p:cNvPr id="6" name="Picture 5" descr="Background pattern&#10;&#10;Description automatically generated">
            <a:extLst>
              <a:ext uri="{FF2B5EF4-FFF2-40B4-BE49-F238E27FC236}">
                <a16:creationId xmlns:a16="http://schemas.microsoft.com/office/drawing/2014/main" id="{098E1689-C170-4FA4-BE54-B248AC04B98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5664" y="9730"/>
            <a:ext cx="9169664" cy="6857999"/>
          </a:xfrm>
          <a:prstGeom prst="rect">
            <a:avLst/>
          </a:prstGeom>
        </p:spPr>
      </p:pic>
      <p:sp>
        <p:nvSpPr>
          <p:cNvPr id="7" name="Title 1">
            <a:extLst>
              <a:ext uri="{FF2B5EF4-FFF2-40B4-BE49-F238E27FC236}">
                <a16:creationId xmlns:a16="http://schemas.microsoft.com/office/drawing/2014/main" id="{9D64160C-2C3B-4AA8-9247-5F85B8EF75A0}"/>
              </a:ext>
            </a:extLst>
          </p:cNvPr>
          <p:cNvSpPr txBox="1">
            <a:spLocks/>
          </p:cNvSpPr>
          <p:nvPr/>
        </p:nvSpPr>
        <p:spPr>
          <a:xfrm>
            <a:off x="489360" y="1382486"/>
            <a:ext cx="2660686" cy="4093028"/>
          </a:xfrm>
          <a:prstGeom prst="rect">
            <a:avLst/>
          </a:prstGeom>
        </p:spPr>
        <p:txBody>
          <a:bodyPr vert="horz" lIns="91440" tIns="45720" rIns="91440" bIns="45720" rtlCol="0" anchor="ctr">
            <a:normAutofit/>
          </a:bodyPr>
          <a:lstStyle>
            <a:lvl1pPr algn="l" defTabSz="457200" rtl="0" eaLnBrk="1" latinLnBrk="0" hangingPunct="1">
              <a:spcBef>
                <a:spcPct val="0"/>
              </a:spcBef>
              <a:buNone/>
              <a:defRPr sz="4000" b="0" kern="1200" cap="none">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fontAlgn="auto">
              <a:spcAft>
                <a:spcPts val="0"/>
              </a:spcAft>
            </a:pPr>
            <a:r>
              <a:rPr lang="en-US" altLang="en-US" sz="3500" b="1">
                <a:solidFill>
                  <a:srgbClr val="00B050"/>
                </a:solidFill>
              </a:rPr>
              <a:t>Intake </a:t>
            </a:r>
            <a:br>
              <a:rPr lang="en-US" altLang="en-US" sz="3500" b="1">
                <a:solidFill>
                  <a:srgbClr val="00B050"/>
                </a:solidFill>
              </a:rPr>
            </a:br>
            <a:r>
              <a:rPr lang="en-US" altLang="en-US" sz="3500" b="1">
                <a:solidFill>
                  <a:srgbClr val="00B050"/>
                </a:solidFill>
              </a:rPr>
              <a:t>&amp; Assessment</a:t>
            </a:r>
          </a:p>
        </p:txBody>
      </p:sp>
      <p:pic>
        <p:nvPicPr>
          <p:cNvPr id="8" name="Picture 7" descr="A close up of a sign&#10;&#10;Description automatically generated">
            <a:extLst>
              <a:ext uri="{FF2B5EF4-FFF2-40B4-BE49-F238E27FC236}">
                <a16:creationId xmlns:a16="http://schemas.microsoft.com/office/drawing/2014/main" id="{3C0BD041-72F1-447E-9369-35738634047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graphicFrame>
        <p:nvGraphicFramePr>
          <p:cNvPr id="9" name="Content Placeholder 2">
            <a:extLst>
              <a:ext uri="{FF2B5EF4-FFF2-40B4-BE49-F238E27FC236}">
                <a16:creationId xmlns:a16="http://schemas.microsoft.com/office/drawing/2014/main" id="{BE0F595E-82FF-43FC-8C53-3711D8B986E4}"/>
              </a:ext>
            </a:extLst>
          </p:cNvPr>
          <p:cNvGraphicFramePr>
            <a:graphicFrameLocks/>
          </p:cNvGraphicFramePr>
          <p:nvPr>
            <p:extLst>
              <p:ext uri="{D42A27DB-BD31-4B8C-83A1-F6EECF244321}">
                <p14:modId xmlns:p14="http://schemas.microsoft.com/office/powerpoint/2010/main" val="2892803551"/>
              </p:ext>
            </p:extLst>
          </p:nvPr>
        </p:nvGraphicFramePr>
        <p:xfrm>
          <a:off x="3665070" y="1600200"/>
          <a:ext cx="4326354" cy="4093028"/>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255744451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Background pattern&#10;&#10;Description automatically generated">
            <a:extLst>
              <a:ext uri="{FF2B5EF4-FFF2-40B4-BE49-F238E27FC236}">
                <a16:creationId xmlns:a16="http://schemas.microsoft.com/office/drawing/2014/main" id="{098E1689-C170-4FA4-BE54-B248AC04B98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pic>
        <p:nvPicPr>
          <p:cNvPr id="8" name="Picture 7" descr="A close up of a sign&#10;&#10;Description automatically generated">
            <a:extLst>
              <a:ext uri="{FF2B5EF4-FFF2-40B4-BE49-F238E27FC236}">
                <a16:creationId xmlns:a16="http://schemas.microsoft.com/office/drawing/2014/main" id="{3C0BD041-72F1-447E-9369-35738634047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10" name="Title 1">
            <a:extLst>
              <a:ext uri="{FF2B5EF4-FFF2-40B4-BE49-F238E27FC236}">
                <a16:creationId xmlns:a16="http://schemas.microsoft.com/office/drawing/2014/main" id="{FA23D16B-0A81-43CB-A99A-85327A2C6044}"/>
              </a:ext>
            </a:extLst>
          </p:cNvPr>
          <p:cNvSpPr txBox="1">
            <a:spLocks/>
          </p:cNvSpPr>
          <p:nvPr/>
        </p:nvSpPr>
        <p:spPr>
          <a:xfrm>
            <a:off x="3268625" y="2127449"/>
            <a:ext cx="5418176" cy="1745782"/>
          </a:xfrm>
          <a:prstGeom prst="rect">
            <a:avLst/>
          </a:prstGeom>
        </p:spPr>
        <p:txBody>
          <a:bodyPr vert="horz" lIns="91440" tIns="45720" rIns="91440" bIns="45720" rtlCol="0" anchor="b">
            <a:normAutofit/>
          </a:bodyPr>
          <a:lstStyle>
            <a:lvl1pPr algn="l" defTabSz="457200" rtl="0" eaLnBrk="1" latinLnBrk="0" hangingPunct="1">
              <a:spcBef>
                <a:spcPct val="0"/>
              </a:spcBef>
              <a:buNone/>
              <a:defRPr sz="4000" b="0" kern="1200" cap="none">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fontAlgn="auto">
              <a:lnSpc>
                <a:spcPct val="90000"/>
              </a:lnSpc>
              <a:spcAft>
                <a:spcPts val="0"/>
              </a:spcAft>
              <a:defRPr/>
            </a:pPr>
            <a:r>
              <a:rPr lang="en-US" sz="3600" b="1">
                <a:solidFill>
                  <a:srgbClr val="00B050"/>
                </a:solidFill>
              </a:rPr>
              <a:t>Creating an </a:t>
            </a:r>
            <a:br>
              <a:rPr lang="en-US" sz="3600" b="1">
                <a:solidFill>
                  <a:srgbClr val="00B050"/>
                </a:solidFill>
              </a:rPr>
            </a:br>
            <a:r>
              <a:rPr lang="en-US" sz="3600" b="1">
                <a:solidFill>
                  <a:srgbClr val="00B050"/>
                </a:solidFill>
              </a:rPr>
              <a:t>Individual Service Plan</a:t>
            </a:r>
          </a:p>
        </p:txBody>
      </p:sp>
      <p:pic>
        <p:nvPicPr>
          <p:cNvPr id="11" name="Picture 8" descr="C:\Users\lindsey.bishop\AppData\Local\Microsoft\Windows\Temporary Internet Files\Content.IE5\URTFY88F\MP900442372[1].jpg">
            <a:extLst>
              <a:ext uri="{FF2B5EF4-FFF2-40B4-BE49-F238E27FC236}">
                <a16:creationId xmlns:a16="http://schemas.microsoft.com/office/drawing/2014/main" id="{3C5C8B39-FA24-4E17-A80D-EA4893C501FD}"/>
              </a:ext>
            </a:extLst>
          </p:cNvPr>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t="7900" b="4020"/>
          <a:stretch/>
        </p:blipFill>
        <p:spPr bwMode="auto">
          <a:xfrm>
            <a:off x="457199" y="2513279"/>
            <a:ext cx="2582017" cy="1512358"/>
          </a:xfrm>
          <a:custGeom>
            <a:avLst/>
            <a:gdLst/>
            <a:ahLst/>
            <a:cxnLst/>
            <a:rect l="l" t="t" r="r" b="b"/>
            <a:pathLst>
              <a:path w="8274669" h="3635025">
                <a:moveTo>
                  <a:pt x="540554" y="0"/>
                </a:moveTo>
                <a:lnTo>
                  <a:pt x="8274669" y="0"/>
                </a:lnTo>
                <a:lnTo>
                  <a:pt x="8274669" y="3635025"/>
                </a:lnTo>
                <a:lnTo>
                  <a:pt x="0" y="3635025"/>
                </a:lnTo>
                <a:close/>
              </a:path>
            </a:pathLst>
          </a:cu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6531179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Background pattern&#10;&#10;Description automatically generated">
            <a:extLst>
              <a:ext uri="{FF2B5EF4-FFF2-40B4-BE49-F238E27FC236}">
                <a16:creationId xmlns:a16="http://schemas.microsoft.com/office/drawing/2014/main" id="{F62A0D43-2D68-472F-909A-44A01978B0F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7" name="Title 1">
            <a:extLst>
              <a:ext uri="{FF2B5EF4-FFF2-40B4-BE49-F238E27FC236}">
                <a16:creationId xmlns:a16="http://schemas.microsoft.com/office/drawing/2014/main" id="{81FB147F-868D-4CBE-85B8-4484CC9C1B83}"/>
              </a:ext>
            </a:extLst>
          </p:cNvPr>
          <p:cNvSpPr>
            <a:spLocks noGrp="1"/>
          </p:cNvSpPr>
          <p:nvPr>
            <p:ph type="title"/>
          </p:nvPr>
        </p:nvSpPr>
        <p:spPr>
          <a:xfrm>
            <a:off x="926994" y="1922929"/>
            <a:ext cx="2888343" cy="1371600"/>
          </a:xfrm>
        </p:spPr>
        <p:txBody>
          <a:bodyPr>
            <a:normAutofit/>
          </a:bodyPr>
          <a:lstStyle/>
          <a:p>
            <a:pPr eaLnBrk="1" hangingPunct="1">
              <a:lnSpc>
                <a:spcPct val="90000"/>
              </a:lnSpc>
            </a:pPr>
            <a:r>
              <a:rPr lang="en-US" altLang="en-US" sz="2800" b="1" dirty="0">
                <a:solidFill>
                  <a:srgbClr val="00B050"/>
                </a:solidFill>
              </a:rPr>
              <a:t>Individualized Service Plan: </a:t>
            </a:r>
            <a:br>
              <a:rPr lang="en-US" altLang="en-US" sz="2800" b="1" dirty="0">
                <a:solidFill>
                  <a:srgbClr val="00B050"/>
                </a:solidFill>
              </a:rPr>
            </a:br>
            <a:r>
              <a:rPr lang="en-US" altLang="en-US" sz="2800" b="1" dirty="0">
                <a:solidFill>
                  <a:srgbClr val="00B050"/>
                </a:solidFill>
              </a:rPr>
              <a:t>The Road Map </a:t>
            </a:r>
          </a:p>
        </p:txBody>
      </p:sp>
      <p:sp>
        <p:nvSpPr>
          <p:cNvPr id="8" name="Content Placeholder 2">
            <a:extLst>
              <a:ext uri="{FF2B5EF4-FFF2-40B4-BE49-F238E27FC236}">
                <a16:creationId xmlns:a16="http://schemas.microsoft.com/office/drawing/2014/main" id="{A5F9C936-0C13-4313-ABC6-920CF984BE49}"/>
              </a:ext>
            </a:extLst>
          </p:cNvPr>
          <p:cNvSpPr txBox="1">
            <a:spLocks/>
          </p:cNvSpPr>
          <p:nvPr/>
        </p:nvSpPr>
        <p:spPr>
          <a:xfrm>
            <a:off x="4419600" y="1676400"/>
            <a:ext cx="2888342" cy="3880773"/>
          </a:xfrm>
          <a:prstGeom prst="rect">
            <a:avLst/>
          </a:prstGeom>
        </p:spPr>
        <p:txBody>
          <a:bodyPr vert="horz" lIns="91440" tIns="45720" rIns="91440" bIns="45720" rtlCol="0" anchor="t">
            <a:normAutofit fontScale="92500" lnSpcReduction="10000"/>
          </a:bodyPr>
          <a:lstStyle>
            <a:lvl1pPr marL="0" indent="0" algn="l" defTabSz="457200" rtl="0" eaLnBrk="1" latinLnBrk="0" hangingPunct="1">
              <a:spcBef>
                <a:spcPts val="1000"/>
              </a:spcBef>
              <a:spcAft>
                <a:spcPts val="0"/>
              </a:spcAft>
              <a:buClr>
                <a:schemeClr val="accent1"/>
              </a:buClr>
              <a:buSzPct val="80000"/>
              <a:buFont typeface="Wingdings 3" charset="2"/>
              <a:buNone/>
              <a:defRPr sz="2000" kern="1200">
                <a:solidFill>
                  <a:schemeClr val="tx1">
                    <a:lumMod val="50000"/>
                    <a:lumOff val="50000"/>
                  </a:schemeClr>
                </a:solidFill>
                <a:latin typeface="+mn-lt"/>
                <a:ea typeface="+mn-ea"/>
                <a:cs typeface="+mn-cs"/>
              </a:defRPr>
            </a:lvl1pPr>
            <a:lvl2pPr marL="457200" indent="0" algn="l" defTabSz="457200" rtl="0" eaLnBrk="1" latinLnBrk="0" hangingPunct="1">
              <a:spcBef>
                <a:spcPts val="1000"/>
              </a:spcBef>
              <a:spcAft>
                <a:spcPts val="0"/>
              </a:spcAft>
              <a:buClr>
                <a:schemeClr val="accent1"/>
              </a:buClr>
              <a:buSzPct val="80000"/>
              <a:buFont typeface="Wingdings 3" charset="2"/>
              <a:buNone/>
              <a:defRPr sz="1800" kern="1200">
                <a:solidFill>
                  <a:schemeClr val="tx1">
                    <a:tint val="75000"/>
                  </a:schemeClr>
                </a:solidFill>
                <a:latin typeface="+mn-lt"/>
                <a:ea typeface="+mn-ea"/>
                <a:cs typeface="+mn-cs"/>
              </a:defRPr>
            </a:lvl2pPr>
            <a:lvl3pPr marL="914400" indent="0" algn="l"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3pPr>
            <a:lvl4pPr marL="1371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4pPr>
            <a:lvl5pPr marL="18288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5pPr>
            <a:lvl6pPr marL="22860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6pPr>
            <a:lvl7pPr marL="27432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7pPr>
            <a:lvl8pPr marL="32004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8pPr>
            <a:lvl9pPr marL="3657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9pPr>
          </a:lstStyle>
          <a:p>
            <a:pPr marL="274320" indent="-274320" fontAlgn="auto">
              <a:buClrTx/>
              <a:buFont typeface="Wingdings 2"/>
              <a:buChar char=""/>
              <a:defRPr/>
            </a:pPr>
            <a:r>
              <a:rPr lang="en-US" dirty="0">
                <a:solidFill>
                  <a:srgbClr val="0070C0"/>
                </a:solidFill>
                <a:latin typeface="+mj-lt"/>
              </a:rPr>
              <a:t>Intake/Assessment is converted into measurable goals and objectives</a:t>
            </a:r>
          </a:p>
          <a:p>
            <a:pPr marL="274320" indent="-274320" fontAlgn="auto">
              <a:buClrTx/>
              <a:buFont typeface="Wingdings 2"/>
              <a:buChar char=""/>
              <a:defRPr/>
            </a:pPr>
            <a:r>
              <a:rPr lang="en-US" dirty="0">
                <a:solidFill>
                  <a:srgbClr val="0070C0"/>
                </a:solidFill>
                <a:latin typeface="+mj-lt"/>
              </a:rPr>
              <a:t>Composed of both short and long-term goals</a:t>
            </a:r>
          </a:p>
          <a:p>
            <a:pPr marL="274320" indent="-274320" fontAlgn="auto">
              <a:buClrTx/>
              <a:buFont typeface="Wingdings 2"/>
              <a:buChar char=""/>
              <a:defRPr/>
            </a:pPr>
            <a:r>
              <a:rPr lang="en-US" dirty="0">
                <a:solidFill>
                  <a:srgbClr val="0070C0"/>
                </a:solidFill>
                <a:latin typeface="+mj-lt"/>
              </a:rPr>
              <a:t>program participant and care manager come to an agreement  that supports  the program participant</a:t>
            </a:r>
          </a:p>
          <a:p>
            <a:pPr marL="274320" indent="-274320" fontAlgn="auto">
              <a:buClr>
                <a:schemeClr val="accent3"/>
              </a:buClr>
              <a:buFont typeface="Wingdings 2"/>
              <a:buChar char=""/>
              <a:defRPr/>
            </a:pPr>
            <a:endParaRPr lang="en-US" dirty="0">
              <a:latin typeface="+mj-lt"/>
            </a:endParaRPr>
          </a:p>
        </p:txBody>
      </p:sp>
      <p:pic>
        <p:nvPicPr>
          <p:cNvPr id="9" name="Picture 8" descr="A close up of a sign&#10;&#10;Description automatically generated">
            <a:extLst>
              <a:ext uri="{FF2B5EF4-FFF2-40B4-BE49-F238E27FC236}">
                <a16:creationId xmlns:a16="http://schemas.microsoft.com/office/drawing/2014/main" id="{6BDFA628-AC6F-440C-8D5E-72CDE409A3A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3" name="Picture 2" descr="Shape&#10;&#10;Description automatically generated">
            <a:extLst>
              <a:ext uri="{FF2B5EF4-FFF2-40B4-BE49-F238E27FC236}">
                <a16:creationId xmlns:a16="http://schemas.microsoft.com/office/drawing/2014/main" id="{F3463B23-6C64-421A-E843-51B2FF9733E7}"/>
              </a:ext>
            </a:extLst>
          </p:cNvPr>
          <p:cNvPicPr>
            <a:picLocks noChangeAspect="1"/>
          </p:cNvPicPr>
          <p:nvPr/>
        </p:nvPicPr>
        <p:blipFill>
          <a:blip r:embed="rId5">
            <a:extLst>
              <a:ext uri="{28A0092B-C50C-407E-A947-70E740481C1C}">
                <a14:useLocalDpi xmlns:a14="http://schemas.microsoft.com/office/drawing/2010/main" val="0"/>
              </a:ext>
              <a:ext uri="{837473B0-CC2E-450A-ABE3-18F120FF3D39}">
                <a1611:picAttrSrcUrl xmlns:a1611="http://schemas.microsoft.com/office/drawing/2016/11/main" r:id="rId6"/>
              </a:ext>
            </a:extLst>
          </a:blip>
          <a:stretch>
            <a:fillRect/>
          </a:stretch>
        </p:blipFill>
        <p:spPr>
          <a:xfrm>
            <a:off x="1499107" y="3428999"/>
            <a:ext cx="2031066" cy="1545843"/>
          </a:xfrm>
          <a:prstGeom prst="rect">
            <a:avLst/>
          </a:prstGeom>
        </p:spPr>
      </p:pic>
    </p:spTree>
    <p:extLst>
      <p:ext uri="{BB962C8B-B14F-4D97-AF65-F5344CB8AC3E}">
        <p14:creationId xmlns:p14="http://schemas.microsoft.com/office/powerpoint/2010/main" val="203428033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10C0772B-7628-4D78-8784-51F660D56CD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sp>
        <p:nvSpPr>
          <p:cNvPr id="5" name="Title 1">
            <a:extLst>
              <a:ext uri="{FF2B5EF4-FFF2-40B4-BE49-F238E27FC236}">
                <a16:creationId xmlns:a16="http://schemas.microsoft.com/office/drawing/2014/main" id="{1F4905FE-DCCF-4C54-A60E-C36B60801100}"/>
              </a:ext>
            </a:extLst>
          </p:cNvPr>
          <p:cNvSpPr>
            <a:spLocks noGrp="1"/>
          </p:cNvSpPr>
          <p:nvPr>
            <p:ph type="title"/>
          </p:nvPr>
        </p:nvSpPr>
        <p:spPr>
          <a:xfrm>
            <a:off x="878309" y="982777"/>
            <a:ext cx="6858000" cy="1143000"/>
          </a:xfrm>
        </p:spPr>
        <p:txBody>
          <a:bodyPr>
            <a:normAutofit fontScale="90000"/>
          </a:bodyPr>
          <a:lstStyle/>
          <a:p>
            <a:pPr eaLnBrk="1" hangingPunct="1"/>
            <a:r>
              <a:rPr lang="en-US" altLang="en-US" sz="4000">
                <a:solidFill>
                  <a:schemeClr val="tx1"/>
                </a:solidFill>
              </a:rPr>
              <a:t> </a:t>
            </a:r>
            <a:r>
              <a:rPr lang="en-US" altLang="en-US" sz="4000" b="1">
                <a:solidFill>
                  <a:srgbClr val="00B050"/>
                </a:solidFill>
              </a:rPr>
              <a:t>Setting Goals Along the Way</a:t>
            </a:r>
          </a:p>
        </p:txBody>
      </p:sp>
      <p:sp>
        <p:nvSpPr>
          <p:cNvPr id="6" name="Content Placeholder 2">
            <a:extLst>
              <a:ext uri="{FF2B5EF4-FFF2-40B4-BE49-F238E27FC236}">
                <a16:creationId xmlns:a16="http://schemas.microsoft.com/office/drawing/2014/main" id="{A42385F4-B27A-4D2F-9BE3-DE55BB6FB880}"/>
              </a:ext>
            </a:extLst>
          </p:cNvPr>
          <p:cNvSpPr txBox="1">
            <a:spLocks/>
          </p:cNvSpPr>
          <p:nvPr/>
        </p:nvSpPr>
        <p:spPr>
          <a:xfrm>
            <a:off x="1219200" y="2310003"/>
            <a:ext cx="3088109" cy="4759786"/>
          </a:xfrm>
          <a:prstGeom prst="rect">
            <a:avLst/>
          </a:prstGeom>
        </p:spPr>
        <p:txBody>
          <a:bodyPr vert="horz" lIns="91440" tIns="45720" rIns="91440" bIns="45720" rtlCol="0" anchor="t">
            <a:noAutofit/>
          </a:bodyPr>
          <a:lstStyle>
            <a:lvl1pPr marL="0" indent="0" algn="l" defTabSz="457200" rtl="0" eaLnBrk="1" latinLnBrk="0" hangingPunct="1">
              <a:spcBef>
                <a:spcPts val="1000"/>
              </a:spcBef>
              <a:spcAft>
                <a:spcPts val="0"/>
              </a:spcAft>
              <a:buClr>
                <a:schemeClr val="accent1"/>
              </a:buClr>
              <a:buSzPct val="80000"/>
              <a:buFont typeface="Wingdings 3" charset="2"/>
              <a:buNone/>
              <a:defRPr sz="2000" kern="1200">
                <a:solidFill>
                  <a:schemeClr val="tx1">
                    <a:lumMod val="50000"/>
                    <a:lumOff val="50000"/>
                  </a:schemeClr>
                </a:solidFill>
                <a:latin typeface="+mn-lt"/>
                <a:ea typeface="+mn-ea"/>
                <a:cs typeface="+mn-cs"/>
              </a:defRPr>
            </a:lvl1pPr>
            <a:lvl2pPr marL="457200" indent="0" algn="l" defTabSz="457200" rtl="0" eaLnBrk="1" latinLnBrk="0" hangingPunct="1">
              <a:spcBef>
                <a:spcPts val="1000"/>
              </a:spcBef>
              <a:spcAft>
                <a:spcPts val="0"/>
              </a:spcAft>
              <a:buClr>
                <a:schemeClr val="accent1"/>
              </a:buClr>
              <a:buSzPct val="80000"/>
              <a:buFont typeface="Wingdings 3" charset="2"/>
              <a:buNone/>
              <a:defRPr sz="1800" kern="1200">
                <a:solidFill>
                  <a:schemeClr val="tx1">
                    <a:tint val="75000"/>
                  </a:schemeClr>
                </a:solidFill>
                <a:latin typeface="+mn-lt"/>
                <a:ea typeface="+mn-ea"/>
                <a:cs typeface="+mn-cs"/>
              </a:defRPr>
            </a:lvl2pPr>
            <a:lvl3pPr marL="914400" indent="0" algn="l"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3pPr>
            <a:lvl4pPr marL="1371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4pPr>
            <a:lvl5pPr marL="18288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5pPr>
            <a:lvl6pPr marL="22860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6pPr>
            <a:lvl7pPr marL="27432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7pPr>
            <a:lvl8pPr marL="32004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8pPr>
            <a:lvl9pPr marL="3657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9pPr>
          </a:lstStyle>
          <a:p>
            <a:pPr marL="274320" indent="-274320" fontAlgn="auto">
              <a:buClrTx/>
              <a:buFont typeface="Wingdings 2"/>
              <a:buChar char=""/>
              <a:defRPr/>
            </a:pPr>
            <a:r>
              <a:rPr lang="en-US" sz="2800">
                <a:solidFill>
                  <a:srgbClr val="0070C0"/>
                </a:solidFill>
                <a:latin typeface="+mj-lt"/>
              </a:rPr>
              <a:t>Housing</a:t>
            </a:r>
          </a:p>
          <a:p>
            <a:pPr marL="274320" indent="-274320" fontAlgn="auto">
              <a:buClrTx/>
              <a:buFont typeface="Wingdings 2"/>
              <a:buChar char=""/>
              <a:defRPr/>
            </a:pPr>
            <a:r>
              <a:rPr lang="en-US" sz="2800">
                <a:solidFill>
                  <a:srgbClr val="0070C0"/>
                </a:solidFill>
                <a:latin typeface="+mj-lt"/>
              </a:rPr>
              <a:t>Substance use</a:t>
            </a:r>
          </a:p>
          <a:p>
            <a:pPr marL="274320" indent="-274320" fontAlgn="auto">
              <a:buClrTx/>
              <a:buFont typeface="Wingdings 2"/>
              <a:buChar char=""/>
              <a:defRPr/>
            </a:pPr>
            <a:r>
              <a:rPr lang="en-US" sz="2800">
                <a:solidFill>
                  <a:srgbClr val="0070C0"/>
                </a:solidFill>
                <a:latin typeface="+mj-lt"/>
              </a:rPr>
              <a:t>Employment</a:t>
            </a:r>
          </a:p>
          <a:p>
            <a:pPr marL="274320" indent="-274320" fontAlgn="auto">
              <a:buClrTx/>
              <a:buFont typeface="Wingdings 2"/>
              <a:buChar char=""/>
              <a:defRPr/>
            </a:pPr>
            <a:r>
              <a:rPr lang="en-US" sz="2800">
                <a:solidFill>
                  <a:srgbClr val="0070C0"/>
                </a:solidFill>
                <a:latin typeface="+mj-lt"/>
              </a:rPr>
              <a:t>Education</a:t>
            </a:r>
          </a:p>
          <a:p>
            <a:pPr marL="274320" indent="-274320" fontAlgn="auto">
              <a:buClrTx/>
              <a:buFont typeface="Wingdings 2"/>
              <a:buChar char=""/>
              <a:defRPr/>
            </a:pPr>
            <a:r>
              <a:rPr lang="en-US" sz="2800">
                <a:solidFill>
                  <a:srgbClr val="0070C0"/>
                </a:solidFill>
                <a:latin typeface="+mj-lt"/>
              </a:rPr>
              <a:t>Health</a:t>
            </a:r>
          </a:p>
          <a:p>
            <a:pPr marL="274320" indent="-274320" fontAlgn="auto">
              <a:buClrTx/>
              <a:buFont typeface="Wingdings 2"/>
              <a:buChar char=""/>
              <a:defRPr/>
            </a:pPr>
            <a:r>
              <a:rPr lang="en-US" sz="2800">
                <a:solidFill>
                  <a:srgbClr val="0070C0"/>
                </a:solidFill>
                <a:latin typeface="+mj-lt"/>
              </a:rPr>
              <a:t>Coordination of Care</a:t>
            </a:r>
          </a:p>
          <a:p>
            <a:pPr marL="274320" indent="-274320" fontAlgn="auto">
              <a:buClr>
                <a:schemeClr val="accent3"/>
              </a:buClr>
              <a:buFont typeface="Wingdings 2"/>
              <a:buChar char=""/>
              <a:defRPr/>
            </a:pPr>
            <a:endParaRPr lang="en-US" sz="3200">
              <a:latin typeface="+mj-lt"/>
            </a:endParaRPr>
          </a:p>
        </p:txBody>
      </p:sp>
      <p:sp>
        <p:nvSpPr>
          <p:cNvPr id="7" name="Content Placeholder 3">
            <a:extLst>
              <a:ext uri="{FF2B5EF4-FFF2-40B4-BE49-F238E27FC236}">
                <a16:creationId xmlns:a16="http://schemas.microsoft.com/office/drawing/2014/main" id="{5E22ACD1-C3C3-432A-B86C-2E347E136E64}"/>
              </a:ext>
            </a:extLst>
          </p:cNvPr>
          <p:cNvSpPr txBox="1">
            <a:spLocks/>
          </p:cNvSpPr>
          <p:nvPr/>
        </p:nvSpPr>
        <p:spPr>
          <a:xfrm>
            <a:off x="4588322" y="2269469"/>
            <a:ext cx="3088110" cy="3880773"/>
          </a:xfrm>
          <a:prstGeom prst="rect">
            <a:avLst/>
          </a:prstGeom>
        </p:spPr>
        <p:txBody>
          <a:bodyPr>
            <a:normAutofit/>
          </a:bodyPr>
          <a:lst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a:lstStyle>
          <a:p>
            <a:pPr marL="274320" indent="-274320" fontAlgn="auto">
              <a:buClrTx/>
              <a:buFont typeface="Wingdings 2"/>
              <a:buChar char=""/>
              <a:defRPr/>
            </a:pPr>
            <a:r>
              <a:rPr lang="en-US" sz="2800">
                <a:solidFill>
                  <a:srgbClr val="0070C0"/>
                </a:solidFill>
                <a:latin typeface="+mj-lt"/>
              </a:rPr>
              <a:t>Mental Health</a:t>
            </a:r>
          </a:p>
          <a:p>
            <a:pPr marL="274320" indent="-274320" fontAlgn="auto">
              <a:buClrTx/>
              <a:buFont typeface="Wingdings 2"/>
              <a:buChar char=""/>
              <a:defRPr/>
            </a:pPr>
            <a:r>
              <a:rPr lang="en-US" sz="2800">
                <a:solidFill>
                  <a:srgbClr val="0070C0"/>
                </a:solidFill>
                <a:latin typeface="+mj-lt"/>
              </a:rPr>
              <a:t>Daily Living Skills</a:t>
            </a:r>
          </a:p>
          <a:p>
            <a:pPr marL="274320" indent="-274320" fontAlgn="auto">
              <a:buClrTx/>
              <a:buFont typeface="Wingdings 2"/>
              <a:buChar char=""/>
              <a:defRPr/>
            </a:pPr>
            <a:r>
              <a:rPr lang="en-US" sz="2800">
                <a:solidFill>
                  <a:srgbClr val="0070C0"/>
                </a:solidFill>
                <a:latin typeface="+mj-lt"/>
              </a:rPr>
              <a:t>Support System</a:t>
            </a:r>
          </a:p>
          <a:p>
            <a:pPr marL="274320" indent="-274320" fontAlgn="auto">
              <a:buClrTx/>
              <a:buFont typeface="Wingdings 2"/>
              <a:buChar char=""/>
              <a:defRPr/>
            </a:pPr>
            <a:r>
              <a:rPr lang="en-US" sz="2800">
                <a:solidFill>
                  <a:srgbClr val="0070C0"/>
                </a:solidFill>
                <a:latin typeface="+mj-lt"/>
              </a:rPr>
              <a:t>Link to Community Services</a:t>
            </a:r>
          </a:p>
          <a:p>
            <a:pPr fontAlgn="auto">
              <a:defRPr/>
            </a:pPr>
            <a:endParaRPr lang="en-US">
              <a:latin typeface="+mj-lt"/>
            </a:endParaRPr>
          </a:p>
        </p:txBody>
      </p:sp>
      <p:pic>
        <p:nvPicPr>
          <p:cNvPr id="8" name="Picture 7" descr="A close up of a sign&#10;&#10;Description automatically generated">
            <a:extLst>
              <a:ext uri="{FF2B5EF4-FFF2-40B4-BE49-F238E27FC236}">
                <a16:creationId xmlns:a16="http://schemas.microsoft.com/office/drawing/2014/main" id="{FDDF9A39-B266-4BF8-8A2E-284B73D1FFA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extLst>
      <p:ext uri="{BB962C8B-B14F-4D97-AF65-F5344CB8AC3E}">
        <p14:creationId xmlns:p14="http://schemas.microsoft.com/office/powerpoint/2010/main" val="285780297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ADEF35BF-C4F5-4B44-8816-52D9C3ACC68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sp>
        <p:nvSpPr>
          <p:cNvPr id="5" name="Title 1">
            <a:extLst>
              <a:ext uri="{FF2B5EF4-FFF2-40B4-BE49-F238E27FC236}">
                <a16:creationId xmlns:a16="http://schemas.microsoft.com/office/drawing/2014/main" id="{C0DC47A7-E913-45B2-886C-5F465950317F}"/>
              </a:ext>
            </a:extLst>
          </p:cNvPr>
          <p:cNvSpPr>
            <a:spLocks noGrp="1"/>
          </p:cNvSpPr>
          <p:nvPr>
            <p:ph type="title"/>
          </p:nvPr>
        </p:nvSpPr>
        <p:spPr>
          <a:xfrm>
            <a:off x="418255" y="1262798"/>
            <a:ext cx="3352800" cy="1320800"/>
          </a:xfrm>
        </p:spPr>
        <p:txBody>
          <a:bodyPr anchor="ctr">
            <a:normAutofit/>
          </a:bodyPr>
          <a:lstStyle/>
          <a:p>
            <a:pPr eaLnBrk="1" hangingPunct="1">
              <a:lnSpc>
                <a:spcPct val="90000"/>
              </a:lnSpc>
            </a:pPr>
            <a:r>
              <a:rPr lang="en-US" altLang="en-US" sz="2800" b="1">
                <a:solidFill>
                  <a:srgbClr val="00B050"/>
                </a:solidFill>
              </a:rPr>
              <a:t>Reviewing the Service Plan</a:t>
            </a:r>
          </a:p>
        </p:txBody>
      </p:sp>
      <p:sp>
        <p:nvSpPr>
          <p:cNvPr id="6" name="Content Placeholder 2">
            <a:extLst>
              <a:ext uri="{FF2B5EF4-FFF2-40B4-BE49-F238E27FC236}">
                <a16:creationId xmlns:a16="http://schemas.microsoft.com/office/drawing/2014/main" id="{82FD2900-5BD0-4B89-8E66-E0A0E0B564EB}"/>
              </a:ext>
            </a:extLst>
          </p:cNvPr>
          <p:cNvSpPr txBox="1">
            <a:spLocks/>
          </p:cNvSpPr>
          <p:nvPr/>
        </p:nvSpPr>
        <p:spPr>
          <a:xfrm>
            <a:off x="672560" y="2723097"/>
            <a:ext cx="3352800" cy="3102612"/>
          </a:xfrm>
          <a:prstGeom prst="rect">
            <a:avLst/>
          </a:prstGeom>
        </p:spPr>
        <p:txBody>
          <a:bodyPr vert="horz" lIns="91440" tIns="45720" rIns="91440" bIns="45720" rtlCol="0" anchor="t">
            <a:normAutofit/>
          </a:bodyPr>
          <a:lstStyle>
            <a:lvl1pPr marL="0" indent="0" algn="l" defTabSz="457200" rtl="0" eaLnBrk="1" latinLnBrk="0" hangingPunct="1">
              <a:spcBef>
                <a:spcPts val="1000"/>
              </a:spcBef>
              <a:spcAft>
                <a:spcPts val="0"/>
              </a:spcAft>
              <a:buClr>
                <a:schemeClr val="accent1"/>
              </a:buClr>
              <a:buSzPct val="80000"/>
              <a:buFont typeface="Wingdings 3" charset="2"/>
              <a:buNone/>
              <a:defRPr sz="2000" kern="1200">
                <a:solidFill>
                  <a:schemeClr val="tx1">
                    <a:lumMod val="50000"/>
                    <a:lumOff val="50000"/>
                  </a:schemeClr>
                </a:solidFill>
                <a:latin typeface="+mn-lt"/>
                <a:ea typeface="+mn-ea"/>
                <a:cs typeface="+mn-cs"/>
              </a:defRPr>
            </a:lvl1pPr>
            <a:lvl2pPr marL="457200" indent="0" algn="l" defTabSz="457200" rtl="0" eaLnBrk="1" latinLnBrk="0" hangingPunct="1">
              <a:spcBef>
                <a:spcPts val="1000"/>
              </a:spcBef>
              <a:spcAft>
                <a:spcPts val="0"/>
              </a:spcAft>
              <a:buClr>
                <a:schemeClr val="accent1"/>
              </a:buClr>
              <a:buSzPct val="80000"/>
              <a:buFont typeface="Wingdings 3" charset="2"/>
              <a:buNone/>
              <a:defRPr sz="1800" kern="1200">
                <a:solidFill>
                  <a:schemeClr val="tx1">
                    <a:tint val="75000"/>
                  </a:schemeClr>
                </a:solidFill>
                <a:latin typeface="+mn-lt"/>
                <a:ea typeface="+mn-ea"/>
                <a:cs typeface="+mn-cs"/>
              </a:defRPr>
            </a:lvl2pPr>
            <a:lvl3pPr marL="914400" indent="0" algn="l"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3pPr>
            <a:lvl4pPr marL="1371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4pPr>
            <a:lvl5pPr marL="18288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5pPr>
            <a:lvl6pPr marL="22860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6pPr>
            <a:lvl7pPr marL="27432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7pPr>
            <a:lvl8pPr marL="32004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8pPr>
            <a:lvl9pPr marL="3657600" indent="0" algn="l"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9pPr>
          </a:lstStyle>
          <a:p>
            <a:pPr marL="274320" indent="-274320" fontAlgn="auto">
              <a:lnSpc>
                <a:spcPct val="90000"/>
              </a:lnSpc>
              <a:buClrTx/>
              <a:buFont typeface="Wingdings 2"/>
              <a:buChar char=""/>
              <a:defRPr/>
            </a:pPr>
            <a:r>
              <a:rPr lang="en-US" dirty="0">
                <a:solidFill>
                  <a:srgbClr val="0070C0"/>
                </a:solidFill>
                <a:latin typeface="+mj-lt"/>
              </a:rPr>
              <a:t>Review goals regularly and check on progress </a:t>
            </a:r>
          </a:p>
          <a:p>
            <a:pPr marL="274320" indent="-274320" fontAlgn="auto">
              <a:lnSpc>
                <a:spcPct val="90000"/>
              </a:lnSpc>
              <a:buClrTx/>
              <a:buFont typeface="Wingdings 2"/>
              <a:buChar char=""/>
              <a:defRPr/>
            </a:pPr>
            <a:r>
              <a:rPr lang="en-US" dirty="0">
                <a:solidFill>
                  <a:srgbClr val="0070C0"/>
                </a:solidFill>
                <a:latin typeface="+mj-lt"/>
              </a:rPr>
              <a:t>Cheerlead the program participant’s incremental changes </a:t>
            </a:r>
            <a:endParaRPr lang="en-US" i="1" dirty="0">
              <a:solidFill>
                <a:srgbClr val="0070C0"/>
              </a:solidFill>
              <a:latin typeface="+mj-lt"/>
            </a:endParaRPr>
          </a:p>
          <a:p>
            <a:pPr marL="274320" indent="-274320" fontAlgn="auto">
              <a:lnSpc>
                <a:spcPct val="90000"/>
              </a:lnSpc>
              <a:buClrTx/>
              <a:buFont typeface="Wingdings 2"/>
              <a:buChar char=""/>
              <a:defRPr/>
            </a:pPr>
            <a:r>
              <a:rPr lang="en-US" dirty="0">
                <a:solidFill>
                  <a:srgbClr val="0070C0"/>
                </a:solidFill>
                <a:latin typeface="+mj-lt"/>
              </a:rPr>
              <a:t>Periodic reviews and reassessments</a:t>
            </a:r>
          </a:p>
          <a:p>
            <a:pPr marL="274320" indent="-274320" fontAlgn="auto">
              <a:lnSpc>
                <a:spcPct val="90000"/>
              </a:lnSpc>
              <a:buClrTx/>
              <a:buFont typeface="Wingdings 2"/>
              <a:buChar char=""/>
              <a:defRPr/>
            </a:pPr>
            <a:r>
              <a:rPr lang="en-US" dirty="0">
                <a:solidFill>
                  <a:srgbClr val="0070C0"/>
                </a:solidFill>
                <a:latin typeface="+mj-lt"/>
              </a:rPr>
              <a:t>Document all changes</a:t>
            </a:r>
          </a:p>
          <a:p>
            <a:pPr marL="274320" indent="-274320" fontAlgn="auto">
              <a:lnSpc>
                <a:spcPct val="90000"/>
              </a:lnSpc>
              <a:buClr>
                <a:schemeClr val="accent3"/>
              </a:buClr>
              <a:buFont typeface="Wingdings 2"/>
              <a:buChar char=""/>
              <a:defRPr/>
            </a:pPr>
            <a:endParaRPr lang="en-US" dirty="0">
              <a:latin typeface="+mj-lt"/>
            </a:endParaRPr>
          </a:p>
        </p:txBody>
      </p:sp>
      <p:pic>
        <p:nvPicPr>
          <p:cNvPr id="7" name="Picture 9" descr="C:\Users\lindsey.bishop\AppData\Local\Microsoft\Windows\Temporary Internet Files\Content.IE5\URTFY88F\MC900383790[1].wmf">
            <a:extLst>
              <a:ext uri="{FF2B5EF4-FFF2-40B4-BE49-F238E27FC236}">
                <a16:creationId xmlns:a16="http://schemas.microsoft.com/office/drawing/2014/main" id="{DC3A9CEF-057A-49BF-B1BF-C836F222D7DC}"/>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tretch>
            <a:fillRect/>
          </a:stretch>
        </p:blipFill>
        <p:spPr bwMode="auto">
          <a:xfrm>
            <a:off x="4428342" y="1923198"/>
            <a:ext cx="1947210" cy="1685998"/>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7" descr="C:\Users\lindsey.bishop\AppData\Local\Microsoft\Windows\Temporary Internet Files\Content.IE5\5UZFCHV8\MP900407433[1].jpg">
            <a:extLst>
              <a:ext uri="{FF2B5EF4-FFF2-40B4-BE49-F238E27FC236}">
                <a16:creationId xmlns:a16="http://schemas.microsoft.com/office/drawing/2014/main" id="{5D4C9315-6662-41BD-A425-1E07C45D9B70}"/>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tretch>
            <a:fillRect/>
          </a:stretch>
        </p:blipFill>
        <p:spPr bwMode="auto">
          <a:xfrm>
            <a:off x="6778534" y="933574"/>
            <a:ext cx="1947211" cy="1992031"/>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5" descr="C:\Users\lindsey.bishop\AppData\Local\Microsoft\Windows\Temporary Internet Files\Content.IE5\BXA99D8C\MP900341476[1].jpg">
            <a:extLst>
              <a:ext uri="{FF2B5EF4-FFF2-40B4-BE49-F238E27FC236}">
                <a16:creationId xmlns:a16="http://schemas.microsoft.com/office/drawing/2014/main" id="{8FF7CE1A-164B-4539-9F1E-5226C260CF5F}"/>
              </a:ext>
            </a:extLst>
          </p:cNvPr>
          <p:cNvPicPr>
            <a:picLocks noChangeAspect="1" noChangeArrowheads="1"/>
          </p:cNvPicPr>
          <p:nvPr/>
        </p:nvPicPr>
        <p:blipFill>
          <a:blip r:embed="rId6" cstate="print">
            <a:extLst>
              <a:ext uri="{28A0092B-C50C-407E-A947-70E740481C1C}">
                <a14:useLocalDpi xmlns:a14="http://schemas.microsoft.com/office/drawing/2010/main" val="0"/>
              </a:ext>
            </a:extLst>
          </a:blip>
          <a:stretch>
            <a:fillRect/>
          </a:stretch>
        </p:blipFill>
        <p:spPr bwMode="auto">
          <a:xfrm>
            <a:off x="5687632" y="3849449"/>
            <a:ext cx="2266484" cy="2101611"/>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 name="Picture 9" descr="A close up of a sign&#10;&#10;Description automatically generated">
            <a:extLst>
              <a:ext uri="{FF2B5EF4-FFF2-40B4-BE49-F238E27FC236}">
                <a16:creationId xmlns:a16="http://schemas.microsoft.com/office/drawing/2014/main" id="{D232DDC6-012C-4B1C-A3F2-AEAE9E4B2D54}"/>
              </a:ext>
            </a:extLst>
          </p:cNvPr>
          <p:cNvPicPr>
            <a:picLocks noChangeAspect="1"/>
          </p:cNvPicPr>
          <p:nvPr/>
        </p:nvPicPr>
        <p:blipFill>
          <a:blip r:embed="rId7"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extLst>
      <p:ext uri="{BB962C8B-B14F-4D97-AF65-F5344CB8AC3E}">
        <p14:creationId xmlns:p14="http://schemas.microsoft.com/office/powerpoint/2010/main" val="419472330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itle 1">
            <a:extLst>
              <a:ext uri="{FF2B5EF4-FFF2-40B4-BE49-F238E27FC236}">
                <a16:creationId xmlns:a16="http://schemas.microsoft.com/office/drawing/2014/main" id="{5BC95C79-BBBA-4392-9886-D6CD0672BC59}"/>
              </a:ext>
            </a:extLst>
          </p:cNvPr>
          <p:cNvSpPr>
            <a:spLocks noGrp="1"/>
          </p:cNvSpPr>
          <p:nvPr>
            <p:ph type="title"/>
          </p:nvPr>
        </p:nvSpPr>
        <p:spPr>
          <a:xfrm>
            <a:off x="4343400" y="1560320"/>
            <a:ext cx="3224750" cy="3249131"/>
          </a:xfrm>
        </p:spPr>
        <p:txBody>
          <a:bodyPr vert="horz" lIns="91440" tIns="45720" rIns="91440" bIns="45720" rtlCol="0" anchor="b">
            <a:normAutofit/>
          </a:bodyPr>
          <a:lstStyle/>
          <a:p>
            <a:pPr>
              <a:defRPr/>
            </a:pPr>
            <a:r>
              <a:rPr lang="en-US" sz="5400" b="1">
                <a:solidFill>
                  <a:srgbClr val="00B050"/>
                </a:solidFill>
              </a:rPr>
              <a:t>Creating Case Notes</a:t>
            </a:r>
          </a:p>
        </p:txBody>
      </p:sp>
      <p:pic>
        <p:nvPicPr>
          <p:cNvPr id="7" name="Graphic 6" descr="Document">
            <a:extLst>
              <a:ext uri="{FF2B5EF4-FFF2-40B4-BE49-F238E27FC236}">
                <a16:creationId xmlns:a16="http://schemas.microsoft.com/office/drawing/2014/main" id="{DB0EB6A3-DE90-447A-BF52-96652530484A}"/>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761187" y="2019229"/>
            <a:ext cx="2824269" cy="2824269"/>
          </a:xfrm>
          <a:prstGeom prst="rect">
            <a:avLst/>
          </a:prstGeom>
        </p:spPr>
      </p:pic>
    </p:spTree>
    <p:extLst>
      <p:ext uri="{BB962C8B-B14F-4D97-AF65-F5344CB8AC3E}">
        <p14:creationId xmlns:p14="http://schemas.microsoft.com/office/powerpoint/2010/main" val="135169024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itle 1">
            <a:extLst>
              <a:ext uri="{FF2B5EF4-FFF2-40B4-BE49-F238E27FC236}">
                <a16:creationId xmlns:a16="http://schemas.microsoft.com/office/drawing/2014/main" id="{75C57C3D-CA2D-440A-80E3-ED1B8212682F}"/>
              </a:ext>
            </a:extLst>
          </p:cNvPr>
          <p:cNvSpPr>
            <a:spLocks noGrp="1"/>
          </p:cNvSpPr>
          <p:nvPr>
            <p:ph type="title"/>
          </p:nvPr>
        </p:nvSpPr>
        <p:spPr>
          <a:xfrm>
            <a:off x="944808" y="1053259"/>
            <a:ext cx="6447501" cy="1320800"/>
          </a:xfrm>
        </p:spPr>
        <p:txBody>
          <a:bodyPr>
            <a:normAutofit fontScale="90000"/>
          </a:bodyPr>
          <a:lstStyle/>
          <a:p>
            <a:pPr eaLnBrk="1" hangingPunct="1"/>
            <a:r>
              <a:rPr lang="en-US" altLang="en-US" b="1" dirty="0">
                <a:solidFill>
                  <a:srgbClr val="00B050"/>
                </a:solidFill>
              </a:rPr>
              <a:t>Case Notes: </a:t>
            </a:r>
            <a:br>
              <a:rPr lang="en-US" altLang="en-US" b="1" dirty="0">
                <a:solidFill>
                  <a:srgbClr val="00B050"/>
                </a:solidFill>
              </a:rPr>
            </a:br>
            <a:r>
              <a:rPr lang="en-US" altLang="en-US" b="1" dirty="0">
                <a:solidFill>
                  <a:srgbClr val="00B050"/>
                </a:solidFill>
              </a:rPr>
              <a:t>The Body of the Case Record</a:t>
            </a:r>
          </a:p>
        </p:txBody>
      </p:sp>
      <p:graphicFrame>
        <p:nvGraphicFramePr>
          <p:cNvPr id="7" name="Content Placeholder 2">
            <a:extLst>
              <a:ext uri="{FF2B5EF4-FFF2-40B4-BE49-F238E27FC236}">
                <a16:creationId xmlns:a16="http://schemas.microsoft.com/office/drawing/2014/main" id="{A0E1A132-13D7-4934-9455-7D6DDE004F64}"/>
              </a:ext>
            </a:extLst>
          </p:cNvPr>
          <p:cNvGraphicFramePr>
            <a:graphicFrameLocks/>
          </p:cNvGraphicFramePr>
          <p:nvPr>
            <p:extLst>
              <p:ext uri="{D42A27DB-BD31-4B8C-83A1-F6EECF244321}">
                <p14:modId xmlns:p14="http://schemas.microsoft.com/office/powerpoint/2010/main" val="655191131"/>
              </p:ext>
            </p:extLst>
          </p:nvPr>
        </p:nvGraphicFramePr>
        <p:xfrm>
          <a:off x="909216" y="2514600"/>
          <a:ext cx="6447234" cy="3881437"/>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243669531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Content Placeholder 2">
            <a:extLst>
              <a:ext uri="{FF2B5EF4-FFF2-40B4-BE49-F238E27FC236}">
                <a16:creationId xmlns:a16="http://schemas.microsoft.com/office/drawing/2014/main" id="{31264382-4E21-4A64-A758-B7C667E0AED7}"/>
              </a:ext>
            </a:extLst>
          </p:cNvPr>
          <p:cNvSpPr txBox="1">
            <a:spLocks/>
          </p:cNvSpPr>
          <p:nvPr/>
        </p:nvSpPr>
        <p:spPr>
          <a:xfrm>
            <a:off x="1135150" y="2286000"/>
            <a:ext cx="6858000" cy="5715000"/>
          </a:xfrm>
          <a:prstGeom prst="rect">
            <a:avLst/>
          </a:prstGeom>
        </p:spPr>
        <p:txBody>
          <a:bodyPr vert="horz" lIns="91440" tIns="45720" rIns="91440" bIns="45720" rtlCol="0" anchor="t">
            <a:normAutofit fontScale="62500" lnSpcReduction="20000"/>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algn="l" fontAlgn="auto">
              <a:buFont typeface="Wingdings 2" panose="05020102010507070707" pitchFamily="18" charset="2"/>
              <a:buNone/>
              <a:defRPr/>
            </a:pPr>
            <a:r>
              <a:rPr lang="en-US" sz="2800" dirty="0">
                <a:solidFill>
                  <a:srgbClr val="002060"/>
                </a:solidFill>
                <a:latin typeface="+mj-lt"/>
              </a:rPr>
              <a:t>program participant Name  ___________ Date &amp; Time of Contact  ________</a:t>
            </a:r>
          </a:p>
          <a:p>
            <a:pPr algn="l" fontAlgn="auto">
              <a:buFont typeface="Wingdings 2" panose="05020102010507070707" pitchFamily="18" charset="2"/>
              <a:buNone/>
              <a:defRPr/>
            </a:pPr>
            <a:r>
              <a:rPr lang="en-US" sz="2800" dirty="0">
                <a:solidFill>
                  <a:srgbClr val="002060"/>
                </a:solidFill>
                <a:latin typeface="+mj-lt"/>
              </a:rPr>
              <a:t>Contact Type: Phone, Office, Home, Other</a:t>
            </a:r>
          </a:p>
          <a:p>
            <a:pPr algn="l" fontAlgn="auto">
              <a:buFont typeface="Wingdings 2" panose="05020102010507070707" pitchFamily="18" charset="2"/>
              <a:buNone/>
              <a:defRPr/>
            </a:pPr>
            <a:r>
              <a:rPr lang="en-US" sz="2800" dirty="0">
                <a:solidFill>
                  <a:srgbClr val="002060"/>
                </a:solidFill>
                <a:latin typeface="+mj-lt"/>
              </a:rPr>
              <a:t>Others present______________________________________</a:t>
            </a:r>
          </a:p>
          <a:p>
            <a:pPr algn="l" fontAlgn="auto">
              <a:buClrTx/>
              <a:buFont typeface="Wingdings" pitchFamily="2" charset="2"/>
              <a:buChar char="q"/>
              <a:defRPr/>
            </a:pPr>
            <a:r>
              <a:rPr lang="en-US" sz="2800" dirty="0">
                <a:solidFill>
                  <a:srgbClr val="002060"/>
                </a:solidFill>
                <a:latin typeface="+mj-lt"/>
              </a:rPr>
              <a:t> Reviewed Service Plan  </a:t>
            </a:r>
          </a:p>
          <a:p>
            <a:pPr algn="l" fontAlgn="auto">
              <a:buFont typeface="Wingdings 2" panose="05020102010507070707" pitchFamily="18" charset="2"/>
              <a:buNone/>
              <a:defRPr/>
            </a:pPr>
            <a:r>
              <a:rPr lang="en-US" sz="2800" dirty="0">
                <a:solidFill>
                  <a:srgbClr val="002060"/>
                </a:solidFill>
                <a:latin typeface="+mj-lt"/>
              </a:rPr>
              <a:t>Service Plan updates  ________________________________</a:t>
            </a:r>
          </a:p>
          <a:p>
            <a:pPr algn="l" fontAlgn="auto">
              <a:buFont typeface="Wingdings 2" panose="05020102010507070707" pitchFamily="18" charset="2"/>
              <a:buNone/>
              <a:defRPr/>
            </a:pPr>
            <a:r>
              <a:rPr lang="en-US" sz="2800" dirty="0">
                <a:solidFill>
                  <a:srgbClr val="002060"/>
                </a:solidFill>
                <a:latin typeface="+mj-lt"/>
              </a:rPr>
              <a:t>Focus of session/Progress_____________________________</a:t>
            </a:r>
          </a:p>
          <a:p>
            <a:pPr algn="l" fontAlgn="auto">
              <a:buFont typeface="Wingdings 2" panose="05020102010507070707" pitchFamily="18" charset="2"/>
              <a:buNone/>
              <a:defRPr/>
            </a:pPr>
            <a:r>
              <a:rPr lang="en-US" sz="2800" dirty="0">
                <a:solidFill>
                  <a:srgbClr val="002060"/>
                </a:solidFill>
                <a:latin typeface="+mj-lt"/>
              </a:rPr>
              <a:t>Follow through tasks and timelines   ____________________</a:t>
            </a:r>
          </a:p>
          <a:p>
            <a:pPr algn="l" fontAlgn="auto">
              <a:buFont typeface="Wingdings 2" panose="05020102010507070707" pitchFamily="18" charset="2"/>
              <a:buNone/>
              <a:defRPr/>
            </a:pPr>
            <a:r>
              <a:rPr lang="en-US" sz="2800" dirty="0">
                <a:solidFill>
                  <a:srgbClr val="002060"/>
                </a:solidFill>
                <a:latin typeface="+mj-lt"/>
              </a:rPr>
              <a:t>Referrals  __________________________________________</a:t>
            </a:r>
          </a:p>
          <a:p>
            <a:pPr algn="l" fontAlgn="auto">
              <a:buFont typeface="Wingdings 2" panose="05020102010507070707" pitchFamily="18" charset="2"/>
              <a:buNone/>
              <a:defRPr/>
            </a:pPr>
            <a:r>
              <a:rPr lang="en-US" sz="2800" dirty="0">
                <a:solidFill>
                  <a:srgbClr val="002060"/>
                </a:solidFill>
                <a:latin typeface="+mj-lt"/>
              </a:rPr>
              <a:t>care manager Signature ______________________________</a:t>
            </a:r>
          </a:p>
          <a:p>
            <a:pPr algn="l" fontAlgn="auto">
              <a:buFont typeface="Wingdings 2" panose="05020102010507070707" pitchFamily="18" charset="2"/>
              <a:buNone/>
              <a:defRPr/>
            </a:pPr>
            <a:r>
              <a:rPr lang="en-US" sz="2800" dirty="0">
                <a:solidFill>
                  <a:srgbClr val="002060"/>
                </a:solidFill>
                <a:latin typeface="+mj-lt"/>
              </a:rPr>
              <a:t>Date of Case Note___________________</a:t>
            </a:r>
          </a:p>
          <a:p>
            <a:pPr fontAlgn="auto">
              <a:buFont typeface="Wingdings 2" panose="05020102010507070707" pitchFamily="18" charset="2"/>
              <a:buNone/>
              <a:defRPr/>
            </a:pPr>
            <a:r>
              <a:rPr lang="en-US" sz="1200" dirty="0">
                <a:latin typeface="+mj-lt"/>
              </a:rPr>
              <a:t> </a:t>
            </a:r>
          </a:p>
          <a:p>
            <a:pPr fontAlgn="auto">
              <a:buFont typeface="Wingdings 2" panose="05020102010507070707" pitchFamily="18" charset="2"/>
              <a:buNone/>
              <a:defRPr/>
            </a:pPr>
            <a:r>
              <a:rPr lang="en-US" sz="1100" b="1" dirty="0">
                <a:latin typeface="+mj-lt"/>
              </a:rPr>
              <a:t> </a:t>
            </a:r>
            <a:endParaRPr lang="en-US" sz="1100" dirty="0">
              <a:latin typeface="+mj-lt"/>
            </a:endParaRPr>
          </a:p>
        </p:txBody>
      </p:sp>
      <p:sp>
        <p:nvSpPr>
          <p:cNvPr id="7" name="Title 1">
            <a:extLst>
              <a:ext uri="{FF2B5EF4-FFF2-40B4-BE49-F238E27FC236}">
                <a16:creationId xmlns:a16="http://schemas.microsoft.com/office/drawing/2014/main" id="{4E7C84A7-D86A-4AAE-A1D2-D35D431949A4}"/>
              </a:ext>
            </a:extLst>
          </p:cNvPr>
          <p:cNvSpPr txBox="1">
            <a:spLocks/>
          </p:cNvSpPr>
          <p:nvPr/>
        </p:nvSpPr>
        <p:spPr>
          <a:xfrm>
            <a:off x="1981200" y="1066800"/>
            <a:ext cx="4648200" cy="990600"/>
          </a:xfrm>
          <a:prstGeom prst="rect">
            <a:avLst/>
          </a:prstGeom>
        </p:spPr>
        <p:txBody>
          <a:bodyPr vert="horz" lIns="91440" tIns="45720" rIns="91440" bIns="45720" rtlCol="0" anchor="b">
            <a:normAutofit fontScale="75000" lnSpcReduction="20000"/>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fontAlgn="auto">
              <a:spcAft>
                <a:spcPts val="0"/>
              </a:spcAft>
            </a:pPr>
            <a:br>
              <a:rPr lang="en-US" altLang="en-US">
                <a:solidFill>
                  <a:schemeClr val="tx1"/>
                </a:solidFill>
              </a:rPr>
            </a:br>
            <a:r>
              <a:rPr lang="en-US" altLang="en-US" sz="4000" u="sng">
                <a:solidFill>
                  <a:schemeClr val="tx1"/>
                </a:solidFill>
              </a:rPr>
              <a:t>Sample Case Note</a:t>
            </a:r>
          </a:p>
        </p:txBody>
      </p:sp>
    </p:spTree>
    <p:extLst>
      <p:ext uri="{BB962C8B-B14F-4D97-AF65-F5344CB8AC3E}">
        <p14:creationId xmlns:p14="http://schemas.microsoft.com/office/powerpoint/2010/main" val="332539850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itle 1">
            <a:extLst>
              <a:ext uri="{FF2B5EF4-FFF2-40B4-BE49-F238E27FC236}">
                <a16:creationId xmlns:a16="http://schemas.microsoft.com/office/drawing/2014/main" id="{7701BE8C-11E4-4E92-A044-5E1F3778EF06}"/>
              </a:ext>
            </a:extLst>
          </p:cNvPr>
          <p:cNvSpPr txBox="1">
            <a:spLocks/>
          </p:cNvSpPr>
          <p:nvPr/>
        </p:nvSpPr>
        <p:spPr>
          <a:xfrm>
            <a:off x="762000" y="1562523"/>
            <a:ext cx="7091464" cy="382205"/>
          </a:xfrm>
          <a:prstGeom prst="rect">
            <a:avLst/>
          </a:prstGeom>
        </p:spPr>
        <p:txBody>
          <a:bodyPr vert="horz" lIns="91440" tIns="45720" rIns="91440" bIns="45720" rtlCol="0" anchor="b">
            <a:noAutofit/>
          </a:bodyPr>
          <a:lstStyle>
            <a:lvl1pPr algn="r" defTabSz="457200" rtl="0" eaLnBrk="1" latinLnBrk="0" hangingPunct="1">
              <a:spcBef>
                <a:spcPct val="0"/>
              </a:spcBef>
              <a:buNone/>
              <a:defRPr sz="54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fontAlgn="auto">
              <a:spcAft>
                <a:spcPts val="0"/>
              </a:spcAft>
            </a:pPr>
            <a:r>
              <a:rPr lang="en-US" altLang="en-US" sz="3000" u="sng">
                <a:solidFill>
                  <a:schemeClr val="tx1"/>
                </a:solidFill>
              </a:rPr>
              <a:t>   Services Provided Checklist</a:t>
            </a:r>
          </a:p>
        </p:txBody>
      </p:sp>
      <p:sp>
        <p:nvSpPr>
          <p:cNvPr id="7" name="TextBox 6">
            <a:extLst>
              <a:ext uri="{FF2B5EF4-FFF2-40B4-BE49-F238E27FC236}">
                <a16:creationId xmlns:a16="http://schemas.microsoft.com/office/drawing/2014/main" id="{24CA70AF-CA3E-4CF2-B1B5-862DF8EE5AE6}"/>
              </a:ext>
            </a:extLst>
          </p:cNvPr>
          <p:cNvSpPr txBox="1"/>
          <p:nvPr/>
        </p:nvSpPr>
        <p:spPr>
          <a:xfrm>
            <a:off x="594198" y="2078293"/>
            <a:ext cx="7656479" cy="707886"/>
          </a:xfrm>
          <a:prstGeom prst="rect">
            <a:avLst/>
          </a:prstGeom>
          <a:noFill/>
        </p:spPr>
        <p:txBody>
          <a:bodyPr wrap="square">
            <a:spAutoFit/>
          </a:bodyPr>
          <a:lstStyle/>
          <a:p>
            <a:pPr>
              <a:defRPr/>
            </a:pPr>
            <a:r>
              <a:rPr lang="en-US" sz="2000" dirty="0">
                <a:latin typeface="Calibri" panose="020F0502020204030204" pitchFamily="34" charset="0"/>
                <a:cs typeface="Calibri" panose="020F0502020204030204" pitchFamily="34" charset="0"/>
              </a:rPr>
              <a:t>program participant Name ____________________ Date of Contact_____________</a:t>
            </a:r>
          </a:p>
        </p:txBody>
      </p:sp>
      <p:sp>
        <p:nvSpPr>
          <p:cNvPr id="8" name="Content Placeholder 2">
            <a:extLst>
              <a:ext uri="{FF2B5EF4-FFF2-40B4-BE49-F238E27FC236}">
                <a16:creationId xmlns:a16="http://schemas.microsoft.com/office/drawing/2014/main" id="{FC6ADF6E-47D4-4163-B7D8-A0DDC2A22846}"/>
              </a:ext>
            </a:extLst>
          </p:cNvPr>
          <p:cNvSpPr txBox="1">
            <a:spLocks/>
          </p:cNvSpPr>
          <p:nvPr/>
        </p:nvSpPr>
        <p:spPr>
          <a:xfrm>
            <a:off x="457200" y="2768658"/>
            <a:ext cx="2933700" cy="2882361"/>
          </a:xfrm>
          <a:prstGeom prst="rect">
            <a:avLst/>
          </a:prstGeom>
        </p:spPr>
        <p:txBody>
          <a:bodyPr vert="horz" lIns="91440" tIns="45720" rIns="91440" bIns="45720" rtlCol="0" anchor="t">
            <a:normAutofit lnSpcReduction="10000"/>
          </a:bodyPr>
          <a:lstStyle>
            <a:lvl1pPr marL="0" indent="0" algn="r" defTabSz="457200" rtl="0" eaLnBrk="1" latinLnBrk="0" hangingPunct="1">
              <a:spcBef>
                <a:spcPts val="1000"/>
              </a:spcBef>
              <a:spcAft>
                <a:spcPts val="0"/>
              </a:spcAft>
              <a:buClr>
                <a:schemeClr val="accent1"/>
              </a:buClr>
              <a:buSzPct val="80000"/>
              <a:buFont typeface="Wingdings 3" charset="2"/>
              <a:buNone/>
              <a:defRPr sz="1800" kern="1200">
                <a:solidFill>
                  <a:schemeClr val="tx1">
                    <a:lumMod val="50000"/>
                    <a:lumOff val="50000"/>
                  </a:schemeClr>
                </a:solidFill>
                <a:latin typeface="+mn-lt"/>
                <a:ea typeface="+mn-ea"/>
                <a:cs typeface="+mn-cs"/>
              </a:defRPr>
            </a:lvl1pPr>
            <a:lvl2pPr marL="457200" indent="0" algn="ctr" defTabSz="457200" rtl="0" eaLnBrk="1" latinLnBrk="0" hangingPunct="1">
              <a:spcBef>
                <a:spcPts val="1000"/>
              </a:spcBef>
              <a:spcAft>
                <a:spcPts val="0"/>
              </a:spcAft>
              <a:buClr>
                <a:schemeClr val="accent1"/>
              </a:buClr>
              <a:buSzPct val="80000"/>
              <a:buFont typeface="Wingdings 3" charset="2"/>
              <a:buNone/>
              <a:defRPr sz="1600" kern="1200">
                <a:solidFill>
                  <a:schemeClr val="tx1">
                    <a:tint val="75000"/>
                  </a:schemeClr>
                </a:solidFill>
                <a:latin typeface="+mn-lt"/>
                <a:ea typeface="+mn-ea"/>
                <a:cs typeface="+mn-cs"/>
              </a:defRPr>
            </a:lvl2pPr>
            <a:lvl3pPr marL="914400" indent="0" algn="ctr" defTabSz="457200" rtl="0" eaLnBrk="1" latinLnBrk="0" hangingPunct="1">
              <a:spcBef>
                <a:spcPts val="1000"/>
              </a:spcBef>
              <a:spcAft>
                <a:spcPts val="0"/>
              </a:spcAft>
              <a:buClr>
                <a:schemeClr val="accent1"/>
              </a:buClr>
              <a:buSzPct val="80000"/>
              <a:buFont typeface="Wingdings 3" charset="2"/>
              <a:buNone/>
              <a:defRPr sz="1400" kern="1200">
                <a:solidFill>
                  <a:schemeClr val="tx1">
                    <a:tint val="75000"/>
                  </a:schemeClr>
                </a:solidFill>
                <a:latin typeface="+mn-lt"/>
                <a:ea typeface="+mn-ea"/>
                <a:cs typeface="+mn-cs"/>
              </a:defRPr>
            </a:lvl3pPr>
            <a:lvl4pPr marL="1371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4pPr>
            <a:lvl5pPr marL="18288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5pPr>
            <a:lvl6pPr marL="22860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6pPr>
            <a:lvl7pPr marL="27432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7pPr>
            <a:lvl8pPr marL="32004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8pPr>
            <a:lvl9pPr marL="3657600" indent="0" algn="ctr" defTabSz="457200" rtl="0" eaLnBrk="1" latinLnBrk="0" hangingPunct="1">
              <a:spcBef>
                <a:spcPts val="1000"/>
              </a:spcBef>
              <a:spcAft>
                <a:spcPts val="0"/>
              </a:spcAft>
              <a:buClr>
                <a:schemeClr val="accent1"/>
              </a:buClr>
              <a:buSzPct val="80000"/>
              <a:buFont typeface="Wingdings 3" charset="2"/>
              <a:buNone/>
              <a:defRPr sz="1200" kern="1200">
                <a:solidFill>
                  <a:schemeClr val="tx1">
                    <a:tint val="75000"/>
                  </a:schemeClr>
                </a:solidFill>
                <a:latin typeface="+mn-lt"/>
                <a:ea typeface="+mn-ea"/>
                <a:cs typeface="+mn-cs"/>
              </a:defRPr>
            </a:lvl9pPr>
          </a:lstStyle>
          <a:p>
            <a:pPr marL="274320" indent="-274320" algn="l" fontAlgn="auto">
              <a:buClr>
                <a:schemeClr val="accent3"/>
              </a:buClr>
              <a:buFont typeface="Wingdings 2"/>
              <a:buNone/>
              <a:defRPr/>
            </a:pPr>
            <a:r>
              <a:rPr lang="en-US" sz="2000">
                <a:latin typeface="+mj-lt"/>
              </a:rPr>
              <a:t>□ </a:t>
            </a:r>
            <a:r>
              <a:rPr lang="en-US" sz="1900">
                <a:solidFill>
                  <a:schemeClr val="tx1"/>
                </a:solidFill>
                <a:latin typeface="Calibri" panose="020F0502020204030204" pitchFamily="34" charset="0"/>
                <a:cs typeface="Calibri" panose="020F0502020204030204" pitchFamily="34" charset="0"/>
              </a:rPr>
              <a:t>Advocacy</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Alcohol use</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Case Management</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Childcare</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Children’s Services</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Education</a:t>
            </a:r>
          </a:p>
          <a:p>
            <a:pPr marL="274320" indent="-274320" algn="l" fontAlgn="auto">
              <a:buClr>
                <a:schemeClr val="accent3"/>
              </a:buClr>
              <a:buFont typeface="Wingdings 2"/>
              <a:buNone/>
              <a:defRPr/>
            </a:pPr>
            <a:r>
              <a:rPr lang="en-US" sz="1900">
                <a:solidFill>
                  <a:schemeClr val="tx1"/>
                </a:solidFill>
                <a:latin typeface="Calibri" panose="020F0502020204030204" pitchFamily="34" charset="0"/>
                <a:cs typeface="Calibri" panose="020F0502020204030204" pitchFamily="34" charset="0"/>
              </a:rPr>
              <a:t>□ Employment</a:t>
            </a: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sz="2000">
              <a:latin typeface="+mj-lt"/>
            </a:endParaRPr>
          </a:p>
          <a:p>
            <a:pPr marL="274320" indent="-274320" fontAlgn="auto">
              <a:buClr>
                <a:schemeClr val="accent3"/>
              </a:buClr>
              <a:buFont typeface="Wingdings 2"/>
              <a:buNone/>
              <a:defRPr/>
            </a:pPr>
            <a:endParaRPr lang="en-US">
              <a:latin typeface="+mj-lt"/>
            </a:endParaRPr>
          </a:p>
        </p:txBody>
      </p:sp>
      <p:sp>
        <p:nvSpPr>
          <p:cNvPr id="9" name="TextBox 8">
            <a:extLst>
              <a:ext uri="{FF2B5EF4-FFF2-40B4-BE49-F238E27FC236}">
                <a16:creationId xmlns:a16="http://schemas.microsoft.com/office/drawing/2014/main" id="{03A09842-D787-4AFB-8989-A86AA08D7A1B}"/>
              </a:ext>
            </a:extLst>
          </p:cNvPr>
          <p:cNvSpPr txBox="1"/>
          <p:nvPr/>
        </p:nvSpPr>
        <p:spPr>
          <a:xfrm>
            <a:off x="5939550" y="2768658"/>
            <a:ext cx="2974486" cy="2600712"/>
          </a:xfrm>
          <a:prstGeom prst="rect">
            <a:avLst/>
          </a:prstGeom>
          <a:noFill/>
        </p:spPr>
        <p:txBody>
          <a:bodyPr wrap="square">
            <a:spAutoFit/>
          </a:bodyPr>
          <a:lstStyle/>
          <a:p>
            <a:pPr fontAlgn="auto">
              <a:spcBef>
                <a:spcPts val="0"/>
              </a:spcBef>
              <a:spcAft>
                <a:spcPts val="600"/>
              </a:spcAft>
              <a:defRPr/>
            </a:pPr>
            <a:r>
              <a:rPr lang="en-US" sz="1900">
                <a:latin typeface="Calibri" pitchFamily="34" charset="0"/>
              </a:rPr>
              <a:t>□ Legal Services Referral</a:t>
            </a:r>
          </a:p>
          <a:p>
            <a:pPr fontAlgn="auto">
              <a:spcBef>
                <a:spcPts val="0"/>
              </a:spcBef>
              <a:spcAft>
                <a:spcPts val="600"/>
              </a:spcAft>
              <a:defRPr/>
            </a:pPr>
            <a:r>
              <a:rPr lang="en-US" sz="1900">
                <a:latin typeface="Calibri" pitchFamily="34" charset="0"/>
              </a:rPr>
              <a:t>□ Life Skills Counseling</a:t>
            </a:r>
          </a:p>
          <a:p>
            <a:pPr fontAlgn="auto">
              <a:spcBef>
                <a:spcPts val="0"/>
              </a:spcBef>
              <a:spcAft>
                <a:spcPts val="600"/>
              </a:spcAft>
              <a:defRPr/>
            </a:pPr>
            <a:r>
              <a:rPr lang="en-US" sz="1900">
                <a:latin typeface="Calibri" pitchFamily="34" charset="0"/>
              </a:rPr>
              <a:t>□ Mental Health Services</a:t>
            </a:r>
          </a:p>
          <a:p>
            <a:pPr fontAlgn="auto">
              <a:spcBef>
                <a:spcPts val="0"/>
              </a:spcBef>
              <a:spcAft>
                <a:spcPts val="600"/>
              </a:spcAft>
              <a:defRPr/>
            </a:pPr>
            <a:r>
              <a:rPr lang="en-US" sz="1900">
                <a:latin typeface="Calibri" pitchFamily="34" charset="0"/>
              </a:rPr>
              <a:t>□ Outreach</a:t>
            </a:r>
          </a:p>
          <a:p>
            <a:pPr fontAlgn="auto">
              <a:spcBef>
                <a:spcPts val="0"/>
              </a:spcBef>
              <a:spcAft>
                <a:spcPts val="600"/>
              </a:spcAft>
              <a:defRPr/>
            </a:pPr>
            <a:r>
              <a:rPr lang="en-US" sz="1900">
                <a:latin typeface="Calibri" pitchFamily="34" charset="0"/>
              </a:rPr>
              <a:t>□ Substance use Services</a:t>
            </a:r>
          </a:p>
          <a:p>
            <a:pPr fontAlgn="auto">
              <a:spcBef>
                <a:spcPts val="0"/>
              </a:spcBef>
              <a:spcAft>
                <a:spcPts val="600"/>
              </a:spcAft>
              <a:defRPr/>
            </a:pPr>
            <a:r>
              <a:rPr lang="en-US" sz="1900">
                <a:latin typeface="Calibri" pitchFamily="34" charset="0"/>
              </a:rPr>
              <a:t>□ Transportation</a:t>
            </a:r>
          </a:p>
          <a:p>
            <a:pPr fontAlgn="auto">
              <a:spcBef>
                <a:spcPts val="0"/>
              </a:spcBef>
              <a:spcAft>
                <a:spcPts val="600"/>
              </a:spcAft>
              <a:defRPr/>
            </a:pPr>
            <a:r>
              <a:rPr lang="en-US" sz="1900">
                <a:latin typeface="Calibri" pitchFamily="34" charset="0"/>
              </a:rPr>
              <a:t>□ Other ________________</a:t>
            </a:r>
          </a:p>
        </p:txBody>
      </p:sp>
      <p:sp>
        <p:nvSpPr>
          <p:cNvPr id="10" name="TextBox 4">
            <a:extLst>
              <a:ext uri="{FF2B5EF4-FFF2-40B4-BE49-F238E27FC236}">
                <a16:creationId xmlns:a16="http://schemas.microsoft.com/office/drawing/2014/main" id="{86365824-4C1D-42FB-8650-FD8836E40654}"/>
              </a:ext>
            </a:extLst>
          </p:cNvPr>
          <p:cNvSpPr txBox="1">
            <a:spLocks noChangeArrowheads="1"/>
          </p:cNvSpPr>
          <p:nvPr/>
        </p:nvSpPr>
        <p:spPr bwMode="auto">
          <a:xfrm>
            <a:off x="1622492" y="5619690"/>
            <a:ext cx="5899016"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lr>
                <a:srgbClr val="0BD0D9"/>
              </a:buClr>
              <a:buSzPct val="95000"/>
              <a:buFont typeface="Wingdings 2" panose="05020102010507070707" pitchFamily="18" charset="2"/>
              <a:buChar char=""/>
              <a:defRPr sz="2600">
                <a:solidFill>
                  <a:schemeClr val="tx1"/>
                </a:solidFill>
                <a:latin typeface="Constantia" panose="02030602050306030303" pitchFamily="18" charset="0"/>
              </a:defRPr>
            </a:lvl1pPr>
            <a:lvl2pPr marL="742950" indent="-285750" eaLnBrk="0" hangingPunct="0">
              <a:spcBef>
                <a:spcPct val="20000"/>
              </a:spcBef>
              <a:buClr>
                <a:schemeClr val="accent1"/>
              </a:buClr>
              <a:buSzPct val="85000"/>
              <a:buFont typeface="Wingdings 2" panose="05020102010507070707" pitchFamily="18" charset="2"/>
              <a:buChar char=""/>
              <a:defRPr sz="2400">
                <a:solidFill>
                  <a:schemeClr val="tx1"/>
                </a:solidFill>
                <a:latin typeface="Constantia" panose="02030602050306030303" pitchFamily="18" charset="0"/>
              </a:defRPr>
            </a:lvl2pPr>
            <a:lvl3pPr marL="1143000" indent="-228600" eaLnBrk="0" hangingPunct="0">
              <a:spcBef>
                <a:spcPct val="20000"/>
              </a:spcBef>
              <a:buClr>
                <a:schemeClr val="accent2"/>
              </a:buClr>
              <a:buSzPct val="70000"/>
              <a:buFont typeface="Wingdings 2" panose="05020102010507070707" pitchFamily="18" charset="2"/>
              <a:buChar char=""/>
              <a:defRPr sz="2100">
                <a:solidFill>
                  <a:schemeClr val="tx1"/>
                </a:solidFill>
                <a:latin typeface="Constantia" panose="02030602050306030303" pitchFamily="18" charset="0"/>
              </a:defRPr>
            </a:lvl3pPr>
            <a:lvl4pPr marL="1600200" indent="-228600" eaLnBrk="0" hangingPunct="0">
              <a:spcBef>
                <a:spcPct val="20000"/>
              </a:spcBef>
              <a:buClr>
                <a:srgbClr val="0BD0D9"/>
              </a:buClr>
              <a:buSzPct val="65000"/>
              <a:buFont typeface="Wingdings 2" panose="05020102010507070707" pitchFamily="18" charset="2"/>
              <a:buChar char=""/>
              <a:defRPr sz="2000">
                <a:solidFill>
                  <a:schemeClr val="tx1"/>
                </a:solidFill>
                <a:latin typeface="Constantia" panose="02030602050306030303" pitchFamily="18" charset="0"/>
              </a:defRPr>
            </a:lvl4pPr>
            <a:lvl5pPr marL="2057400" indent="-228600" eaLnBrk="0" hangingPunct="0">
              <a:spcBef>
                <a:spcPct val="20000"/>
              </a:spcBef>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5pPr>
            <a:lvl6pPr marL="25146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6pPr>
            <a:lvl7pPr marL="29718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7pPr>
            <a:lvl8pPr marL="34290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8pPr>
            <a:lvl9pPr marL="3886200" indent="-228600" eaLnBrk="0" fontAlgn="base" hangingPunct="0">
              <a:spcBef>
                <a:spcPct val="20000"/>
              </a:spcBef>
              <a:spcAft>
                <a:spcPct val="0"/>
              </a:spcAft>
              <a:buClr>
                <a:srgbClr val="10CF9B"/>
              </a:buClr>
              <a:buSzPct val="65000"/>
              <a:buFont typeface="Wingdings 2" panose="05020102010507070707" pitchFamily="18" charset="2"/>
              <a:buChar char=""/>
              <a:defRPr sz="2000">
                <a:solidFill>
                  <a:schemeClr val="tx1"/>
                </a:solidFill>
                <a:latin typeface="Constantia" panose="02030602050306030303" pitchFamily="18" charset="0"/>
              </a:defRPr>
            </a:lvl9pPr>
          </a:lstStyle>
          <a:p>
            <a:pPr eaLnBrk="1" hangingPunct="1">
              <a:spcBef>
                <a:spcPct val="0"/>
              </a:spcBef>
              <a:buClrTx/>
              <a:buSzTx/>
              <a:buFontTx/>
              <a:buNone/>
            </a:pPr>
            <a:r>
              <a:rPr lang="en-US" altLang="en-US" sz="2000" dirty="0">
                <a:latin typeface="Calibri" panose="020F0502020204030204" pitchFamily="34" charset="0"/>
              </a:rPr>
              <a:t>care manager ______________Date:__________</a:t>
            </a:r>
          </a:p>
        </p:txBody>
      </p:sp>
      <p:sp>
        <p:nvSpPr>
          <p:cNvPr id="11" name="TextBox 10">
            <a:extLst>
              <a:ext uri="{FF2B5EF4-FFF2-40B4-BE49-F238E27FC236}">
                <a16:creationId xmlns:a16="http://schemas.microsoft.com/office/drawing/2014/main" id="{DCDF4E75-0968-4F8E-A301-7287D9D2913D}"/>
              </a:ext>
            </a:extLst>
          </p:cNvPr>
          <p:cNvSpPr txBox="1"/>
          <p:nvPr/>
        </p:nvSpPr>
        <p:spPr>
          <a:xfrm>
            <a:off x="2937753" y="2741713"/>
            <a:ext cx="2815349" cy="2739211"/>
          </a:xfrm>
          <a:prstGeom prst="rect">
            <a:avLst/>
          </a:prstGeom>
          <a:noFill/>
        </p:spPr>
        <p:txBody>
          <a:bodyPr wrap="square">
            <a:spAutoFit/>
          </a:bodyPr>
          <a:lstStyle/>
          <a:p>
            <a:pPr marL="274320" indent="-274320" fontAlgn="auto">
              <a:spcAft>
                <a:spcPts val="600"/>
              </a:spcAft>
              <a:buClr>
                <a:schemeClr val="accent3"/>
              </a:buClr>
              <a:defRPr/>
            </a:pPr>
            <a:r>
              <a:rPr lang="en-US" sz="1900" dirty="0">
                <a:solidFill>
                  <a:schemeClr val="tx1"/>
                </a:solidFill>
                <a:latin typeface="Calibri" panose="020F0502020204030204" pitchFamily="34" charset="0"/>
                <a:cs typeface="Calibri" panose="020F0502020204030204" pitchFamily="34" charset="0"/>
              </a:rPr>
              <a:t>□ English as a Second Language</a:t>
            </a:r>
          </a:p>
          <a:p>
            <a:pPr marL="274320" indent="-274320" fontAlgn="auto">
              <a:spcAft>
                <a:spcPts val="600"/>
              </a:spcAft>
              <a:buClr>
                <a:schemeClr val="accent3"/>
              </a:buClr>
              <a:defRPr/>
            </a:pPr>
            <a:r>
              <a:rPr lang="en-US" sz="1900" dirty="0">
                <a:solidFill>
                  <a:schemeClr val="tx1"/>
                </a:solidFill>
                <a:latin typeface="Calibri" panose="020F0502020204030204" pitchFamily="34" charset="0"/>
                <a:cs typeface="Calibri" panose="020F0502020204030204" pitchFamily="34" charset="0"/>
              </a:rPr>
              <a:t>□ Follow-up Services</a:t>
            </a:r>
            <a:endParaRPr lang="en-US" sz="1900" dirty="0">
              <a:latin typeface="+mj-lt"/>
            </a:endParaRPr>
          </a:p>
          <a:p>
            <a:pPr marL="274320" indent="-274320" fontAlgn="auto">
              <a:spcAft>
                <a:spcPts val="600"/>
              </a:spcAft>
              <a:buClr>
                <a:schemeClr val="accent3"/>
              </a:buClr>
              <a:buFont typeface="Wingdings 2"/>
              <a:buNone/>
              <a:defRPr/>
            </a:pPr>
            <a:r>
              <a:rPr lang="en-US" sz="1900" dirty="0">
                <a:latin typeface="Calibri" pitchFamily="34" charset="0"/>
              </a:rPr>
              <a:t>□ Food Stamps Screening</a:t>
            </a:r>
          </a:p>
          <a:p>
            <a:pPr fontAlgn="auto">
              <a:spcBef>
                <a:spcPts val="0"/>
              </a:spcBef>
              <a:spcAft>
                <a:spcPts val="600"/>
              </a:spcAft>
              <a:defRPr/>
            </a:pPr>
            <a:r>
              <a:rPr lang="en-US" sz="1900" dirty="0">
                <a:latin typeface="Calibri" pitchFamily="34" charset="0"/>
              </a:rPr>
              <a:t>□ Health / Dental / Vision Services</a:t>
            </a:r>
          </a:p>
          <a:p>
            <a:pPr fontAlgn="auto">
              <a:spcBef>
                <a:spcPts val="0"/>
              </a:spcBef>
              <a:spcAft>
                <a:spcPts val="600"/>
              </a:spcAft>
              <a:defRPr/>
            </a:pPr>
            <a:r>
              <a:rPr lang="en-US" sz="1900" dirty="0">
                <a:latin typeface="Calibri" pitchFamily="34" charset="0"/>
              </a:rPr>
              <a:t>□ Housing Placement / Inspection</a:t>
            </a:r>
          </a:p>
        </p:txBody>
      </p:sp>
    </p:spTree>
    <p:extLst>
      <p:ext uri="{BB962C8B-B14F-4D97-AF65-F5344CB8AC3E}">
        <p14:creationId xmlns:p14="http://schemas.microsoft.com/office/powerpoint/2010/main" val="410721677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ext Placeholder 2">
            <a:extLst>
              <a:ext uri="{FF2B5EF4-FFF2-40B4-BE49-F238E27FC236}">
                <a16:creationId xmlns:a16="http://schemas.microsoft.com/office/drawing/2014/main" id="{A6A100EA-8944-45B8-BFC2-C1527F69D304}"/>
              </a:ext>
            </a:extLst>
          </p:cNvPr>
          <p:cNvSpPr>
            <a:spLocks noGrp="1"/>
          </p:cNvSpPr>
          <p:nvPr>
            <p:ph type="body" idx="1"/>
          </p:nvPr>
        </p:nvSpPr>
        <p:spPr>
          <a:xfrm>
            <a:off x="1651920" y="5065298"/>
            <a:ext cx="6347715" cy="860400"/>
          </a:xfrm>
        </p:spPr>
        <p:txBody>
          <a:bodyPr/>
          <a:lstStyle/>
          <a:p>
            <a:pPr eaLnBrk="1" hangingPunct="1"/>
            <a:r>
              <a:rPr lang="en-US" altLang="en-US" sz="4000" b="1">
                <a:solidFill>
                  <a:schemeClr val="tx1"/>
                </a:solidFill>
              </a:rPr>
              <a:t>Reporting Your Work</a:t>
            </a:r>
          </a:p>
        </p:txBody>
      </p:sp>
      <p:pic>
        <p:nvPicPr>
          <p:cNvPr id="7" name="Picture 4" descr="C:\Users\lindsey.bishop\AppData\Local\Microsoft\Windows\Temporary Internet Files\Content.IE5\5UZFCHV8\MC900366112[1].wmf">
            <a:extLst>
              <a:ext uri="{FF2B5EF4-FFF2-40B4-BE49-F238E27FC236}">
                <a16:creationId xmlns:a16="http://schemas.microsoft.com/office/drawing/2014/main" id="{1FD37C15-5291-4961-AEB2-01BD309A5021}"/>
              </a:ext>
            </a:extLst>
          </p:cNvP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109120" y="1255298"/>
            <a:ext cx="4481513" cy="35131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89513193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Background pattern&#10;&#10;Description automatically generated">
            <a:extLst>
              <a:ext uri="{FF2B5EF4-FFF2-40B4-BE49-F238E27FC236}">
                <a16:creationId xmlns:a16="http://schemas.microsoft.com/office/drawing/2014/main" id="{D3A2FE4C-F972-40C6-8D63-14315AD7703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0"/>
            <a:ext cx="9144000" cy="6857999"/>
          </a:xfrm>
          <a:prstGeom prst="rect">
            <a:avLst/>
          </a:prstGeom>
        </p:spPr>
      </p:pic>
      <p:sp>
        <p:nvSpPr>
          <p:cNvPr id="2" name="Title 1"/>
          <p:cNvSpPr>
            <a:spLocks noGrp="1"/>
          </p:cNvSpPr>
          <p:nvPr>
            <p:ph type="title"/>
          </p:nvPr>
        </p:nvSpPr>
        <p:spPr>
          <a:xfrm>
            <a:off x="762000" y="1524000"/>
            <a:ext cx="6347713" cy="1320800"/>
          </a:xfrm>
        </p:spPr>
        <p:txBody>
          <a:bodyPr rtlCol="0">
            <a:normAutofit/>
          </a:bodyPr>
          <a:lstStyle/>
          <a:p>
            <a:pPr eaLnBrk="1" fontAlgn="auto" hangingPunct="1">
              <a:spcAft>
                <a:spcPts val="0"/>
              </a:spcAft>
              <a:defRPr/>
            </a:pPr>
            <a:r>
              <a:rPr lang="en-US" b="1">
                <a:solidFill>
                  <a:srgbClr val="00B050"/>
                </a:solidFill>
              </a:rPr>
              <a:t>IDHS Supportive Housing Program Reporting:</a:t>
            </a:r>
            <a:endParaRPr lang="en-US">
              <a:solidFill>
                <a:srgbClr val="00B050"/>
              </a:solidFill>
            </a:endParaRPr>
          </a:p>
        </p:txBody>
      </p:sp>
      <p:sp>
        <p:nvSpPr>
          <p:cNvPr id="97283" name="Content Placeholder 2"/>
          <p:cNvSpPr>
            <a:spLocks noGrp="1"/>
          </p:cNvSpPr>
          <p:nvPr>
            <p:ph idx="1"/>
          </p:nvPr>
        </p:nvSpPr>
        <p:spPr>
          <a:xfrm>
            <a:off x="1295400" y="2970741"/>
            <a:ext cx="6347714" cy="3880773"/>
          </a:xfrm>
        </p:spPr>
        <p:txBody>
          <a:bodyPr>
            <a:normAutofit/>
          </a:bodyPr>
          <a:lstStyle/>
          <a:p>
            <a:pPr eaLnBrk="1" hangingPunct="1"/>
            <a:r>
              <a:rPr lang="en-US" altLang="en-US" sz="2000">
                <a:solidFill>
                  <a:srgbClr val="0070C0"/>
                </a:solidFill>
              </a:rPr>
              <a:t>IL Homeless Reporting Portal</a:t>
            </a:r>
          </a:p>
          <a:p>
            <a:pPr lvl="1" eaLnBrk="1" hangingPunct="1"/>
            <a:r>
              <a:rPr lang="en-US" altLang="en-US" sz="2000">
                <a:solidFill>
                  <a:srgbClr val="0070C0"/>
                </a:solidFill>
              </a:rPr>
              <a:t>web-based quarterly reporting system</a:t>
            </a:r>
          </a:p>
          <a:p>
            <a:pPr lvl="1" eaLnBrk="1" hangingPunct="1"/>
            <a:r>
              <a:rPr lang="en-US" altLang="en-US" sz="2000">
                <a:solidFill>
                  <a:srgbClr val="0070C0"/>
                </a:solidFill>
                <a:hlinkClick r:id="rId4">
                  <a:extLst>
                    <a:ext uri="{A12FA001-AC4F-418D-AE19-62706E023703}">
                      <ahyp:hlinkClr xmlns:ahyp="http://schemas.microsoft.com/office/drawing/2018/hyperlinkcolor" val="tx"/>
                    </a:ext>
                  </a:extLst>
                </a:hlinkClick>
              </a:rPr>
              <a:t>www.ilhomelessreport.org</a:t>
            </a:r>
            <a:endParaRPr lang="en-US" altLang="en-US" sz="2000">
              <a:solidFill>
                <a:srgbClr val="0070C0"/>
              </a:solidFill>
            </a:endParaRPr>
          </a:p>
          <a:p>
            <a:pPr eaLnBrk="1" hangingPunct="1"/>
            <a:r>
              <a:rPr lang="en-US" altLang="en-US" sz="2000">
                <a:solidFill>
                  <a:srgbClr val="0070C0"/>
                </a:solidFill>
              </a:rPr>
              <a:t>Compatible with federal homeless programs</a:t>
            </a:r>
          </a:p>
          <a:p>
            <a:pPr eaLnBrk="1" hangingPunct="1"/>
            <a:r>
              <a:rPr lang="en-US" altLang="en-US" sz="2000">
                <a:solidFill>
                  <a:srgbClr val="0070C0"/>
                </a:solidFill>
              </a:rPr>
              <a:t>SHP providers submit monthly &amp; quarterly service and financial web-based reports to the Bureau</a:t>
            </a:r>
          </a:p>
        </p:txBody>
      </p:sp>
      <p:pic>
        <p:nvPicPr>
          <p:cNvPr id="5" name="Picture 4" descr="A close up of a sign&#10;&#10;Description automatically generated">
            <a:extLst>
              <a:ext uri="{FF2B5EF4-FFF2-40B4-BE49-F238E27FC236}">
                <a16:creationId xmlns:a16="http://schemas.microsoft.com/office/drawing/2014/main" id="{47702AAB-0D94-48A6-9505-5C5240C4773C}"/>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74638"/>
            <a:ext cx="9144000" cy="1143000"/>
          </a:xfrm>
        </p:spPr>
        <p:txBody>
          <a:bodyPr rtlCol="0">
            <a:normAutofit fontScale="90000"/>
          </a:bodyPr>
          <a:lstStyle/>
          <a:p>
            <a:pPr lvl="1" eaLnBrk="1" fontAlgn="auto" hangingPunct="1">
              <a:spcAft>
                <a:spcPts val="0"/>
              </a:spcAft>
              <a:defRPr/>
            </a:pPr>
            <a:r>
              <a:rPr lang="en-US" b="1">
                <a:solidFill>
                  <a:sysClr val="windowText" lastClr="000000"/>
                </a:solidFill>
                <a:latin typeface="+mj-lt"/>
              </a:rPr>
              <a:t>IL Homeless Reporting Portal Home Page</a:t>
            </a:r>
            <a:br>
              <a:rPr lang="en-US" b="1">
                <a:solidFill>
                  <a:sysClr val="windowText" lastClr="000000"/>
                </a:solidFill>
                <a:latin typeface="+mj-lt"/>
              </a:rPr>
            </a:br>
            <a:r>
              <a:rPr lang="en-US">
                <a:solidFill>
                  <a:sysClr val="windowText" lastClr="000000"/>
                </a:solidFill>
                <a:latin typeface="+mj-lt"/>
                <a:hlinkClick r:id="rId3"/>
              </a:rPr>
              <a:t>www.ilhomelessreport.org</a:t>
            </a:r>
            <a:br>
              <a:rPr lang="en-US" sz="1800">
                <a:solidFill>
                  <a:sysClr val="windowText" lastClr="000000"/>
                </a:solidFill>
              </a:rPr>
            </a:br>
            <a:br>
              <a:rPr lang="en-US" sz="1800" b="1">
                <a:solidFill>
                  <a:sysClr val="windowText" lastClr="000000"/>
                </a:solidFill>
              </a:rPr>
            </a:br>
            <a:endParaRPr lang="en-US" sz="1800">
              <a:solidFill>
                <a:sysClr val="windowText" lastClr="000000"/>
              </a:solidFill>
            </a:endParaRPr>
          </a:p>
        </p:txBody>
      </p:sp>
      <p:sp>
        <p:nvSpPr>
          <p:cNvPr id="116739" name="Content Placeholder 2"/>
          <p:cNvSpPr>
            <a:spLocks noGrp="1"/>
          </p:cNvSpPr>
          <p:nvPr>
            <p:ph idx="1"/>
          </p:nvPr>
        </p:nvSpPr>
        <p:spPr>
          <a:xfrm>
            <a:off x="457200" y="1219200"/>
            <a:ext cx="8229600" cy="4525963"/>
          </a:xfrm>
        </p:spPr>
        <p:txBody>
          <a:bodyPr/>
          <a:lstStyle/>
          <a:p>
            <a:pPr eaLnBrk="1" hangingPunct="1"/>
            <a:r>
              <a:rPr lang="en-US" altLang="en-US"/>
              <a:t>Click login</a:t>
            </a:r>
          </a:p>
          <a:p>
            <a:pPr eaLnBrk="1" hangingPunct="1"/>
            <a:r>
              <a:rPr lang="en-US" altLang="en-US"/>
              <a:t>Enter Username and password</a:t>
            </a:r>
          </a:p>
        </p:txBody>
      </p:sp>
      <p:pic>
        <p:nvPicPr>
          <p:cNvPr id="116740"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0" y="236220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42AFE448-8DF9-4862-AAC8-22ECA54942C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sp>
        <p:nvSpPr>
          <p:cNvPr id="2" name="Slide Number Placeholder 1"/>
          <p:cNvSpPr>
            <a:spLocks noGrp="1"/>
          </p:cNvSpPr>
          <p:nvPr>
            <p:ph type="sldNum" sz="quarter" idx="12"/>
          </p:nvPr>
        </p:nvSpPr>
        <p:spPr/>
        <p:txBody>
          <a:bodyPr/>
          <a:lstStyle/>
          <a:p>
            <a:fld id="{F885DC84-5076-4F20-AF39-BE82E7609329}" type="slidenum">
              <a:rPr lang="en-US" smtClean="0"/>
              <a:pPr/>
              <a:t>29</a:t>
            </a:fld>
            <a:endParaRPr lang="en-US"/>
          </a:p>
        </p:txBody>
      </p:sp>
      <p:pic>
        <p:nvPicPr>
          <p:cNvPr id="5" name="Picture 4">
            <a:extLst>
              <a:ext uri="{FF2B5EF4-FFF2-40B4-BE49-F238E27FC236}">
                <a16:creationId xmlns:a16="http://schemas.microsoft.com/office/drawing/2014/main" id="{C642C65A-85B0-4F4B-804D-60371AAB5E8B}"/>
              </a:ext>
            </a:extLst>
          </p:cNvPr>
          <p:cNvPicPr>
            <a:picLocks noChangeAspect="1"/>
          </p:cNvPicPr>
          <p:nvPr/>
        </p:nvPicPr>
        <p:blipFill rotWithShape="1">
          <a:blip r:embed="rId4"/>
          <a:srcRect l="50284" t="13610" r="990" b="38659"/>
          <a:stretch/>
        </p:blipFill>
        <p:spPr>
          <a:xfrm>
            <a:off x="101885" y="85804"/>
            <a:ext cx="8940230" cy="6686391"/>
          </a:xfrm>
          <a:prstGeom prst="rect">
            <a:avLst/>
          </a:prstGeom>
        </p:spPr>
      </p:pic>
    </p:spTree>
    <p:extLst>
      <p:ext uri="{BB962C8B-B14F-4D97-AF65-F5344CB8AC3E}">
        <p14:creationId xmlns:p14="http://schemas.microsoft.com/office/powerpoint/2010/main" val="167754709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810" name="Title 1"/>
          <p:cNvSpPr>
            <a:spLocks noGrp="1"/>
          </p:cNvSpPr>
          <p:nvPr>
            <p:ph type="title"/>
          </p:nvPr>
        </p:nvSpPr>
        <p:spPr/>
        <p:txBody>
          <a:bodyPr/>
          <a:lstStyle/>
          <a:p>
            <a:pPr eaLnBrk="1" hangingPunct="1"/>
            <a:endParaRPr lang="en-US" altLang="en-US"/>
          </a:p>
        </p:txBody>
      </p:sp>
      <p:sp>
        <p:nvSpPr>
          <p:cNvPr id="119811" name="Content Placeholder 2"/>
          <p:cNvSpPr>
            <a:spLocks noGrp="1"/>
          </p:cNvSpPr>
          <p:nvPr>
            <p:ph idx="1"/>
          </p:nvPr>
        </p:nvSpPr>
        <p:spPr/>
        <p:txBody>
          <a:bodyPr/>
          <a:lstStyle/>
          <a:p>
            <a:pPr eaLnBrk="1" hangingPunct="1"/>
            <a:endParaRPr lang="en-US" altLang="en-US"/>
          </a:p>
        </p:txBody>
      </p:sp>
      <p:pic>
        <p:nvPicPr>
          <p:cNvPr id="119812"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9813" name="TextBox 5"/>
          <p:cNvSpPr txBox="1">
            <a:spLocks noChangeArrowheads="1"/>
          </p:cNvSpPr>
          <p:nvPr/>
        </p:nvSpPr>
        <p:spPr bwMode="auto">
          <a:xfrm>
            <a:off x="5867400" y="2286000"/>
            <a:ext cx="2819400" cy="138430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2800">
                <a:solidFill>
                  <a:srgbClr val="000000"/>
                </a:solidFill>
              </a:rPr>
              <a:t>Select the IDHS Fiscal Year and click submit</a:t>
            </a:r>
          </a:p>
        </p:txBody>
      </p:sp>
      <p:cxnSp>
        <p:nvCxnSpPr>
          <p:cNvPr id="8" name="Straight Arrow Connector 7"/>
          <p:cNvCxnSpPr>
            <a:stCxn id="119813" idx="1"/>
          </p:cNvCxnSpPr>
          <p:nvPr/>
        </p:nvCxnSpPr>
        <p:spPr>
          <a:xfrm rot="10800000">
            <a:off x="2743200" y="2057400"/>
            <a:ext cx="3124200" cy="920750"/>
          </a:xfrm>
          <a:prstGeom prst="straightConnector1">
            <a:avLst/>
          </a:prstGeom>
          <a:ln>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0834" name="Title 1"/>
          <p:cNvSpPr>
            <a:spLocks noGrp="1"/>
          </p:cNvSpPr>
          <p:nvPr>
            <p:ph type="title"/>
          </p:nvPr>
        </p:nvSpPr>
        <p:spPr/>
        <p:txBody>
          <a:bodyPr/>
          <a:lstStyle/>
          <a:p>
            <a:pPr eaLnBrk="1" hangingPunct="1"/>
            <a:endParaRPr lang="en-US" altLang="en-US"/>
          </a:p>
        </p:txBody>
      </p:sp>
      <p:sp>
        <p:nvSpPr>
          <p:cNvPr id="120835" name="Content Placeholder 2"/>
          <p:cNvSpPr>
            <a:spLocks noGrp="1"/>
          </p:cNvSpPr>
          <p:nvPr>
            <p:ph idx="1"/>
          </p:nvPr>
        </p:nvSpPr>
        <p:spPr/>
        <p:txBody>
          <a:bodyPr/>
          <a:lstStyle/>
          <a:p>
            <a:pPr eaLnBrk="1" hangingPunct="1"/>
            <a:endParaRPr lang="en-US" altLang="en-US"/>
          </a:p>
        </p:txBody>
      </p:sp>
      <p:pic>
        <p:nvPicPr>
          <p:cNvPr id="12083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4488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0837" name="TextBox 4"/>
          <p:cNvSpPr txBox="1">
            <a:spLocks noChangeArrowheads="1"/>
          </p:cNvSpPr>
          <p:nvPr/>
        </p:nvSpPr>
        <p:spPr bwMode="auto">
          <a:xfrm>
            <a:off x="4495800" y="5257800"/>
            <a:ext cx="4343400" cy="769441"/>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2200" b="1">
                <a:solidFill>
                  <a:srgbClr val="000000"/>
                </a:solidFill>
              </a:rPr>
              <a:t>Under Supportive Housing Select the Program  and click Submit</a:t>
            </a:r>
          </a:p>
        </p:txBody>
      </p:sp>
      <p:cxnSp>
        <p:nvCxnSpPr>
          <p:cNvPr id="7" name="Straight Arrow Connector 6"/>
          <p:cNvCxnSpPr>
            <a:stCxn id="120837" idx="0"/>
          </p:cNvCxnSpPr>
          <p:nvPr/>
        </p:nvCxnSpPr>
        <p:spPr>
          <a:xfrm flipV="1">
            <a:off x="6667500" y="4648200"/>
            <a:ext cx="2476500" cy="6096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9" name="Straight Arrow Connector 8"/>
          <p:cNvCxnSpPr>
            <a:stCxn id="120837" idx="1"/>
          </p:cNvCxnSpPr>
          <p:nvPr/>
        </p:nvCxnSpPr>
        <p:spPr>
          <a:xfrm flipH="1" flipV="1">
            <a:off x="2743200" y="5105401"/>
            <a:ext cx="1752600" cy="53712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8" name="Title 1"/>
          <p:cNvSpPr>
            <a:spLocks noGrp="1"/>
          </p:cNvSpPr>
          <p:nvPr>
            <p:ph type="title"/>
          </p:nvPr>
        </p:nvSpPr>
        <p:spPr/>
        <p:txBody>
          <a:bodyPr/>
          <a:lstStyle/>
          <a:p>
            <a:pPr eaLnBrk="1" hangingPunct="1"/>
            <a:endParaRPr lang="en-US" altLang="en-US"/>
          </a:p>
        </p:txBody>
      </p:sp>
      <p:sp>
        <p:nvSpPr>
          <p:cNvPr id="121859" name="Content Placeholder 2"/>
          <p:cNvSpPr>
            <a:spLocks noGrp="1"/>
          </p:cNvSpPr>
          <p:nvPr>
            <p:ph idx="1"/>
          </p:nvPr>
        </p:nvSpPr>
        <p:spPr/>
        <p:txBody>
          <a:bodyPr/>
          <a:lstStyle/>
          <a:p>
            <a:pPr eaLnBrk="1" hangingPunct="1"/>
            <a:endParaRPr lang="en-US" altLang="en-US"/>
          </a:p>
        </p:txBody>
      </p:sp>
      <p:pic>
        <p:nvPicPr>
          <p:cNvPr id="12186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1861" name="TextBox 4"/>
          <p:cNvSpPr txBox="1">
            <a:spLocks noChangeArrowheads="1"/>
          </p:cNvSpPr>
          <p:nvPr/>
        </p:nvSpPr>
        <p:spPr bwMode="auto">
          <a:xfrm>
            <a:off x="1981200" y="3276600"/>
            <a:ext cx="3124200" cy="1107996"/>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2200">
                <a:solidFill>
                  <a:srgbClr val="000000"/>
                </a:solidFill>
              </a:rPr>
              <a:t>This page includes the Agency, Program Name and Contract Number</a:t>
            </a:r>
          </a:p>
        </p:txBody>
      </p:sp>
      <p:cxnSp>
        <p:nvCxnSpPr>
          <p:cNvPr id="7" name="Straight Arrow Connector 6"/>
          <p:cNvCxnSpPr/>
          <p:nvPr/>
        </p:nvCxnSpPr>
        <p:spPr>
          <a:xfrm rot="5400000" flipH="1" flipV="1">
            <a:off x="2095501" y="2705100"/>
            <a:ext cx="1143000" cy="3175"/>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21863" name="TextBox 8"/>
          <p:cNvSpPr txBox="1">
            <a:spLocks noChangeArrowheads="1"/>
          </p:cNvSpPr>
          <p:nvPr/>
        </p:nvSpPr>
        <p:spPr bwMode="auto">
          <a:xfrm>
            <a:off x="5638800" y="3276600"/>
            <a:ext cx="2667000" cy="120015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2400">
                <a:solidFill>
                  <a:srgbClr val="000000"/>
                </a:solidFill>
              </a:rPr>
              <a:t>Select the Quarter and Click Load Quarter</a:t>
            </a:r>
          </a:p>
        </p:txBody>
      </p:sp>
      <p:cxnSp>
        <p:nvCxnSpPr>
          <p:cNvPr id="11" name="Straight Arrow Connector 10"/>
          <p:cNvCxnSpPr/>
          <p:nvPr/>
        </p:nvCxnSpPr>
        <p:spPr>
          <a:xfrm rot="5400000" flipH="1" flipV="1">
            <a:off x="6324600" y="2667000"/>
            <a:ext cx="1220788" cy="1588"/>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2" name="Title 1"/>
          <p:cNvSpPr>
            <a:spLocks noGrp="1"/>
          </p:cNvSpPr>
          <p:nvPr>
            <p:ph type="title"/>
          </p:nvPr>
        </p:nvSpPr>
        <p:spPr/>
        <p:txBody>
          <a:bodyPr/>
          <a:lstStyle/>
          <a:p>
            <a:pPr eaLnBrk="1" hangingPunct="1"/>
            <a:endParaRPr lang="en-US" altLang="en-US"/>
          </a:p>
        </p:txBody>
      </p:sp>
      <p:sp>
        <p:nvSpPr>
          <p:cNvPr id="122883" name="Content Placeholder 2"/>
          <p:cNvSpPr>
            <a:spLocks noGrp="1"/>
          </p:cNvSpPr>
          <p:nvPr>
            <p:ph idx="1"/>
          </p:nvPr>
        </p:nvSpPr>
        <p:spPr/>
        <p:txBody>
          <a:bodyPr/>
          <a:lstStyle/>
          <a:p>
            <a:pPr eaLnBrk="1" hangingPunct="1"/>
            <a:endParaRPr lang="en-US" altLang="en-US"/>
          </a:p>
        </p:txBody>
      </p:sp>
      <p:pic>
        <p:nvPicPr>
          <p:cNvPr id="12288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553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885" name="TextBox 4"/>
          <p:cNvSpPr txBox="1">
            <a:spLocks noChangeArrowheads="1"/>
          </p:cNvSpPr>
          <p:nvPr/>
        </p:nvSpPr>
        <p:spPr bwMode="auto">
          <a:xfrm>
            <a:off x="0" y="4953000"/>
            <a:ext cx="9144000" cy="1785104"/>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200">
                <a:solidFill>
                  <a:srgbClr val="000000"/>
                </a:solidFill>
              </a:rPr>
              <a:t>This is the first screen after downloading the quarter &amp; is the 1</a:t>
            </a:r>
            <a:r>
              <a:rPr lang="en-US" altLang="en-US" sz="2200" baseline="30000">
                <a:solidFill>
                  <a:srgbClr val="000000"/>
                </a:solidFill>
              </a:rPr>
              <a:t>st</a:t>
            </a:r>
            <a:r>
              <a:rPr lang="en-US" altLang="en-US" sz="2200">
                <a:solidFill>
                  <a:srgbClr val="000000"/>
                </a:solidFill>
              </a:rPr>
              <a:t> of 22 Steps to complete the entire Service Quarterly Report.</a:t>
            </a:r>
          </a:p>
          <a:p>
            <a:pPr eaLnBrk="1" hangingPunct="1">
              <a:spcBef>
                <a:spcPct val="0"/>
              </a:spcBef>
              <a:buFontTx/>
              <a:buNone/>
            </a:pPr>
            <a:r>
              <a:rPr lang="en-US" altLang="en-US" sz="2200">
                <a:solidFill>
                  <a:srgbClr val="000000"/>
                </a:solidFill>
              </a:rPr>
              <a:t>Click Save Entries after completing each step &amp; Click Next Step to continue entering data</a:t>
            </a:r>
          </a:p>
          <a:p>
            <a:pPr eaLnBrk="1" hangingPunct="1">
              <a:spcBef>
                <a:spcPct val="0"/>
              </a:spcBef>
              <a:buFontTx/>
              <a:buNone/>
            </a:pPr>
            <a:r>
              <a:rPr lang="en-US" altLang="en-US" sz="2200">
                <a:solidFill>
                  <a:srgbClr val="000000"/>
                </a:solidFill>
              </a:rPr>
              <a:t>During the 1</a:t>
            </a:r>
            <a:r>
              <a:rPr lang="en-US" altLang="en-US" sz="2200" baseline="30000">
                <a:solidFill>
                  <a:srgbClr val="000000"/>
                </a:solidFill>
              </a:rPr>
              <a:t>st</a:t>
            </a:r>
            <a:r>
              <a:rPr lang="en-US" altLang="en-US" sz="2200">
                <a:solidFill>
                  <a:srgbClr val="000000"/>
                </a:solidFill>
              </a:rPr>
              <a:t> quarter, all participants are considered new in SH.</a:t>
            </a:r>
          </a:p>
        </p:txBody>
      </p:sp>
      <p:cxnSp>
        <p:nvCxnSpPr>
          <p:cNvPr id="9" name="Straight Arrow Connector 8"/>
          <p:cNvCxnSpPr/>
          <p:nvPr/>
        </p:nvCxnSpPr>
        <p:spPr>
          <a:xfrm rot="5400000" flipH="1" flipV="1">
            <a:off x="5449888" y="4686300"/>
            <a:ext cx="379412" cy="1588"/>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0" name="Straight Arrow Connector 9"/>
          <p:cNvCxnSpPr/>
          <p:nvPr/>
        </p:nvCxnSpPr>
        <p:spPr>
          <a:xfrm flipV="1">
            <a:off x="2438400" y="4800600"/>
            <a:ext cx="685800" cy="1524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906" name="Title 1"/>
          <p:cNvSpPr>
            <a:spLocks noGrp="1"/>
          </p:cNvSpPr>
          <p:nvPr>
            <p:ph type="title"/>
          </p:nvPr>
        </p:nvSpPr>
        <p:spPr/>
        <p:txBody>
          <a:bodyPr/>
          <a:lstStyle/>
          <a:p>
            <a:pPr eaLnBrk="1" hangingPunct="1"/>
            <a:endParaRPr lang="en-US" altLang="en-US"/>
          </a:p>
        </p:txBody>
      </p:sp>
      <p:sp>
        <p:nvSpPr>
          <p:cNvPr id="123907" name="Content Placeholder 2"/>
          <p:cNvSpPr>
            <a:spLocks noGrp="1"/>
          </p:cNvSpPr>
          <p:nvPr>
            <p:ph idx="1"/>
          </p:nvPr>
        </p:nvSpPr>
        <p:spPr/>
        <p:txBody>
          <a:bodyPr/>
          <a:lstStyle/>
          <a:p>
            <a:pPr eaLnBrk="1" hangingPunct="1"/>
            <a:endParaRPr lang="en-US" altLang="en-US"/>
          </a:p>
        </p:txBody>
      </p:sp>
      <p:pic>
        <p:nvPicPr>
          <p:cNvPr id="123908"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62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D57D19E0-5EA9-4632-BE9E-8C0EA632E3D2}"/>
              </a:ext>
            </a:extLst>
          </p:cNvPr>
          <p:cNvPicPr>
            <a:picLocks noChangeAspect="1"/>
          </p:cNvPicPr>
          <p:nvPr/>
        </p:nvPicPr>
        <p:blipFill rotWithShape="1">
          <a:blip r:embed="rId3"/>
          <a:srcRect t="10185" r="66667" b="5760"/>
          <a:stretch/>
        </p:blipFill>
        <p:spPr>
          <a:xfrm>
            <a:off x="0" y="0"/>
            <a:ext cx="9144000" cy="6857999"/>
          </a:xfrm>
          <a:prstGeom prst="rect">
            <a:avLst/>
          </a:prstGeom>
        </p:spPr>
      </p:pic>
    </p:spTree>
    <p:extLst>
      <p:ext uri="{BB962C8B-B14F-4D97-AF65-F5344CB8AC3E}">
        <p14:creationId xmlns:p14="http://schemas.microsoft.com/office/powerpoint/2010/main" val="254802797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14CAAB07-AA42-499D-9998-FD96E40A1AB6}"/>
              </a:ext>
            </a:extLst>
          </p:cNvPr>
          <p:cNvPicPr>
            <a:picLocks noChangeAspect="1"/>
          </p:cNvPicPr>
          <p:nvPr/>
        </p:nvPicPr>
        <p:blipFill rotWithShape="1">
          <a:blip r:embed="rId3"/>
          <a:srcRect t="10184" r="67499" b="19032"/>
          <a:stretch/>
        </p:blipFill>
        <p:spPr>
          <a:xfrm>
            <a:off x="0" y="152400"/>
            <a:ext cx="9144000" cy="6781800"/>
          </a:xfrm>
          <a:prstGeom prst="rect">
            <a:avLst/>
          </a:prstGeom>
        </p:spPr>
      </p:pic>
      <p:sp>
        <p:nvSpPr>
          <p:cNvPr id="3" name="Rectangle: Rounded Corners 1">
            <a:extLst>
              <a:ext uri="{FF2B5EF4-FFF2-40B4-BE49-F238E27FC236}">
                <a16:creationId xmlns:a16="http://schemas.microsoft.com/office/drawing/2014/main" id="{DC448DED-0C85-4979-85C4-5E8C76970EAC}"/>
              </a:ext>
            </a:extLst>
          </p:cNvPr>
          <p:cNvSpPr/>
          <p:nvPr/>
        </p:nvSpPr>
        <p:spPr>
          <a:xfrm>
            <a:off x="886265" y="1139483"/>
            <a:ext cx="1547446" cy="675249"/>
          </a:xfrm>
          <a:prstGeom prst="roundRect">
            <a:avLst/>
          </a:prstGeom>
          <a:solidFill>
            <a:schemeClr val="bg1">
              <a:lumMod val="8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311423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30" name="Title 1"/>
          <p:cNvSpPr>
            <a:spLocks noGrp="1"/>
          </p:cNvSpPr>
          <p:nvPr>
            <p:ph type="title"/>
          </p:nvPr>
        </p:nvSpPr>
        <p:spPr/>
        <p:txBody>
          <a:bodyPr/>
          <a:lstStyle/>
          <a:p>
            <a:pPr eaLnBrk="1" hangingPunct="1"/>
            <a:endParaRPr lang="en-US" altLang="en-US"/>
          </a:p>
        </p:txBody>
      </p:sp>
      <p:sp>
        <p:nvSpPr>
          <p:cNvPr id="124931" name="Content Placeholder 2"/>
          <p:cNvSpPr>
            <a:spLocks noGrp="1"/>
          </p:cNvSpPr>
          <p:nvPr>
            <p:ph idx="1"/>
          </p:nvPr>
        </p:nvSpPr>
        <p:spPr/>
        <p:txBody>
          <a:bodyPr/>
          <a:lstStyle/>
          <a:p>
            <a:pPr eaLnBrk="1" hangingPunct="1"/>
            <a:endParaRPr lang="en-US" altLang="en-US"/>
          </a:p>
        </p:txBody>
      </p:sp>
      <p:pic>
        <p:nvPicPr>
          <p:cNvPr id="124932"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4933" name="TextBox 4"/>
          <p:cNvSpPr txBox="1">
            <a:spLocks noChangeArrowheads="1"/>
          </p:cNvSpPr>
          <p:nvPr/>
        </p:nvSpPr>
        <p:spPr bwMode="auto">
          <a:xfrm>
            <a:off x="8153400" y="1981200"/>
            <a:ext cx="184150" cy="369888"/>
          </a:xfrm>
          <a:prstGeom prst="rect">
            <a:avLst/>
          </a:prstGeom>
          <a:solidFill>
            <a:schemeClr val="bg1"/>
          </a:solidFill>
          <a:ln w="9525">
            <a:solidFill>
              <a:schemeClr val="bg1"/>
            </a:solidFill>
            <a:miter lim="800000"/>
            <a:headEnd/>
            <a:tailEnd/>
          </a:ln>
        </p:spPr>
        <p:txBody>
          <a:bodyPr wrap="non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endParaRPr lang="en-US" altLang="en-US" sz="1800">
              <a:solidFill>
                <a:srgbClr val="000000"/>
              </a:solidFill>
            </a:endParaRPr>
          </a:p>
        </p:txBody>
      </p:sp>
      <p:sp>
        <p:nvSpPr>
          <p:cNvPr id="124934" name="TextBox 5"/>
          <p:cNvSpPr txBox="1">
            <a:spLocks noChangeArrowheads="1"/>
          </p:cNvSpPr>
          <p:nvPr/>
        </p:nvSpPr>
        <p:spPr bwMode="auto">
          <a:xfrm>
            <a:off x="5859294" y="19455"/>
            <a:ext cx="3276600" cy="132397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5 – Only enter  information for those entering the program during the specific quarter</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4" name="Title 1"/>
          <p:cNvSpPr>
            <a:spLocks noGrp="1"/>
          </p:cNvSpPr>
          <p:nvPr>
            <p:ph type="title"/>
          </p:nvPr>
        </p:nvSpPr>
        <p:spPr/>
        <p:txBody>
          <a:bodyPr/>
          <a:lstStyle/>
          <a:p>
            <a:pPr eaLnBrk="1" hangingPunct="1"/>
            <a:endParaRPr lang="en-US" altLang="en-US"/>
          </a:p>
        </p:txBody>
      </p:sp>
      <p:sp>
        <p:nvSpPr>
          <p:cNvPr id="125955" name="Content Placeholder 2"/>
          <p:cNvSpPr>
            <a:spLocks noGrp="1"/>
          </p:cNvSpPr>
          <p:nvPr>
            <p:ph idx="1"/>
          </p:nvPr>
        </p:nvSpPr>
        <p:spPr/>
        <p:txBody>
          <a:bodyPr/>
          <a:lstStyle/>
          <a:p>
            <a:pPr eaLnBrk="1" hangingPunct="1"/>
            <a:endParaRPr lang="en-US" altLang="en-US"/>
          </a:p>
        </p:txBody>
      </p:sp>
      <p:pic>
        <p:nvPicPr>
          <p:cNvPr id="12595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5957" name="TextBox 4"/>
          <p:cNvSpPr txBox="1">
            <a:spLocks noChangeArrowheads="1"/>
          </p:cNvSpPr>
          <p:nvPr/>
        </p:nvSpPr>
        <p:spPr bwMode="auto">
          <a:xfrm>
            <a:off x="228600" y="5105400"/>
            <a:ext cx="3733800" cy="1570038"/>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6 – Only enter  information for those entering the program during the specific quarter</a:t>
            </a:r>
          </a:p>
        </p:txBody>
      </p:sp>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8" name="Title 1"/>
          <p:cNvSpPr>
            <a:spLocks noGrp="1"/>
          </p:cNvSpPr>
          <p:nvPr>
            <p:ph type="title"/>
          </p:nvPr>
        </p:nvSpPr>
        <p:spPr/>
        <p:txBody>
          <a:bodyPr/>
          <a:lstStyle/>
          <a:p>
            <a:pPr eaLnBrk="1" hangingPunct="1"/>
            <a:endParaRPr lang="en-US" altLang="en-US"/>
          </a:p>
        </p:txBody>
      </p:sp>
      <p:sp>
        <p:nvSpPr>
          <p:cNvPr id="126979" name="Content Placeholder 2"/>
          <p:cNvSpPr>
            <a:spLocks noGrp="1"/>
          </p:cNvSpPr>
          <p:nvPr>
            <p:ph idx="1"/>
          </p:nvPr>
        </p:nvSpPr>
        <p:spPr/>
        <p:txBody>
          <a:bodyPr/>
          <a:lstStyle/>
          <a:p>
            <a:pPr eaLnBrk="1" hangingPunct="1"/>
            <a:endParaRPr lang="en-US" altLang="en-US"/>
          </a:p>
        </p:txBody>
      </p:sp>
      <p:pic>
        <p:nvPicPr>
          <p:cNvPr id="12698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6981" name="TextBox 4"/>
          <p:cNvSpPr txBox="1">
            <a:spLocks noChangeArrowheads="1"/>
          </p:cNvSpPr>
          <p:nvPr/>
        </p:nvSpPr>
        <p:spPr bwMode="auto">
          <a:xfrm>
            <a:off x="5562600" y="228600"/>
            <a:ext cx="3581400" cy="101600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7 – Only enter  information for those entering the program during the specific quarter</a:t>
            </a:r>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Title 1"/>
          <p:cNvSpPr>
            <a:spLocks noGrp="1"/>
          </p:cNvSpPr>
          <p:nvPr>
            <p:ph type="title"/>
          </p:nvPr>
        </p:nvSpPr>
        <p:spPr/>
        <p:txBody>
          <a:bodyPr/>
          <a:lstStyle/>
          <a:p>
            <a:pPr eaLnBrk="1" hangingPunct="1"/>
            <a:endParaRPr lang="en-US" altLang="en-US"/>
          </a:p>
        </p:txBody>
      </p:sp>
      <p:sp>
        <p:nvSpPr>
          <p:cNvPr id="128003" name="Content Placeholder 2"/>
          <p:cNvSpPr>
            <a:spLocks noGrp="1"/>
          </p:cNvSpPr>
          <p:nvPr>
            <p:ph idx="1"/>
          </p:nvPr>
        </p:nvSpPr>
        <p:spPr/>
        <p:txBody>
          <a:bodyPr/>
          <a:lstStyle/>
          <a:p>
            <a:pPr eaLnBrk="1" hangingPunct="1"/>
            <a:endParaRPr lang="en-US" altLang="en-US"/>
          </a:p>
        </p:txBody>
      </p:sp>
      <p:pic>
        <p:nvPicPr>
          <p:cNvPr id="12800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753600" cy="7315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8005" name="TextBox 4"/>
          <p:cNvSpPr txBox="1">
            <a:spLocks noChangeArrowheads="1"/>
          </p:cNvSpPr>
          <p:nvPr/>
        </p:nvSpPr>
        <p:spPr bwMode="auto">
          <a:xfrm>
            <a:off x="5334000" y="0"/>
            <a:ext cx="4419600" cy="120015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a:solidFill>
                  <a:srgbClr val="000000"/>
                </a:solidFill>
              </a:rPr>
              <a:t>Step 8 – Only enter  information for those entering the program during the specific quarter &amp; participants may have multiple special needs</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9026" name="Title 1"/>
          <p:cNvSpPr>
            <a:spLocks noGrp="1"/>
          </p:cNvSpPr>
          <p:nvPr>
            <p:ph type="title"/>
          </p:nvPr>
        </p:nvSpPr>
        <p:spPr/>
        <p:txBody>
          <a:bodyPr/>
          <a:lstStyle/>
          <a:p>
            <a:pPr eaLnBrk="1" hangingPunct="1"/>
            <a:endParaRPr lang="en-US" altLang="en-US"/>
          </a:p>
        </p:txBody>
      </p:sp>
      <p:sp>
        <p:nvSpPr>
          <p:cNvPr id="129027" name="Content Placeholder 2"/>
          <p:cNvSpPr>
            <a:spLocks noGrp="1"/>
          </p:cNvSpPr>
          <p:nvPr>
            <p:ph idx="1"/>
          </p:nvPr>
        </p:nvSpPr>
        <p:spPr/>
        <p:txBody>
          <a:bodyPr/>
          <a:lstStyle/>
          <a:p>
            <a:pPr eaLnBrk="1" hangingPunct="1"/>
            <a:endParaRPr lang="en-US" altLang="en-US"/>
          </a:p>
        </p:txBody>
      </p:sp>
      <p:pic>
        <p:nvPicPr>
          <p:cNvPr id="129028"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9029" name="TextBox 4"/>
          <p:cNvSpPr txBox="1">
            <a:spLocks noChangeArrowheads="1"/>
          </p:cNvSpPr>
          <p:nvPr/>
        </p:nvSpPr>
        <p:spPr bwMode="auto">
          <a:xfrm>
            <a:off x="228600" y="5657850"/>
            <a:ext cx="4724400" cy="120015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9 – Only enter  information for those entering the program during the specific quarter</a:t>
            </a:r>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050" name="Title 1"/>
          <p:cNvSpPr>
            <a:spLocks noGrp="1"/>
          </p:cNvSpPr>
          <p:nvPr>
            <p:ph type="title"/>
          </p:nvPr>
        </p:nvSpPr>
        <p:spPr/>
        <p:txBody>
          <a:bodyPr/>
          <a:lstStyle/>
          <a:p>
            <a:pPr eaLnBrk="1" hangingPunct="1"/>
            <a:endParaRPr lang="en-US" altLang="en-US"/>
          </a:p>
        </p:txBody>
      </p:sp>
      <p:sp>
        <p:nvSpPr>
          <p:cNvPr id="130051" name="Content Placeholder 2"/>
          <p:cNvSpPr>
            <a:spLocks noGrp="1"/>
          </p:cNvSpPr>
          <p:nvPr>
            <p:ph idx="1"/>
          </p:nvPr>
        </p:nvSpPr>
        <p:spPr/>
        <p:txBody>
          <a:bodyPr/>
          <a:lstStyle/>
          <a:p>
            <a:pPr eaLnBrk="1" hangingPunct="1"/>
            <a:endParaRPr lang="en-US" altLang="en-US"/>
          </a:p>
        </p:txBody>
      </p:sp>
      <p:pic>
        <p:nvPicPr>
          <p:cNvPr id="130052"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753600" cy="7315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0053" name="TextBox 4"/>
          <p:cNvSpPr txBox="1">
            <a:spLocks noChangeArrowheads="1"/>
          </p:cNvSpPr>
          <p:nvPr/>
        </p:nvSpPr>
        <p:spPr bwMode="auto">
          <a:xfrm>
            <a:off x="685800" y="5287963"/>
            <a:ext cx="3581400" cy="1570037"/>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10 – Only enter  information for those entering the program during the specific quarter</a:t>
            </a: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4" name="Title 1"/>
          <p:cNvSpPr>
            <a:spLocks noGrp="1"/>
          </p:cNvSpPr>
          <p:nvPr>
            <p:ph type="title"/>
          </p:nvPr>
        </p:nvSpPr>
        <p:spPr/>
        <p:txBody>
          <a:bodyPr/>
          <a:lstStyle/>
          <a:p>
            <a:pPr eaLnBrk="1" hangingPunct="1"/>
            <a:endParaRPr lang="en-US" altLang="en-US"/>
          </a:p>
        </p:txBody>
      </p:sp>
      <p:sp>
        <p:nvSpPr>
          <p:cNvPr id="131075" name="Content Placeholder 2"/>
          <p:cNvSpPr>
            <a:spLocks noGrp="1"/>
          </p:cNvSpPr>
          <p:nvPr>
            <p:ph idx="1"/>
          </p:nvPr>
        </p:nvSpPr>
        <p:spPr/>
        <p:txBody>
          <a:bodyPr/>
          <a:lstStyle/>
          <a:p>
            <a:pPr eaLnBrk="1" hangingPunct="1"/>
            <a:endParaRPr lang="en-US" altLang="en-US"/>
          </a:p>
        </p:txBody>
      </p:sp>
      <p:pic>
        <p:nvPicPr>
          <p:cNvPr id="13107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70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1077" name="TextBox 4"/>
          <p:cNvSpPr txBox="1">
            <a:spLocks noChangeArrowheads="1"/>
          </p:cNvSpPr>
          <p:nvPr/>
        </p:nvSpPr>
        <p:spPr bwMode="auto">
          <a:xfrm>
            <a:off x="0" y="6149975"/>
            <a:ext cx="6400800" cy="70802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11 – Only enter participant income for those entering and exiting the program during the specific quarter</a:t>
            </a: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Title 1"/>
          <p:cNvSpPr>
            <a:spLocks noGrp="1"/>
          </p:cNvSpPr>
          <p:nvPr>
            <p:ph type="title"/>
          </p:nvPr>
        </p:nvSpPr>
        <p:spPr/>
        <p:txBody>
          <a:bodyPr/>
          <a:lstStyle/>
          <a:p>
            <a:pPr eaLnBrk="1" hangingPunct="1"/>
            <a:endParaRPr lang="en-US" altLang="en-US"/>
          </a:p>
        </p:txBody>
      </p:sp>
      <p:sp>
        <p:nvSpPr>
          <p:cNvPr id="132099" name="Content Placeholder 2"/>
          <p:cNvSpPr>
            <a:spLocks noGrp="1"/>
          </p:cNvSpPr>
          <p:nvPr>
            <p:ph idx="1"/>
          </p:nvPr>
        </p:nvSpPr>
        <p:spPr/>
        <p:txBody>
          <a:bodyPr/>
          <a:lstStyle/>
          <a:p>
            <a:pPr eaLnBrk="1" hangingPunct="1"/>
            <a:endParaRPr lang="en-US" altLang="en-US"/>
          </a:p>
        </p:txBody>
      </p:sp>
      <p:pic>
        <p:nvPicPr>
          <p:cNvPr id="13210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753600" cy="7315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2101" name="TextBox 4"/>
          <p:cNvSpPr txBox="1">
            <a:spLocks noChangeArrowheads="1"/>
          </p:cNvSpPr>
          <p:nvPr/>
        </p:nvSpPr>
        <p:spPr bwMode="auto">
          <a:xfrm>
            <a:off x="7543800" y="1143000"/>
            <a:ext cx="1905000" cy="2554288"/>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12 – Only enter cash income for those entering and exiting the program during the specific quarter</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Title 1"/>
          <p:cNvSpPr>
            <a:spLocks noGrp="1"/>
          </p:cNvSpPr>
          <p:nvPr>
            <p:ph type="title"/>
          </p:nvPr>
        </p:nvSpPr>
        <p:spPr/>
        <p:txBody>
          <a:bodyPr/>
          <a:lstStyle/>
          <a:p>
            <a:pPr eaLnBrk="1" hangingPunct="1"/>
            <a:endParaRPr lang="en-US" altLang="en-US"/>
          </a:p>
        </p:txBody>
      </p:sp>
      <p:sp>
        <p:nvSpPr>
          <p:cNvPr id="133123" name="Content Placeholder 2"/>
          <p:cNvSpPr>
            <a:spLocks noGrp="1"/>
          </p:cNvSpPr>
          <p:nvPr>
            <p:ph idx="1"/>
          </p:nvPr>
        </p:nvSpPr>
        <p:spPr/>
        <p:txBody>
          <a:bodyPr/>
          <a:lstStyle/>
          <a:p>
            <a:pPr eaLnBrk="1" hangingPunct="1"/>
            <a:endParaRPr lang="en-US" altLang="en-US"/>
          </a:p>
        </p:txBody>
      </p:sp>
      <p:pic>
        <p:nvPicPr>
          <p:cNvPr id="13312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25" name="TextBox 4"/>
          <p:cNvSpPr txBox="1">
            <a:spLocks noChangeArrowheads="1"/>
          </p:cNvSpPr>
          <p:nvPr/>
        </p:nvSpPr>
        <p:spPr bwMode="auto">
          <a:xfrm>
            <a:off x="7010400" y="762000"/>
            <a:ext cx="1905000" cy="2554288"/>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13 – Only enter non-cash benefits for those entering and exiting the program during the specific quarter</a:t>
            </a: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Title 1"/>
          <p:cNvSpPr>
            <a:spLocks noGrp="1"/>
          </p:cNvSpPr>
          <p:nvPr>
            <p:ph type="title"/>
          </p:nvPr>
        </p:nvSpPr>
        <p:spPr/>
        <p:txBody>
          <a:bodyPr/>
          <a:lstStyle/>
          <a:p>
            <a:pPr eaLnBrk="1" hangingPunct="1"/>
            <a:endParaRPr lang="en-US" altLang="en-US"/>
          </a:p>
        </p:txBody>
      </p:sp>
      <p:sp>
        <p:nvSpPr>
          <p:cNvPr id="134147" name="Content Placeholder 2"/>
          <p:cNvSpPr>
            <a:spLocks noGrp="1"/>
          </p:cNvSpPr>
          <p:nvPr>
            <p:ph idx="1"/>
          </p:nvPr>
        </p:nvSpPr>
        <p:spPr/>
        <p:txBody>
          <a:bodyPr/>
          <a:lstStyle/>
          <a:p>
            <a:pPr eaLnBrk="1" hangingPunct="1"/>
            <a:endParaRPr lang="en-US" altLang="en-US"/>
          </a:p>
        </p:txBody>
      </p:sp>
      <p:pic>
        <p:nvPicPr>
          <p:cNvPr id="134148"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4149" name="TextBox 4"/>
          <p:cNvSpPr txBox="1">
            <a:spLocks noChangeArrowheads="1"/>
          </p:cNvSpPr>
          <p:nvPr/>
        </p:nvSpPr>
        <p:spPr bwMode="auto">
          <a:xfrm>
            <a:off x="152400" y="4419600"/>
            <a:ext cx="4191000" cy="1570038"/>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14 – Only enter food stamp benefits for those entering the program during the specific quarter</a:t>
            </a: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5170" name="Title 1"/>
          <p:cNvSpPr>
            <a:spLocks noGrp="1"/>
          </p:cNvSpPr>
          <p:nvPr>
            <p:ph type="title"/>
          </p:nvPr>
        </p:nvSpPr>
        <p:spPr/>
        <p:txBody>
          <a:bodyPr/>
          <a:lstStyle/>
          <a:p>
            <a:pPr eaLnBrk="1" hangingPunct="1"/>
            <a:endParaRPr lang="en-US" altLang="en-US"/>
          </a:p>
        </p:txBody>
      </p:sp>
      <p:sp>
        <p:nvSpPr>
          <p:cNvPr id="135171" name="Content Placeholder 2"/>
          <p:cNvSpPr>
            <a:spLocks noGrp="1"/>
          </p:cNvSpPr>
          <p:nvPr>
            <p:ph idx="1"/>
          </p:nvPr>
        </p:nvSpPr>
        <p:spPr/>
        <p:txBody>
          <a:bodyPr/>
          <a:lstStyle/>
          <a:p>
            <a:pPr eaLnBrk="1" hangingPunct="1"/>
            <a:endParaRPr lang="en-US" altLang="en-US"/>
          </a:p>
        </p:txBody>
      </p:sp>
      <p:pic>
        <p:nvPicPr>
          <p:cNvPr id="135172"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70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6194" name="Title 1"/>
          <p:cNvSpPr>
            <a:spLocks noGrp="1"/>
          </p:cNvSpPr>
          <p:nvPr>
            <p:ph type="title"/>
          </p:nvPr>
        </p:nvSpPr>
        <p:spPr/>
        <p:txBody>
          <a:bodyPr/>
          <a:lstStyle/>
          <a:p>
            <a:pPr eaLnBrk="1" hangingPunct="1"/>
            <a:endParaRPr lang="en-US" altLang="en-US"/>
          </a:p>
        </p:txBody>
      </p:sp>
      <p:sp>
        <p:nvSpPr>
          <p:cNvPr id="136195" name="Content Placeholder 2"/>
          <p:cNvSpPr>
            <a:spLocks noGrp="1"/>
          </p:cNvSpPr>
          <p:nvPr>
            <p:ph idx="1"/>
          </p:nvPr>
        </p:nvSpPr>
        <p:spPr/>
        <p:txBody>
          <a:bodyPr/>
          <a:lstStyle/>
          <a:p>
            <a:pPr eaLnBrk="1" hangingPunct="1"/>
            <a:endParaRPr lang="en-US" altLang="en-US"/>
          </a:p>
        </p:txBody>
      </p:sp>
      <p:pic>
        <p:nvPicPr>
          <p:cNvPr id="13619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6197" name="TextBox 4"/>
          <p:cNvSpPr txBox="1">
            <a:spLocks noChangeArrowheads="1"/>
          </p:cNvSpPr>
          <p:nvPr/>
        </p:nvSpPr>
        <p:spPr bwMode="auto">
          <a:xfrm>
            <a:off x="5486400" y="1752600"/>
            <a:ext cx="3048000" cy="230822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16 – Enter DUPLICATE counts of all instances of supportive service to all participants served during the quarter</a:t>
            </a: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8" name="Title 1"/>
          <p:cNvSpPr>
            <a:spLocks noGrp="1"/>
          </p:cNvSpPr>
          <p:nvPr>
            <p:ph type="title"/>
          </p:nvPr>
        </p:nvSpPr>
        <p:spPr/>
        <p:txBody>
          <a:bodyPr/>
          <a:lstStyle/>
          <a:p>
            <a:pPr eaLnBrk="1" hangingPunct="1"/>
            <a:endParaRPr lang="en-US" altLang="en-US"/>
          </a:p>
        </p:txBody>
      </p:sp>
      <p:sp>
        <p:nvSpPr>
          <p:cNvPr id="137219" name="Content Placeholder 2"/>
          <p:cNvSpPr>
            <a:spLocks noGrp="1"/>
          </p:cNvSpPr>
          <p:nvPr>
            <p:ph idx="1"/>
          </p:nvPr>
        </p:nvSpPr>
        <p:spPr/>
        <p:txBody>
          <a:bodyPr/>
          <a:lstStyle/>
          <a:p>
            <a:pPr eaLnBrk="1" hangingPunct="1"/>
            <a:endParaRPr lang="en-US" altLang="en-US"/>
          </a:p>
        </p:txBody>
      </p:sp>
      <p:pic>
        <p:nvPicPr>
          <p:cNvPr id="13722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7221" name="TextBox 4"/>
          <p:cNvSpPr txBox="1">
            <a:spLocks noChangeArrowheads="1"/>
          </p:cNvSpPr>
          <p:nvPr/>
        </p:nvSpPr>
        <p:spPr bwMode="auto">
          <a:xfrm>
            <a:off x="6781800" y="2743200"/>
            <a:ext cx="2133600" cy="230822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17 – Enter information only for those exiting the program during the quarter</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242" name="Title 1"/>
          <p:cNvSpPr>
            <a:spLocks noGrp="1"/>
          </p:cNvSpPr>
          <p:nvPr>
            <p:ph type="title"/>
          </p:nvPr>
        </p:nvSpPr>
        <p:spPr/>
        <p:txBody>
          <a:bodyPr/>
          <a:lstStyle/>
          <a:p>
            <a:pPr eaLnBrk="1" hangingPunct="1"/>
            <a:endParaRPr lang="en-US" altLang="en-US"/>
          </a:p>
        </p:txBody>
      </p:sp>
      <p:sp>
        <p:nvSpPr>
          <p:cNvPr id="138243" name="Content Placeholder 2"/>
          <p:cNvSpPr>
            <a:spLocks noGrp="1"/>
          </p:cNvSpPr>
          <p:nvPr>
            <p:ph idx="1"/>
          </p:nvPr>
        </p:nvSpPr>
        <p:spPr/>
        <p:txBody>
          <a:bodyPr/>
          <a:lstStyle/>
          <a:p>
            <a:pPr eaLnBrk="1" hangingPunct="1"/>
            <a:endParaRPr lang="en-US" altLang="en-US"/>
          </a:p>
        </p:txBody>
      </p:sp>
      <p:pic>
        <p:nvPicPr>
          <p:cNvPr id="13824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8245" name="TextBox 4"/>
          <p:cNvSpPr txBox="1">
            <a:spLocks noChangeArrowheads="1"/>
          </p:cNvSpPr>
          <p:nvPr/>
        </p:nvSpPr>
        <p:spPr bwMode="auto">
          <a:xfrm>
            <a:off x="6705600" y="2971800"/>
            <a:ext cx="2133600" cy="230822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18 – Enter information only for those exiting the program during the quarter</a:t>
            </a:r>
          </a:p>
        </p:txBody>
      </p:sp>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Title 1"/>
          <p:cNvSpPr>
            <a:spLocks noGrp="1"/>
          </p:cNvSpPr>
          <p:nvPr>
            <p:ph type="title"/>
          </p:nvPr>
        </p:nvSpPr>
        <p:spPr/>
        <p:txBody>
          <a:bodyPr/>
          <a:lstStyle/>
          <a:p>
            <a:pPr eaLnBrk="1" hangingPunct="1"/>
            <a:endParaRPr lang="en-US" altLang="en-US"/>
          </a:p>
        </p:txBody>
      </p:sp>
      <p:sp>
        <p:nvSpPr>
          <p:cNvPr id="139267" name="Content Placeholder 2"/>
          <p:cNvSpPr>
            <a:spLocks noGrp="1"/>
          </p:cNvSpPr>
          <p:nvPr>
            <p:ph idx="1"/>
          </p:nvPr>
        </p:nvSpPr>
        <p:spPr/>
        <p:txBody>
          <a:bodyPr/>
          <a:lstStyle/>
          <a:p>
            <a:pPr eaLnBrk="1" hangingPunct="1"/>
            <a:endParaRPr lang="en-US" altLang="en-US"/>
          </a:p>
        </p:txBody>
      </p:sp>
      <p:pic>
        <p:nvPicPr>
          <p:cNvPr id="139268"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9269" name="TextBox 4"/>
          <p:cNvSpPr txBox="1">
            <a:spLocks noChangeArrowheads="1"/>
          </p:cNvSpPr>
          <p:nvPr/>
        </p:nvSpPr>
        <p:spPr bwMode="auto">
          <a:xfrm>
            <a:off x="5715000" y="2438400"/>
            <a:ext cx="2514600" cy="2678113"/>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400">
                <a:solidFill>
                  <a:srgbClr val="000000"/>
                </a:solidFill>
              </a:rPr>
              <a:t>Step 19 – Enter information only for those exiting the program during the quarter and not expected to return</a:t>
            </a:r>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Title 1"/>
          <p:cNvSpPr>
            <a:spLocks noGrp="1"/>
          </p:cNvSpPr>
          <p:nvPr>
            <p:ph type="title"/>
          </p:nvPr>
        </p:nvSpPr>
        <p:spPr/>
        <p:txBody>
          <a:bodyPr/>
          <a:lstStyle/>
          <a:p>
            <a:pPr eaLnBrk="1" hangingPunct="1"/>
            <a:endParaRPr lang="en-US" altLang="en-US"/>
          </a:p>
        </p:txBody>
      </p:sp>
      <p:sp>
        <p:nvSpPr>
          <p:cNvPr id="140291" name="Content Placeholder 2"/>
          <p:cNvSpPr>
            <a:spLocks noGrp="1"/>
          </p:cNvSpPr>
          <p:nvPr>
            <p:ph idx="1"/>
          </p:nvPr>
        </p:nvSpPr>
        <p:spPr/>
        <p:txBody>
          <a:bodyPr/>
          <a:lstStyle/>
          <a:p>
            <a:pPr eaLnBrk="1" hangingPunct="1"/>
            <a:endParaRPr lang="en-US" altLang="en-US"/>
          </a:p>
        </p:txBody>
      </p:sp>
      <p:pic>
        <p:nvPicPr>
          <p:cNvPr id="140292"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4" name="Title 1"/>
          <p:cNvSpPr>
            <a:spLocks noGrp="1"/>
          </p:cNvSpPr>
          <p:nvPr>
            <p:ph type="title"/>
          </p:nvPr>
        </p:nvSpPr>
        <p:spPr/>
        <p:txBody>
          <a:bodyPr/>
          <a:lstStyle/>
          <a:p>
            <a:pPr eaLnBrk="1" hangingPunct="1"/>
            <a:endParaRPr lang="en-US" altLang="en-US"/>
          </a:p>
        </p:txBody>
      </p:sp>
      <p:sp>
        <p:nvSpPr>
          <p:cNvPr id="141315" name="Content Placeholder 2"/>
          <p:cNvSpPr>
            <a:spLocks noGrp="1"/>
          </p:cNvSpPr>
          <p:nvPr>
            <p:ph idx="1"/>
          </p:nvPr>
        </p:nvSpPr>
        <p:spPr/>
        <p:txBody>
          <a:bodyPr/>
          <a:lstStyle/>
          <a:p>
            <a:pPr eaLnBrk="1" hangingPunct="1"/>
            <a:endParaRPr lang="en-US" altLang="en-US"/>
          </a:p>
        </p:txBody>
      </p:sp>
      <p:pic>
        <p:nvPicPr>
          <p:cNvPr id="14131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8" name="Title 1"/>
          <p:cNvSpPr>
            <a:spLocks noGrp="1"/>
          </p:cNvSpPr>
          <p:nvPr>
            <p:ph type="title"/>
          </p:nvPr>
        </p:nvSpPr>
        <p:spPr/>
        <p:txBody>
          <a:bodyPr/>
          <a:lstStyle/>
          <a:p>
            <a:pPr eaLnBrk="1" hangingPunct="1"/>
            <a:endParaRPr lang="en-US" altLang="en-US"/>
          </a:p>
        </p:txBody>
      </p:sp>
      <p:sp>
        <p:nvSpPr>
          <p:cNvPr id="142339" name="Content Placeholder 2"/>
          <p:cNvSpPr>
            <a:spLocks noGrp="1"/>
          </p:cNvSpPr>
          <p:nvPr>
            <p:ph idx="1"/>
          </p:nvPr>
        </p:nvSpPr>
        <p:spPr/>
        <p:txBody>
          <a:bodyPr/>
          <a:lstStyle/>
          <a:p>
            <a:pPr eaLnBrk="1" hangingPunct="1"/>
            <a:endParaRPr lang="en-US" altLang="en-US"/>
          </a:p>
        </p:txBody>
      </p:sp>
      <p:pic>
        <p:nvPicPr>
          <p:cNvPr id="14234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2341" name="TextBox 4"/>
          <p:cNvSpPr txBox="1">
            <a:spLocks noChangeArrowheads="1"/>
          </p:cNvSpPr>
          <p:nvPr/>
        </p:nvSpPr>
        <p:spPr bwMode="auto">
          <a:xfrm>
            <a:off x="5257800" y="152400"/>
            <a:ext cx="3733800" cy="1016000"/>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Step 22 – Only enter information for those entering the program during the specific quarter</a:t>
            </a:r>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62" name="Title 1"/>
          <p:cNvSpPr>
            <a:spLocks noGrp="1"/>
          </p:cNvSpPr>
          <p:nvPr>
            <p:ph type="title"/>
          </p:nvPr>
        </p:nvSpPr>
        <p:spPr/>
        <p:txBody>
          <a:bodyPr/>
          <a:lstStyle/>
          <a:p>
            <a:pPr eaLnBrk="1" hangingPunct="1"/>
            <a:endParaRPr lang="en-US" altLang="en-US"/>
          </a:p>
        </p:txBody>
      </p:sp>
      <p:sp>
        <p:nvSpPr>
          <p:cNvPr id="143363" name="Content Placeholder 2"/>
          <p:cNvSpPr>
            <a:spLocks noGrp="1"/>
          </p:cNvSpPr>
          <p:nvPr>
            <p:ph idx="1"/>
          </p:nvPr>
        </p:nvSpPr>
        <p:spPr/>
        <p:txBody>
          <a:bodyPr/>
          <a:lstStyle/>
          <a:p>
            <a:pPr eaLnBrk="1" hangingPunct="1"/>
            <a:endParaRPr lang="en-US" altLang="en-US"/>
          </a:p>
        </p:txBody>
      </p:sp>
      <p:pic>
        <p:nvPicPr>
          <p:cNvPr id="14336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365" name="TextBox 4"/>
          <p:cNvSpPr txBox="1">
            <a:spLocks noChangeArrowheads="1"/>
          </p:cNvSpPr>
          <p:nvPr/>
        </p:nvSpPr>
        <p:spPr bwMode="auto">
          <a:xfrm>
            <a:off x="3581400" y="685800"/>
            <a:ext cx="4818063" cy="1938338"/>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Continuation of Step 22….</a:t>
            </a:r>
          </a:p>
          <a:p>
            <a:pPr eaLnBrk="1" hangingPunct="1">
              <a:spcBef>
                <a:spcPct val="0"/>
              </a:spcBef>
              <a:buFontTx/>
              <a:buNone/>
            </a:pPr>
            <a:endParaRPr lang="en-US" altLang="en-US" sz="2000">
              <a:solidFill>
                <a:srgbClr val="000000"/>
              </a:solidFill>
            </a:endParaRPr>
          </a:p>
          <a:p>
            <a:pPr eaLnBrk="1" hangingPunct="1">
              <a:spcBef>
                <a:spcPct val="0"/>
              </a:spcBef>
              <a:buFontTx/>
              <a:buNone/>
            </a:pPr>
            <a:r>
              <a:rPr lang="en-US" altLang="en-US" sz="2000">
                <a:solidFill>
                  <a:srgbClr val="000000"/>
                </a:solidFill>
              </a:rPr>
              <a:t>Click Printer Friendly for an entire Quarterly Report with entered Data</a:t>
            </a:r>
          </a:p>
          <a:p>
            <a:pPr eaLnBrk="1" hangingPunct="1">
              <a:spcBef>
                <a:spcPct val="0"/>
              </a:spcBef>
              <a:buFontTx/>
              <a:buNone/>
            </a:pPr>
            <a:endParaRPr lang="en-US" altLang="en-US" sz="2000">
              <a:solidFill>
                <a:srgbClr val="000000"/>
              </a:solidFill>
            </a:endParaRPr>
          </a:p>
          <a:p>
            <a:pPr eaLnBrk="1" hangingPunct="1">
              <a:spcBef>
                <a:spcPct val="0"/>
              </a:spcBef>
              <a:buFontTx/>
              <a:buNone/>
            </a:pPr>
            <a:r>
              <a:rPr lang="en-US" altLang="en-US" sz="2000">
                <a:solidFill>
                  <a:srgbClr val="000000"/>
                </a:solidFill>
              </a:rPr>
              <a:t>Click Submit Report to send report to IDHS</a:t>
            </a:r>
          </a:p>
        </p:txBody>
      </p:sp>
      <p:cxnSp>
        <p:nvCxnSpPr>
          <p:cNvPr id="7" name="Straight Arrow Connector 6"/>
          <p:cNvCxnSpPr/>
          <p:nvPr/>
        </p:nvCxnSpPr>
        <p:spPr>
          <a:xfrm rot="5400000">
            <a:off x="3351213" y="4038600"/>
            <a:ext cx="2592388" cy="1587"/>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9" name="Straight Arrow Connector 8"/>
          <p:cNvCxnSpPr/>
          <p:nvPr/>
        </p:nvCxnSpPr>
        <p:spPr>
          <a:xfrm rot="16200000" flipH="1">
            <a:off x="5715000" y="3200400"/>
            <a:ext cx="2819400" cy="17526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p:nvPr/>
        </p:nvCxnSpPr>
        <p:spPr>
          <a:xfrm rot="5400000">
            <a:off x="2095500" y="3543300"/>
            <a:ext cx="2819400" cy="10668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itle 1">
            <a:extLst>
              <a:ext uri="{FF2B5EF4-FFF2-40B4-BE49-F238E27FC236}">
                <a16:creationId xmlns:a16="http://schemas.microsoft.com/office/drawing/2014/main" id="{C5087C3E-D3DB-46D4-8B8D-F910C5F86C67}"/>
              </a:ext>
            </a:extLst>
          </p:cNvPr>
          <p:cNvSpPr>
            <a:spLocks noGrp="1"/>
          </p:cNvSpPr>
          <p:nvPr>
            <p:ph type="title"/>
          </p:nvPr>
        </p:nvSpPr>
        <p:spPr>
          <a:xfrm>
            <a:off x="228600" y="2633651"/>
            <a:ext cx="8429126" cy="3249131"/>
          </a:xfrm>
        </p:spPr>
        <p:txBody>
          <a:bodyPr vert="horz" lIns="91440" tIns="45720" rIns="91440" bIns="45720" rtlCol="0" anchor="b">
            <a:normAutofit/>
          </a:bodyPr>
          <a:lstStyle/>
          <a:p>
            <a:pPr algn="ctr" fontAlgn="auto">
              <a:lnSpc>
                <a:spcPct val="90000"/>
              </a:lnSpc>
              <a:spcAft>
                <a:spcPts val="0"/>
              </a:spcAft>
              <a:defRPr/>
            </a:pPr>
            <a:br>
              <a:rPr lang="en-US" sz="4600" b="1">
                <a:solidFill>
                  <a:srgbClr val="00B050"/>
                </a:solidFill>
              </a:rPr>
            </a:br>
            <a:r>
              <a:rPr lang="en-US" sz="4600" b="1">
                <a:solidFill>
                  <a:srgbClr val="00B050"/>
                </a:solidFill>
              </a:rPr>
              <a:t>Supportive Housing </a:t>
            </a:r>
            <a:br>
              <a:rPr lang="en-US" sz="4600" b="1">
                <a:solidFill>
                  <a:srgbClr val="00B050"/>
                </a:solidFill>
              </a:rPr>
            </a:br>
            <a:r>
              <a:rPr lang="en-US" sz="4600" b="1">
                <a:solidFill>
                  <a:srgbClr val="00B050"/>
                </a:solidFill>
              </a:rPr>
              <a:t>FUNDING PLAN</a:t>
            </a:r>
          </a:p>
        </p:txBody>
      </p:sp>
      <p:pic>
        <p:nvPicPr>
          <p:cNvPr id="3" name="Picture 2" descr="Text, whiteboard&#10;&#10;Description automatically generated">
            <a:extLst>
              <a:ext uri="{FF2B5EF4-FFF2-40B4-BE49-F238E27FC236}">
                <a16:creationId xmlns:a16="http://schemas.microsoft.com/office/drawing/2014/main" id="{FF491CA4-B2C0-4504-986F-BCCEEF502344}"/>
              </a:ext>
            </a:extLst>
          </p:cNvPr>
          <p:cNvPicPr>
            <a:picLocks noChangeAspect="1"/>
          </p:cNvPicPr>
          <p:nvPr/>
        </p:nvPicPr>
        <p:blipFill>
          <a:blip r:embed="rId5" cstate="print">
            <a:extLst>
              <a:ext uri="{28A0092B-C50C-407E-A947-70E740481C1C}">
                <a14:useLocalDpi xmlns:a14="http://schemas.microsoft.com/office/drawing/2010/main" val="0"/>
              </a:ext>
              <a:ext uri="{837473B0-CC2E-450A-ABE3-18F120FF3D39}">
                <a1611:picAttrSrcUrl xmlns:a1611="http://schemas.microsoft.com/office/drawing/2016/11/main" r:id="rId6"/>
              </a:ext>
            </a:extLst>
          </a:blip>
          <a:stretch>
            <a:fillRect/>
          </a:stretch>
        </p:blipFill>
        <p:spPr>
          <a:xfrm>
            <a:off x="2552700" y="1695123"/>
            <a:ext cx="4038600" cy="2692400"/>
          </a:xfrm>
          <a:prstGeom prst="rect">
            <a:avLst/>
          </a:prstGeom>
        </p:spPr>
      </p:pic>
    </p:spTree>
    <p:extLst>
      <p:ext uri="{BB962C8B-B14F-4D97-AF65-F5344CB8AC3E}">
        <p14:creationId xmlns:p14="http://schemas.microsoft.com/office/powerpoint/2010/main" val="2384123896"/>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74638"/>
            <a:ext cx="9144000" cy="1143000"/>
          </a:xfrm>
        </p:spPr>
        <p:txBody>
          <a:bodyPr rtlCol="0">
            <a:normAutofit fontScale="90000"/>
          </a:bodyPr>
          <a:lstStyle/>
          <a:p>
            <a:pPr lvl="1" eaLnBrk="1" fontAlgn="auto" hangingPunct="1">
              <a:spcAft>
                <a:spcPts val="0"/>
              </a:spcAft>
              <a:defRPr/>
            </a:pPr>
            <a:r>
              <a:rPr lang="en-US" b="1">
                <a:solidFill>
                  <a:sysClr val="windowText" lastClr="000000"/>
                </a:solidFill>
                <a:latin typeface="+mj-lt"/>
              </a:rPr>
              <a:t>IL Homeless Reporting Portal Home Page</a:t>
            </a:r>
            <a:br>
              <a:rPr lang="en-US" b="1">
                <a:solidFill>
                  <a:sysClr val="windowText" lastClr="000000"/>
                </a:solidFill>
                <a:latin typeface="+mj-lt"/>
              </a:rPr>
            </a:br>
            <a:r>
              <a:rPr lang="en-US">
                <a:solidFill>
                  <a:sysClr val="windowText" lastClr="000000"/>
                </a:solidFill>
                <a:latin typeface="+mj-lt"/>
                <a:hlinkClick r:id="rId3"/>
              </a:rPr>
              <a:t>www.ilhomelessreport.org</a:t>
            </a:r>
            <a:br>
              <a:rPr lang="en-US" sz="1800">
                <a:solidFill>
                  <a:sysClr val="windowText" lastClr="000000"/>
                </a:solidFill>
              </a:rPr>
            </a:br>
            <a:br>
              <a:rPr lang="en-US" sz="1800" b="1">
                <a:solidFill>
                  <a:sysClr val="windowText" lastClr="000000"/>
                </a:solidFill>
              </a:rPr>
            </a:br>
            <a:endParaRPr lang="en-US" sz="1800">
              <a:solidFill>
                <a:sysClr val="windowText" lastClr="000000"/>
              </a:solidFill>
            </a:endParaRPr>
          </a:p>
        </p:txBody>
      </p:sp>
      <p:sp>
        <p:nvSpPr>
          <p:cNvPr id="116739" name="Content Placeholder 2"/>
          <p:cNvSpPr>
            <a:spLocks noGrp="1"/>
          </p:cNvSpPr>
          <p:nvPr>
            <p:ph idx="1"/>
          </p:nvPr>
        </p:nvSpPr>
        <p:spPr>
          <a:xfrm>
            <a:off x="457200" y="1219200"/>
            <a:ext cx="8229600" cy="4525963"/>
          </a:xfrm>
        </p:spPr>
        <p:txBody>
          <a:bodyPr/>
          <a:lstStyle/>
          <a:p>
            <a:pPr eaLnBrk="1" hangingPunct="1"/>
            <a:r>
              <a:rPr lang="en-US" altLang="en-US"/>
              <a:t>Click login</a:t>
            </a:r>
          </a:p>
          <a:p>
            <a:pPr eaLnBrk="1" hangingPunct="1"/>
            <a:r>
              <a:rPr lang="en-US" altLang="en-US"/>
              <a:t>Enter Username and password</a:t>
            </a:r>
          </a:p>
        </p:txBody>
      </p:sp>
      <p:pic>
        <p:nvPicPr>
          <p:cNvPr id="116740"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0" y="236220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32585605"/>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6" name="Picture 5">
            <a:extLst>
              <a:ext uri="{FF2B5EF4-FFF2-40B4-BE49-F238E27FC236}">
                <a16:creationId xmlns:a16="http://schemas.microsoft.com/office/drawing/2014/main" id="{4423E7B2-0109-47C9-B86B-80F31C26FABE}"/>
              </a:ext>
            </a:extLst>
          </p:cNvPr>
          <p:cNvPicPr>
            <a:picLocks noChangeAspect="1"/>
          </p:cNvPicPr>
          <p:nvPr/>
        </p:nvPicPr>
        <p:blipFill rotWithShape="1">
          <a:blip r:embed="rId4"/>
          <a:srcRect l="50284" t="13610" r="990" b="38659"/>
          <a:stretch/>
        </p:blipFill>
        <p:spPr>
          <a:xfrm>
            <a:off x="0" y="0"/>
            <a:ext cx="9144000" cy="6861243"/>
          </a:xfrm>
          <a:prstGeom prst="rect">
            <a:avLst/>
          </a:prstGeom>
        </p:spPr>
      </p:pic>
      <p:pic>
        <p:nvPicPr>
          <p:cNvPr id="7" name="Picture 6" descr="A close up of a sign&#10;&#10;Description automatically generated">
            <a:extLst>
              <a:ext uri="{FF2B5EF4-FFF2-40B4-BE49-F238E27FC236}">
                <a16:creationId xmlns:a16="http://schemas.microsoft.com/office/drawing/2014/main" id="{E63A9E8F-6F88-4C80-9C95-62BA1AFEE1E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spTree>
    <p:extLst>
      <p:ext uri="{BB962C8B-B14F-4D97-AF65-F5344CB8AC3E}">
        <p14:creationId xmlns:p14="http://schemas.microsoft.com/office/powerpoint/2010/main" val="984568113"/>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6" name="Picture 5">
            <a:extLst>
              <a:ext uri="{FF2B5EF4-FFF2-40B4-BE49-F238E27FC236}">
                <a16:creationId xmlns:a16="http://schemas.microsoft.com/office/drawing/2014/main" id="{89EA3864-F913-4EA5-9A11-E55FBCBA4666}"/>
              </a:ext>
            </a:extLst>
          </p:cNvPr>
          <p:cNvPicPr>
            <a:picLocks noChangeAspect="1"/>
          </p:cNvPicPr>
          <p:nvPr/>
        </p:nvPicPr>
        <p:blipFill rotWithShape="1">
          <a:blip r:embed="rId5"/>
          <a:srcRect l="50000" t="14444" b="36119"/>
          <a:stretch/>
        </p:blipFill>
        <p:spPr>
          <a:xfrm>
            <a:off x="0" y="2057399"/>
            <a:ext cx="9144000" cy="4800599"/>
          </a:xfrm>
          <a:prstGeom prst="rect">
            <a:avLst/>
          </a:prstGeom>
        </p:spPr>
      </p:pic>
      <p:sp>
        <p:nvSpPr>
          <p:cNvPr id="7" name="Title 1">
            <a:extLst>
              <a:ext uri="{FF2B5EF4-FFF2-40B4-BE49-F238E27FC236}">
                <a16:creationId xmlns:a16="http://schemas.microsoft.com/office/drawing/2014/main" id="{4E8EE699-3967-45AC-88A2-1864BA6579FE}"/>
              </a:ext>
            </a:extLst>
          </p:cNvPr>
          <p:cNvSpPr>
            <a:spLocks noGrp="1"/>
          </p:cNvSpPr>
          <p:nvPr>
            <p:ph type="title"/>
          </p:nvPr>
        </p:nvSpPr>
        <p:spPr>
          <a:xfrm>
            <a:off x="1219200" y="1219200"/>
            <a:ext cx="6477000" cy="685800"/>
          </a:xfrm>
        </p:spPr>
        <p:txBody>
          <a:bodyPr>
            <a:normAutofit/>
          </a:bodyPr>
          <a:lstStyle/>
          <a:p>
            <a:pPr eaLnBrk="1" hangingPunct="1"/>
            <a:r>
              <a:rPr lang="en-US" altLang="en-US" sz="3200" b="1">
                <a:solidFill>
                  <a:srgbClr val="00B050"/>
                </a:solidFill>
              </a:rPr>
              <a:t>Supportive Housing Funding Plan</a:t>
            </a:r>
          </a:p>
        </p:txBody>
      </p:sp>
      <p:pic>
        <p:nvPicPr>
          <p:cNvPr id="8" name="Picture 7" descr="A close up of a sign&#10;&#10;Description automatically generated">
            <a:extLst>
              <a:ext uri="{FF2B5EF4-FFF2-40B4-BE49-F238E27FC236}">
                <a16:creationId xmlns:a16="http://schemas.microsoft.com/office/drawing/2014/main" id="{18552301-C96D-491D-8C63-B2AC20A574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sp>
        <p:nvSpPr>
          <p:cNvPr id="9" name="TextBox 4">
            <a:extLst>
              <a:ext uri="{FF2B5EF4-FFF2-40B4-BE49-F238E27FC236}">
                <a16:creationId xmlns:a16="http://schemas.microsoft.com/office/drawing/2014/main" id="{C58B016E-10BB-432B-BB60-E9F296AEE729}"/>
              </a:ext>
            </a:extLst>
          </p:cNvPr>
          <p:cNvSpPr txBox="1">
            <a:spLocks noChangeArrowheads="1"/>
          </p:cNvSpPr>
          <p:nvPr/>
        </p:nvSpPr>
        <p:spPr bwMode="auto">
          <a:xfrm>
            <a:off x="3810000" y="3977844"/>
            <a:ext cx="4419600" cy="2862322"/>
          </a:xfrm>
          <a:prstGeom prst="rect">
            <a:avLst/>
          </a:prstGeom>
          <a:solidFill>
            <a:schemeClr val="bg1"/>
          </a:solidFill>
          <a:ln w="9525">
            <a:solidFill>
              <a:schemeClr val="tx1"/>
            </a:solidFill>
            <a:miter lim="800000"/>
            <a:headEnd/>
            <a:tailEnd/>
          </a:ln>
        </p:spPr>
        <p:txBody>
          <a:bodyPr wrap="square" lIns="91440" tIns="45720" rIns="91440" bIns="45720" anchor="t">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None/>
            </a:pPr>
            <a:r>
              <a:rPr lang="en-US" altLang="en-US" sz="2000">
                <a:solidFill>
                  <a:srgbClr val="000000"/>
                </a:solidFill>
                <a:latin typeface="Calibri"/>
                <a:cs typeface="Calibri"/>
              </a:rPr>
              <a:t>Step 2 - Before completing the Monthly Report important to review the SH Funding Plan to remember what was included in the budget and especially in planning for the 4</a:t>
            </a:r>
            <a:r>
              <a:rPr lang="en-US" altLang="en-US" sz="2000" baseline="30000">
                <a:solidFill>
                  <a:srgbClr val="000000"/>
                </a:solidFill>
                <a:latin typeface="Calibri"/>
                <a:cs typeface="Calibri"/>
              </a:rPr>
              <a:t>th</a:t>
            </a:r>
            <a:r>
              <a:rPr lang="en-US" altLang="en-US" sz="2000">
                <a:solidFill>
                  <a:srgbClr val="000000"/>
                </a:solidFill>
                <a:latin typeface="Calibri"/>
                <a:cs typeface="Calibri"/>
              </a:rPr>
              <a:t> Quarter.  Prior to the 4</a:t>
            </a:r>
            <a:r>
              <a:rPr lang="en-US" altLang="en-US" sz="2000" baseline="30000">
                <a:solidFill>
                  <a:srgbClr val="000000"/>
                </a:solidFill>
                <a:latin typeface="Calibri"/>
                <a:cs typeface="Calibri"/>
              </a:rPr>
              <a:t>th</a:t>
            </a:r>
            <a:r>
              <a:rPr lang="en-US" altLang="en-US" sz="2000">
                <a:solidFill>
                  <a:srgbClr val="000000"/>
                </a:solidFill>
                <a:latin typeface="Calibri"/>
                <a:cs typeface="Calibri"/>
              </a:rPr>
              <a:t> quarter, staff should be monitoring expenses as last-minute sub-contract request to expend unused service funding cannot be allowed.</a:t>
            </a:r>
          </a:p>
        </p:txBody>
      </p:sp>
      <p:cxnSp>
        <p:nvCxnSpPr>
          <p:cNvPr id="10" name="Straight Arrow Connector 9">
            <a:extLst>
              <a:ext uri="{FF2B5EF4-FFF2-40B4-BE49-F238E27FC236}">
                <a16:creationId xmlns:a16="http://schemas.microsoft.com/office/drawing/2014/main" id="{94B19B51-44B1-403B-AE6B-86E8AF634F1E}"/>
              </a:ext>
            </a:extLst>
          </p:cNvPr>
          <p:cNvCxnSpPr>
            <a:cxnSpLocks/>
          </p:cNvCxnSpPr>
          <p:nvPr/>
        </p:nvCxnSpPr>
        <p:spPr>
          <a:xfrm flipH="1" flipV="1">
            <a:off x="1143000" y="3269632"/>
            <a:ext cx="609600" cy="457200"/>
          </a:xfrm>
          <a:prstGeom prst="straightConnector1">
            <a:avLst/>
          </a:prstGeom>
          <a:ln w="5715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2" name="TextBox 1">
            <a:extLst>
              <a:ext uri="{FF2B5EF4-FFF2-40B4-BE49-F238E27FC236}">
                <a16:creationId xmlns:a16="http://schemas.microsoft.com/office/drawing/2014/main" id="{F060E518-BC8D-4256-9B5A-89CE1F2059ED}"/>
              </a:ext>
            </a:extLst>
          </p:cNvPr>
          <p:cNvSpPr txBox="1"/>
          <p:nvPr/>
        </p:nvSpPr>
        <p:spPr>
          <a:xfrm>
            <a:off x="229965" y="3657600"/>
            <a:ext cx="2895600" cy="1200329"/>
          </a:xfrm>
          <a:prstGeom prst="rect">
            <a:avLst/>
          </a:prstGeom>
          <a:noFill/>
          <a:ln>
            <a:solidFill>
              <a:schemeClr val="tx1"/>
            </a:solidFill>
            <a:prstDash val="solid"/>
          </a:ln>
        </p:spPr>
        <p:txBody>
          <a:bodyPr wrap="square" rtlCol="0">
            <a:spAutoFit/>
          </a:bodyPr>
          <a:lstStyle/>
          <a:p>
            <a:r>
              <a:rPr lang="en-US"/>
              <a:t>Step 1 – Select the appropriate SFY in which you are planning to report and click submit</a:t>
            </a:r>
          </a:p>
        </p:txBody>
      </p:sp>
      <p:cxnSp>
        <p:nvCxnSpPr>
          <p:cNvPr id="11" name="Straight Arrow Connector 10">
            <a:extLst>
              <a:ext uri="{FF2B5EF4-FFF2-40B4-BE49-F238E27FC236}">
                <a16:creationId xmlns:a16="http://schemas.microsoft.com/office/drawing/2014/main" id="{78163751-662B-4612-BD69-25BDA581DA45}"/>
              </a:ext>
            </a:extLst>
          </p:cNvPr>
          <p:cNvCxnSpPr>
            <a:cxnSpLocks/>
          </p:cNvCxnSpPr>
          <p:nvPr/>
        </p:nvCxnSpPr>
        <p:spPr>
          <a:xfrm flipH="1" flipV="1">
            <a:off x="5334000" y="3673044"/>
            <a:ext cx="609600" cy="457200"/>
          </a:xfrm>
          <a:prstGeom prst="straightConnector1">
            <a:avLst/>
          </a:prstGeom>
          <a:ln w="57150">
            <a:solidFill>
              <a:schemeClr val="tx1"/>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307787213"/>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7" name="Title 1">
            <a:extLst>
              <a:ext uri="{FF2B5EF4-FFF2-40B4-BE49-F238E27FC236}">
                <a16:creationId xmlns:a16="http://schemas.microsoft.com/office/drawing/2014/main" id="{4E8EE699-3967-45AC-88A2-1864BA6579FE}"/>
              </a:ext>
            </a:extLst>
          </p:cNvPr>
          <p:cNvSpPr>
            <a:spLocks noGrp="1"/>
          </p:cNvSpPr>
          <p:nvPr>
            <p:ph type="title"/>
          </p:nvPr>
        </p:nvSpPr>
        <p:spPr>
          <a:xfrm>
            <a:off x="1219200" y="1219200"/>
            <a:ext cx="6477000" cy="685800"/>
          </a:xfrm>
        </p:spPr>
        <p:txBody>
          <a:bodyPr>
            <a:normAutofit/>
          </a:bodyPr>
          <a:lstStyle/>
          <a:p>
            <a:pPr eaLnBrk="1" hangingPunct="1"/>
            <a:r>
              <a:rPr lang="en-US" altLang="en-US" sz="3200" b="1">
                <a:solidFill>
                  <a:srgbClr val="00B050"/>
                </a:solidFill>
              </a:rPr>
              <a:t>Supportive Housing Funding Plan</a:t>
            </a:r>
          </a:p>
        </p:txBody>
      </p:sp>
      <p:pic>
        <p:nvPicPr>
          <p:cNvPr id="9" name="Picture 8" descr="Graphical user interface, text, application, email&#10;&#10;Description automatically generated">
            <a:extLst>
              <a:ext uri="{FF2B5EF4-FFF2-40B4-BE49-F238E27FC236}">
                <a16:creationId xmlns:a16="http://schemas.microsoft.com/office/drawing/2014/main" id="{18F55D93-5245-40BA-B655-CB207DAF261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1905000"/>
            <a:ext cx="9144000" cy="4953000"/>
          </a:xfrm>
          <a:prstGeom prst="rect">
            <a:avLst/>
          </a:prstGeom>
        </p:spPr>
      </p:pic>
    </p:spTree>
    <p:extLst>
      <p:ext uri="{BB962C8B-B14F-4D97-AF65-F5344CB8AC3E}">
        <p14:creationId xmlns:p14="http://schemas.microsoft.com/office/powerpoint/2010/main" val="2053282527"/>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7" name="Title 1">
            <a:extLst>
              <a:ext uri="{FF2B5EF4-FFF2-40B4-BE49-F238E27FC236}">
                <a16:creationId xmlns:a16="http://schemas.microsoft.com/office/drawing/2014/main" id="{4E8EE699-3967-45AC-88A2-1864BA6579FE}"/>
              </a:ext>
            </a:extLst>
          </p:cNvPr>
          <p:cNvSpPr>
            <a:spLocks noGrp="1"/>
          </p:cNvSpPr>
          <p:nvPr>
            <p:ph type="title"/>
          </p:nvPr>
        </p:nvSpPr>
        <p:spPr>
          <a:xfrm>
            <a:off x="1219200" y="1219200"/>
            <a:ext cx="6477000" cy="685800"/>
          </a:xfrm>
        </p:spPr>
        <p:txBody>
          <a:bodyPr>
            <a:normAutofit/>
          </a:bodyPr>
          <a:lstStyle/>
          <a:p>
            <a:pPr eaLnBrk="1" hangingPunct="1"/>
            <a:r>
              <a:rPr lang="en-US" altLang="en-US" sz="3200" b="1">
                <a:solidFill>
                  <a:srgbClr val="00B050"/>
                </a:solidFill>
              </a:rPr>
              <a:t>Supportive Housing Funding Plan</a:t>
            </a:r>
          </a:p>
        </p:txBody>
      </p:sp>
      <p:pic>
        <p:nvPicPr>
          <p:cNvPr id="8" name="Picture 7" descr="A close up of a sign&#10;&#10;Description automatically generated">
            <a:extLst>
              <a:ext uri="{FF2B5EF4-FFF2-40B4-BE49-F238E27FC236}">
                <a16:creationId xmlns:a16="http://schemas.microsoft.com/office/drawing/2014/main" id="{18552301-C96D-491D-8C63-B2AC20A574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pic>
        <p:nvPicPr>
          <p:cNvPr id="16" name="Picture 15" descr="Table&#10;&#10;Description automatically generated">
            <a:extLst>
              <a:ext uri="{FF2B5EF4-FFF2-40B4-BE49-F238E27FC236}">
                <a16:creationId xmlns:a16="http://schemas.microsoft.com/office/drawing/2014/main" id="{89F3491D-6D1D-41C0-B273-BED8004F9D28}"/>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spTree>
    <p:extLst>
      <p:ext uri="{BB962C8B-B14F-4D97-AF65-F5344CB8AC3E}">
        <p14:creationId xmlns:p14="http://schemas.microsoft.com/office/powerpoint/2010/main" val="605196561"/>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7" name="Title 1">
            <a:extLst>
              <a:ext uri="{FF2B5EF4-FFF2-40B4-BE49-F238E27FC236}">
                <a16:creationId xmlns:a16="http://schemas.microsoft.com/office/drawing/2014/main" id="{4E8EE699-3967-45AC-88A2-1864BA6579FE}"/>
              </a:ext>
            </a:extLst>
          </p:cNvPr>
          <p:cNvSpPr>
            <a:spLocks noGrp="1"/>
          </p:cNvSpPr>
          <p:nvPr>
            <p:ph type="title"/>
          </p:nvPr>
        </p:nvSpPr>
        <p:spPr>
          <a:xfrm>
            <a:off x="1219200" y="1219200"/>
            <a:ext cx="6477000" cy="685800"/>
          </a:xfrm>
        </p:spPr>
        <p:txBody>
          <a:bodyPr>
            <a:normAutofit/>
          </a:bodyPr>
          <a:lstStyle/>
          <a:p>
            <a:pPr eaLnBrk="1" hangingPunct="1"/>
            <a:r>
              <a:rPr lang="en-US" altLang="en-US" sz="3200" b="1">
                <a:solidFill>
                  <a:srgbClr val="00B050"/>
                </a:solidFill>
              </a:rPr>
              <a:t>Supportive Housing Funding Plan</a:t>
            </a:r>
          </a:p>
        </p:txBody>
      </p:sp>
      <p:pic>
        <p:nvPicPr>
          <p:cNvPr id="17" name="Picture 16" descr="Table&#10;&#10;Description automatically generated">
            <a:extLst>
              <a:ext uri="{FF2B5EF4-FFF2-40B4-BE49-F238E27FC236}">
                <a16:creationId xmlns:a16="http://schemas.microsoft.com/office/drawing/2014/main" id="{61E62CDA-9693-4CBF-9E63-1BAE53078D34}"/>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200025"/>
            <a:ext cx="9144000" cy="7238999"/>
          </a:xfrm>
          <a:prstGeom prst="rect">
            <a:avLst/>
          </a:prstGeom>
        </p:spPr>
      </p:pic>
    </p:spTree>
    <p:extLst>
      <p:ext uri="{BB962C8B-B14F-4D97-AF65-F5344CB8AC3E}">
        <p14:creationId xmlns:p14="http://schemas.microsoft.com/office/powerpoint/2010/main" val="944136589"/>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14" name="Title 13">
            <a:extLst>
              <a:ext uri="{FF2B5EF4-FFF2-40B4-BE49-F238E27FC236}">
                <a16:creationId xmlns:a16="http://schemas.microsoft.com/office/drawing/2014/main" id="{EE6F82C4-BC8E-4F9B-BBF7-024325E0036F}"/>
              </a:ext>
            </a:extLst>
          </p:cNvPr>
          <p:cNvSpPr>
            <a:spLocks noGrp="1"/>
          </p:cNvSpPr>
          <p:nvPr>
            <p:ph type="title"/>
          </p:nvPr>
        </p:nvSpPr>
        <p:spPr/>
        <p:txBody>
          <a:bodyPr/>
          <a:lstStyle/>
          <a:p>
            <a:endParaRPr lang="en-US"/>
          </a:p>
        </p:txBody>
      </p:sp>
      <p:pic>
        <p:nvPicPr>
          <p:cNvPr id="19" name="Picture 18" descr="Table&#10;&#10;Description automatically generated">
            <a:extLst>
              <a:ext uri="{FF2B5EF4-FFF2-40B4-BE49-F238E27FC236}">
                <a16:creationId xmlns:a16="http://schemas.microsoft.com/office/drawing/2014/main" id="{7432A996-9D4A-44B5-9742-661490450CE7}"/>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0"/>
            <a:ext cx="9144000" cy="7010400"/>
          </a:xfrm>
          <a:prstGeom prst="rect">
            <a:avLst/>
          </a:prstGeom>
        </p:spPr>
      </p:pic>
    </p:spTree>
    <p:extLst>
      <p:ext uri="{BB962C8B-B14F-4D97-AF65-F5344CB8AC3E}">
        <p14:creationId xmlns:p14="http://schemas.microsoft.com/office/powerpoint/2010/main" val="2794345820"/>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14" name="Title 13">
            <a:extLst>
              <a:ext uri="{FF2B5EF4-FFF2-40B4-BE49-F238E27FC236}">
                <a16:creationId xmlns:a16="http://schemas.microsoft.com/office/drawing/2014/main" id="{EE6F82C4-BC8E-4F9B-BBF7-024325E0036F}"/>
              </a:ext>
            </a:extLst>
          </p:cNvPr>
          <p:cNvSpPr>
            <a:spLocks noGrp="1"/>
          </p:cNvSpPr>
          <p:nvPr>
            <p:ph type="title"/>
          </p:nvPr>
        </p:nvSpPr>
        <p:spPr/>
        <p:txBody>
          <a:bodyPr/>
          <a:lstStyle/>
          <a:p>
            <a:endParaRPr lang="en-US"/>
          </a:p>
        </p:txBody>
      </p:sp>
      <p:sp>
        <p:nvSpPr>
          <p:cNvPr id="17" name="Rectangle 16">
            <a:extLst>
              <a:ext uri="{FF2B5EF4-FFF2-40B4-BE49-F238E27FC236}">
                <a16:creationId xmlns:a16="http://schemas.microsoft.com/office/drawing/2014/main" id="{057DB2D7-15D1-44BC-BFF6-16FC845CA7C8}"/>
              </a:ext>
            </a:extLst>
          </p:cNvPr>
          <p:cNvSpPr/>
          <p:nvPr/>
        </p:nvSpPr>
        <p:spPr>
          <a:xfrm>
            <a:off x="0" y="1543050"/>
            <a:ext cx="1133475" cy="2095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B01D1894-17DD-425C-BBD7-AE863098592B}"/>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85725"/>
            <a:ext cx="9144000" cy="6943725"/>
          </a:xfrm>
          <a:prstGeom prst="rect">
            <a:avLst/>
          </a:prstGeom>
        </p:spPr>
      </p:pic>
    </p:spTree>
    <p:extLst>
      <p:ext uri="{BB962C8B-B14F-4D97-AF65-F5344CB8AC3E}">
        <p14:creationId xmlns:p14="http://schemas.microsoft.com/office/powerpoint/2010/main" val="2893980530"/>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close up of a sign&#10;&#10;Description automatically generated">
            <a:extLst>
              <a:ext uri="{FF2B5EF4-FFF2-40B4-BE49-F238E27FC236}">
                <a16:creationId xmlns:a16="http://schemas.microsoft.com/office/drawing/2014/main" id="{881C775B-C5A3-4A7F-9C60-8C79349BEAA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7" name="Title 1">
            <a:extLst>
              <a:ext uri="{FF2B5EF4-FFF2-40B4-BE49-F238E27FC236}">
                <a16:creationId xmlns:a16="http://schemas.microsoft.com/office/drawing/2014/main" id="{26BA227D-902D-445D-8FC9-87812C8C00AA}"/>
              </a:ext>
            </a:extLst>
          </p:cNvPr>
          <p:cNvSpPr>
            <a:spLocks noGrp="1"/>
          </p:cNvSpPr>
          <p:nvPr>
            <p:ph type="title"/>
          </p:nvPr>
        </p:nvSpPr>
        <p:spPr>
          <a:xfrm>
            <a:off x="457200" y="211577"/>
            <a:ext cx="7543800" cy="762000"/>
          </a:xfrm>
        </p:spPr>
        <p:txBody>
          <a:bodyPr/>
          <a:lstStyle/>
          <a:p>
            <a:pPr eaLnBrk="1" hangingPunct="1"/>
            <a:r>
              <a:rPr lang="en-US" altLang="en-US" b="1">
                <a:solidFill>
                  <a:srgbClr val="00B050"/>
                </a:solidFill>
              </a:rPr>
              <a:t>Financial Monthly Report</a:t>
            </a:r>
          </a:p>
        </p:txBody>
      </p:sp>
      <p:pic>
        <p:nvPicPr>
          <p:cNvPr id="9" name="Picture 8">
            <a:extLst>
              <a:ext uri="{FF2B5EF4-FFF2-40B4-BE49-F238E27FC236}">
                <a16:creationId xmlns:a16="http://schemas.microsoft.com/office/drawing/2014/main" id="{E7736AB1-08A3-4F20-8743-519BF5A55835}"/>
              </a:ext>
            </a:extLst>
          </p:cNvPr>
          <p:cNvPicPr>
            <a:picLocks noChangeAspect="1"/>
          </p:cNvPicPr>
          <p:nvPr/>
        </p:nvPicPr>
        <p:blipFill rotWithShape="1">
          <a:blip r:embed="rId4"/>
          <a:srcRect l="50000" t="14444" b="35185"/>
          <a:stretch/>
        </p:blipFill>
        <p:spPr>
          <a:xfrm>
            <a:off x="0" y="1143000"/>
            <a:ext cx="9144000" cy="5715000"/>
          </a:xfrm>
          <a:prstGeom prst="rect">
            <a:avLst/>
          </a:prstGeom>
        </p:spPr>
      </p:pic>
      <p:sp>
        <p:nvSpPr>
          <p:cNvPr id="10" name="TextBox 4">
            <a:extLst>
              <a:ext uri="{FF2B5EF4-FFF2-40B4-BE49-F238E27FC236}">
                <a16:creationId xmlns:a16="http://schemas.microsoft.com/office/drawing/2014/main" id="{84BE4CD4-49AE-41D5-878A-1CE9EE7ECF56}"/>
              </a:ext>
            </a:extLst>
          </p:cNvPr>
          <p:cNvSpPr txBox="1">
            <a:spLocks noChangeArrowheads="1"/>
          </p:cNvSpPr>
          <p:nvPr/>
        </p:nvSpPr>
        <p:spPr bwMode="auto">
          <a:xfrm>
            <a:off x="5410200" y="3282275"/>
            <a:ext cx="2438400" cy="1938992"/>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Scroll over ‘Enter Report Data’ and click on Financial Data to enter financials for a specific quarter</a:t>
            </a:r>
          </a:p>
        </p:txBody>
      </p:sp>
      <p:cxnSp>
        <p:nvCxnSpPr>
          <p:cNvPr id="11" name="Straight Arrow Connector 10">
            <a:extLst>
              <a:ext uri="{FF2B5EF4-FFF2-40B4-BE49-F238E27FC236}">
                <a16:creationId xmlns:a16="http://schemas.microsoft.com/office/drawing/2014/main" id="{A6DEEE0D-35A7-4F0C-B64B-8FAF21D6E0F4}"/>
              </a:ext>
            </a:extLst>
          </p:cNvPr>
          <p:cNvCxnSpPr>
            <a:cxnSpLocks/>
          </p:cNvCxnSpPr>
          <p:nvPr/>
        </p:nvCxnSpPr>
        <p:spPr>
          <a:xfrm flipH="1" flipV="1">
            <a:off x="4953000" y="2286000"/>
            <a:ext cx="1066800" cy="8382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8" name="Picture 7" descr="A close up of a sign&#10;&#10;Description automatically generated">
            <a:extLst>
              <a:ext uri="{FF2B5EF4-FFF2-40B4-BE49-F238E27FC236}">
                <a16:creationId xmlns:a16="http://schemas.microsoft.com/office/drawing/2014/main" id="{AC3204B7-2B79-45F3-A195-C9D7D9EAA64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cxnSp>
        <p:nvCxnSpPr>
          <p:cNvPr id="12" name="Straight Arrow Connector 11">
            <a:extLst>
              <a:ext uri="{FF2B5EF4-FFF2-40B4-BE49-F238E27FC236}">
                <a16:creationId xmlns:a16="http://schemas.microsoft.com/office/drawing/2014/main" id="{FDA0FC85-F002-4D8D-8A83-2F225B94E4DB}"/>
              </a:ext>
            </a:extLst>
          </p:cNvPr>
          <p:cNvCxnSpPr>
            <a:cxnSpLocks/>
          </p:cNvCxnSpPr>
          <p:nvPr/>
        </p:nvCxnSpPr>
        <p:spPr>
          <a:xfrm flipH="1" flipV="1">
            <a:off x="1294035" y="2611905"/>
            <a:ext cx="609600" cy="457200"/>
          </a:xfrm>
          <a:prstGeom prst="straightConnector1">
            <a:avLst/>
          </a:prstGeom>
          <a:ln w="5715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13" name="TextBox 12">
            <a:extLst>
              <a:ext uri="{FF2B5EF4-FFF2-40B4-BE49-F238E27FC236}">
                <a16:creationId xmlns:a16="http://schemas.microsoft.com/office/drawing/2014/main" id="{420DF21C-77D2-4C0C-8EA1-7852851C7C20}"/>
              </a:ext>
            </a:extLst>
          </p:cNvPr>
          <p:cNvSpPr txBox="1"/>
          <p:nvPr/>
        </p:nvSpPr>
        <p:spPr>
          <a:xfrm>
            <a:off x="381000" y="2999873"/>
            <a:ext cx="2895600" cy="1200329"/>
          </a:xfrm>
          <a:prstGeom prst="rect">
            <a:avLst/>
          </a:prstGeom>
          <a:noFill/>
          <a:ln>
            <a:solidFill>
              <a:schemeClr val="tx1"/>
            </a:solidFill>
            <a:prstDash val="solid"/>
          </a:ln>
        </p:spPr>
        <p:txBody>
          <a:bodyPr wrap="square" rtlCol="0">
            <a:spAutoFit/>
          </a:bodyPr>
          <a:lstStyle/>
          <a:p>
            <a:r>
              <a:rPr lang="en-US"/>
              <a:t>Step 1 – Select the appropriate SFY in which you are planning to report and click submit</a:t>
            </a:r>
          </a:p>
        </p:txBody>
      </p:sp>
    </p:spTree>
    <p:extLst>
      <p:ext uri="{BB962C8B-B14F-4D97-AF65-F5344CB8AC3E}">
        <p14:creationId xmlns:p14="http://schemas.microsoft.com/office/powerpoint/2010/main" val="3890053120"/>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41E173D1-5B71-43BE-826D-D4C6F1BEF983}"/>
              </a:ext>
            </a:extLst>
          </p:cNvPr>
          <p:cNvSpPr>
            <a:spLocks noGrp="1"/>
          </p:cNvSpPr>
          <p:nvPr>
            <p:ph type="body" idx="1"/>
          </p:nvPr>
        </p:nvSpPr>
        <p:spPr/>
        <p:txBody>
          <a:bodyPr/>
          <a:lstStyle/>
          <a:p>
            <a:endParaRPr lang="en-US"/>
          </a:p>
        </p:txBody>
      </p:sp>
      <p:pic>
        <p:nvPicPr>
          <p:cNvPr id="4" name="Picture 2">
            <a:extLst>
              <a:ext uri="{FF2B5EF4-FFF2-40B4-BE49-F238E27FC236}">
                <a16:creationId xmlns:a16="http://schemas.microsoft.com/office/drawing/2014/main" id="{30BAC07F-4B46-4118-9EB5-574A0D94EE60}"/>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a:xfrm>
            <a:off x="11348" y="0"/>
            <a:ext cx="9132651" cy="7480076"/>
          </a:xfrm>
          <a:prstGeom prst="rect">
            <a:avLst/>
          </a:prstGeom>
        </p:spPr>
      </p:pic>
      <p:sp>
        <p:nvSpPr>
          <p:cNvPr id="5" name="TextBox 4">
            <a:extLst>
              <a:ext uri="{FF2B5EF4-FFF2-40B4-BE49-F238E27FC236}">
                <a16:creationId xmlns:a16="http://schemas.microsoft.com/office/drawing/2014/main" id="{4E228485-0C2D-45E2-B501-7413A833C03B}"/>
              </a:ext>
            </a:extLst>
          </p:cNvPr>
          <p:cNvSpPr txBox="1">
            <a:spLocks noChangeArrowheads="1"/>
          </p:cNvSpPr>
          <p:nvPr/>
        </p:nvSpPr>
        <p:spPr bwMode="auto">
          <a:xfrm>
            <a:off x="4214113" y="2561761"/>
            <a:ext cx="2743200" cy="1631216"/>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Select the appropriate Fiscal Year which you will be providing quarterly financial reporting</a:t>
            </a:r>
          </a:p>
        </p:txBody>
      </p:sp>
      <p:cxnSp>
        <p:nvCxnSpPr>
          <p:cNvPr id="6" name="Straight Arrow Connector 5">
            <a:extLst>
              <a:ext uri="{FF2B5EF4-FFF2-40B4-BE49-F238E27FC236}">
                <a16:creationId xmlns:a16="http://schemas.microsoft.com/office/drawing/2014/main" id="{B7DA4C60-7C09-4BE7-9329-87914CFA22DD}"/>
              </a:ext>
            </a:extLst>
          </p:cNvPr>
          <p:cNvCxnSpPr>
            <a:cxnSpLocks/>
          </p:cNvCxnSpPr>
          <p:nvPr/>
        </p:nvCxnSpPr>
        <p:spPr>
          <a:xfrm flipH="1" flipV="1">
            <a:off x="2819400" y="1470152"/>
            <a:ext cx="1371600" cy="1330730"/>
          </a:xfrm>
          <a:prstGeom prst="straightConnector1">
            <a:avLst/>
          </a:prstGeom>
          <a:ln>
            <a:tailEnd type="arrow"/>
          </a:ln>
        </p:spPr>
        <p:style>
          <a:lnRef idx="3">
            <a:schemeClr val="dk1"/>
          </a:lnRef>
          <a:fillRef idx="0">
            <a:schemeClr val="dk1"/>
          </a:fillRef>
          <a:effectRef idx="2">
            <a:schemeClr val="dk1"/>
          </a:effectRef>
          <a:fontRef idx="minor">
            <a:schemeClr val="tx1"/>
          </a:fontRef>
        </p:style>
      </p:cxnSp>
      <p:pic>
        <p:nvPicPr>
          <p:cNvPr id="8" name="Picture 7" descr="A close up of a sign&#10;&#10;Description automatically generated">
            <a:extLst>
              <a:ext uri="{FF2B5EF4-FFF2-40B4-BE49-F238E27FC236}">
                <a16:creationId xmlns:a16="http://schemas.microsoft.com/office/drawing/2014/main" id="{EB3338C8-B6DB-46EC-970C-0F51BD4836D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extLst>
      <p:ext uri="{BB962C8B-B14F-4D97-AF65-F5344CB8AC3E}">
        <p14:creationId xmlns:p14="http://schemas.microsoft.com/office/powerpoint/2010/main" val="1252482171"/>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descr="A close up of a sign&#10;&#10;Description automatically generated">
            <a:extLst>
              <a:ext uri="{FF2B5EF4-FFF2-40B4-BE49-F238E27FC236}">
                <a16:creationId xmlns:a16="http://schemas.microsoft.com/office/drawing/2014/main" id="{EB3338C8-B6DB-46EC-970C-0F51BD4836DB}"/>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pic>
        <p:nvPicPr>
          <p:cNvPr id="7" name="Picture 2">
            <a:extLst>
              <a:ext uri="{FF2B5EF4-FFF2-40B4-BE49-F238E27FC236}">
                <a16:creationId xmlns:a16="http://schemas.microsoft.com/office/drawing/2014/main" id="{135155D1-7968-4910-88BE-DE32C65CF75B}"/>
              </a:ext>
            </a:extLst>
          </p:cNvPr>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b="16323"/>
          <a:stretch/>
        </p:blipFill>
        <p:spPr>
          <a:xfrm>
            <a:off x="12593" y="6484"/>
            <a:ext cx="9179633" cy="6851516"/>
          </a:xfrm>
          <a:prstGeom prst="rect">
            <a:avLst/>
          </a:prstGeom>
        </p:spPr>
      </p:pic>
      <p:cxnSp>
        <p:nvCxnSpPr>
          <p:cNvPr id="9" name="Straight Arrow Connector 8">
            <a:extLst>
              <a:ext uri="{FF2B5EF4-FFF2-40B4-BE49-F238E27FC236}">
                <a16:creationId xmlns:a16="http://schemas.microsoft.com/office/drawing/2014/main" id="{857065C2-9B21-4DFB-8586-16D50FC9AB5D}"/>
              </a:ext>
            </a:extLst>
          </p:cNvPr>
          <p:cNvCxnSpPr>
            <a:cxnSpLocks/>
          </p:cNvCxnSpPr>
          <p:nvPr/>
        </p:nvCxnSpPr>
        <p:spPr>
          <a:xfrm flipH="1" flipV="1">
            <a:off x="4114800" y="1945547"/>
            <a:ext cx="1267838" cy="1219200"/>
          </a:xfrm>
          <a:prstGeom prst="straightConnector1">
            <a:avLst/>
          </a:prstGeom>
          <a:ln>
            <a:tailEnd type="arrow"/>
          </a:ln>
        </p:spPr>
        <p:style>
          <a:lnRef idx="3">
            <a:schemeClr val="dk1"/>
          </a:lnRef>
          <a:fillRef idx="0">
            <a:schemeClr val="dk1"/>
          </a:fillRef>
          <a:effectRef idx="2">
            <a:schemeClr val="dk1"/>
          </a:effectRef>
          <a:fontRef idx="minor">
            <a:schemeClr val="tx1"/>
          </a:fontRef>
        </p:style>
      </p:cxnSp>
      <p:sp>
        <p:nvSpPr>
          <p:cNvPr id="10" name="TextBox 4">
            <a:extLst>
              <a:ext uri="{FF2B5EF4-FFF2-40B4-BE49-F238E27FC236}">
                <a16:creationId xmlns:a16="http://schemas.microsoft.com/office/drawing/2014/main" id="{C8D2A0EE-2896-414E-BBD5-3F292F77DF2D}"/>
              </a:ext>
            </a:extLst>
          </p:cNvPr>
          <p:cNvSpPr txBox="1">
            <a:spLocks noChangeArrowheads="1"/>
          </p:cNvSpPr>
          <p:nvPr/>
        </p:nvSpPr>
        <p:spPr bwMode="auto">
          <a:xfrm>
            <a:off x="4213503" y="3164747"/>
            <a:ext cx="2644497" cy="1200329"/>
          </a:xfrm>
          <a:prstGeom prst="rect">
            <a:avLst/>
          </a:prstGeom>
          <a:solidFill>
            <a:schemeClr val="bg1"/>
          </a:solidFill>
          <a:ln w="9525">
            <a:solidFill>
              <a:schemeClr val="tx1"/>
            </a:solidFill>
            <a:miter lim="800000"/>
            <a:headEnd/>
            <a:tailEnd/>
          </a:ln>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1800">
                <a:solidFill>
                  <a:srgbClr val="000000"/>
                </a:solidFill>
              </a:rPr>
              <a:t>Click the dropdown for the SH program to select your program and then click submit</a:t>
            </a:r>
          </a:p>
        </p:txBody>
      </p:sp>
      <p:pic>
        <p:nvPicPr>
          <p:cNvPr id="6" name="Picture 5" descr="A close up of a sign&#10;&#10;Description automatically generated">
            <a:extLst>
              <a:ext uri="{FF2B5EF4-FFF2-40B4-BE49-F238E27FC236}">
                <a16:creationId xmlns:a16="http://schemas.microsoft.com/office/drawing/2014/main" id="{01F24D98-F0F6-40BA-B98E-756884834B92}"/>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382000" y="6081562"/>
            <a:ext cx="684435" cy="603913"/>
          </a:xfrm>
          <a:prstGeom prst="rect">
            <a:avLst/>
          </a:prstGeom>
        </p:spPr>
      </p:pic>
    </p:spTree>
    <p:extLst>
      <p:ext uri="{BB962C8B-B14F-4D97-AF65-F5344CB8AC3E}">
        <p14:creationId xmlns:p14="http://schemas.microsoft.com/office/powerpoint/2010/main" val="2931650142"/>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002D031B-2D35-496A-94C1-6D4A9B6CFCF9}"/>
              </a:ext>
            </a:extLst>
          </p:cNvPr>
          <p:cNvPicPr preferRelativeResize="0">
            <a:picLocks noChangeAspect="1"/>
          </p:cNvPicPr>
          <p:nvPr/>
        </p:nvPicPr>
        <p:blipFill rotWithShape="1">
          <a:blip r:embed="rId3"/>
          <a:srcRect t="9268" r="51758" b="7704"/>
          <a:stretch/>
        </p:blipFill>
        <p:spPr>
          <a:xfrm>
            <a:off x="0" y="1"/>
            <a:ext cx="9144000" cy="6857999"/>
          </a:xfrm>
          <a:prstGeom prst="rect">
            <a:avLst/>
          </a:prstGeom>
        </p:spPr>
      </p:pic>
      <p:pic>
        <p:nvPicPr>
          <p:cNvPr id="8" name="Picture 7" descr="A close up of a sign&#10;&#10;Description automatically generated">
            <a:extLst>
              <a:ext uri="{FF2B5EF4-FFF2-40B4-BE49-F238E27FC236}">
                <a16:creationId xmlns:a16="http://schemas.microsoft.com/office/drawing/2014/main" id="{EB3338C8-B6DB-46EC-970C-0F51BD4836DB}"/>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11" name="TextBox 4">
            <a:extLst>
              <a:ext uri="{FF2B5EF4-FFF2-40B4-BE49-F238E27FC236}">
                <a16:creationId xmlns:a16="http://schemas.microsoft.com/office/drawing/2014/main" id="{C6F53028-726D-4362-985A-77158C5A7C3A}"/>
              </a:ext>
            </a:extLst>
          </p:cNvPr>
          <p:cNvSpPr txBox="1">
            <a:spLocks noChangeArrowheads="1"/>
          </p:cNvSpPr>
          <p:nvPr/>
        </p:nvSpPr>
        <p:spPr bwMode="auto">
          <a:xfrm>
            <a:off x="1828800" y="1173145"/>
            <a:ext cx="2514600" cy="1015663"/>
          </a:xfrm>
          <a:prstGeom prst="rect">
            <a:avLst/>
          </a:prstGeom>
          <a:solidFill>
            <a:schemeClr val="bg1"/>
          </a:solidFill>
          <a:ln w="9525">
            <a:solidFill>
              <a:schemeClr val="tx1"/>
            </a:solidFill>
            <a:miter lim="800000"/>
            <a:headEnd/>
            <a:tailEnd/>
          </a:ln>
        </p:spPr>
        <p:txBody>
          <a:bodyPr wrap="square">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Select the Appropriate Month and click Submit</a:t>
            </a:r>
          </a:p>
        </p:txBody>
      </p:sp>
      <p:cxnSp>
        <p:nvCxnSpPr>
          <p:cNvPr id="12" name="Straight Arrow Connector 11">
            <a:extLst>
              <a:ext uri="{FF2B5EF4-FFF2-40B4-BE49-F238E27FC236}">
                <a16:creationId xmlns:a16="http://schemas.microsoft.com/office/drawing/2014/main" id="{4B35FA67-AC47-49BD-B767-A56C10A5A0A4}"/>
              </a:ext>
            </a:extLst>
          </p:cNvPr>
          <p:cNvCxnSpPr>
            <a:cxnSpLocks/>
          </p:cNvCxnSpPr>
          <p:nvPr/>
        </p:nvCxnSpPr>
        <p:spPr>
          <a:xfrm flipH="1" flipV="1">
            <a:off x="1131277" y="890117"/>
            <a:ext cx="697523" cy="1059263"/>
          </a:xfrm>
          <a:prstGeom prst="straightConnector1">
            <a:avLst/>
          </a:prstGeom>
          <a:ln>
            <a:tailEnd type="arrow"/>
          </a:ln>
        </p:spPr>
        <p:style>
          <a:lnRef idx="3">
            <a:schemeClr val="dk1"/>
          </a:lnRef>
          <a:fillRef idx="0">
            <a:schemeClr val="dk1"/>
          </a:fillRef>
          <a:effectRef idx="2">
            <a:schemeClr val="dk1"/>
          </a:effectRef>
          <a:fontRef idx="minor">
            <a:schemeClr val="tx1"/>
          </a:fontRef>
        </p:style>
      </p:cxnSp>
    </p:spTree>
    <p:extLst>
      <p:ext uri="{BB962C8B-B14F-4D97-AF65-F5344CB8AC3E}">
        <p14:creationId xmlns:p14="http://schemas.microsoft.com/office/powerpoint/2010/main" val="3371380871"/>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2578" name="Title 1"/>
          <p:cNvSpPr>
            <a:spLocks noGrp="1"/>
          </p:cNvSpPr>
          <p:nvPr>
            <p:ph type="title"/>
          </p:nvPr>
        </p:nvSpPr>
        <p:spPr/>
        <p:txBody>
          <a:bodyPr/>
          <a:lstStyle/>
          <a:p>
            <a:pPr eaLnBrk="1" hangingPunct="1"/>
            <a:endParaRPr lang="en-US" altLang="en-US"/>
          </a:p>
        </p:txBody>
      </p:sp>
      <p:pic>
        <p:nvPicPr>
          <p:cNvPr id="152579" name="Picture 2"/>
          <p:cNvPicPr>
            <a:picLocks noGrp="1" noChangeAspect="1" noChangeArrowheads="1"/>
          </p:cNvPicPr>
          <p:nvPr>
            <p:ph idx="1"/>
          </p:nvPr>
        </p:nvPicPr>
        <p:blipFill>
          <a:blip r:embed="rId3" cstate="print">
            <a:extLst>
              <a:ext uri="{28A0092B-C50C-407E-A947-70E740481C1C}">
                <a14:useLocalDpi xmlns:a14="http://schemas.microsoft.com/office/drawing/2010/main" val="0"/>
              </a:ext>
            </a:extLst>
          </a:blip>
          <a:srcRect/>
          <a:stretch>
            <a:fillRect/>
          </a:stretch>
        </p:blipFill>
        <p:spPr>
          <a:xfrm>
            <a:off x="0" y="0"/>
            <a:ext cx="9144000" cy="6858000"/>
          </a:xfrm>
        </p:spPr>
      </p:pic>
      <p:sp>
        <p:nvSpPr>
          <p:cNvPr id="152580" name="TextBox 4"/>
          <p:cNvSpPr txBox="1">
            <a:spLocks noChangeArrowheads="1"/>
          </p:cNvSpPr>
          <p:nvPr/>
        </p:nvSpPr>
        <p:spPr bwMode="auto">
          <a:xfrm>
            <a:off x="6400800" y="372675"/>
            <a:ext cx="2362200" cy="1631216"/>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IDHS Approved Budget amounts will already be entered and the amount available</a:t>
            </a:r>
          </a:p>
        </p:txBody>
      </p:sp>
      <p:sp>
        <p:nvSpPr>
          <p:cNvPr id="152581" name="TextBox 5"/>
          <p:cNvSpPr txBox="1">
            <a:spLocks noChangeArrowheads="1"/>
          </p:cNvSpPr>
          <p:nvPr/>
        </p:nvSpPr>
        <p:spPr bwMode="auto">
          <a:xfrm>
            <a:off x="228600" y="3962400"/>
            <a:ext cx="3276600" cy="1938992"/>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Agency, Program and Contract Number will appear  - if you have more than one grant make sure you are entering information for the correct program</a:t>
            </a:r>
          </a:p>
        </p:txBody>
      </p:sp>
      <p:sp>
        <p:nvSpPr>
          <p:cNvPr id="152582" name="TextBox 6"/>
          <p:cNvSpPr txBox="1">
            <a:spLocks noChangeArrowheads="1"/>
          </p:cNvSpPr>
          <p:nvPr/>
        </p:nvSpPr>
        <p:spPr bwMode="auto">
          <a:xfrm>
            <a:off x="5410200" y="3962400"/>
            <a:ext cx="2438400" cy="1938992"/>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Enter the Actual Expenditures for the Quarter, click Save Report, and Click Submit Report when complete</a:t>
            </a:r>
          </a:p>
        </p:txBody>
      </p:sp>
      <p:cxnSp>
        <p:nvCxnSpPr>
          <p:cNvPr id="9" name="Straight Arrow Connector 8"/>
          <p:cNvCxnSpPr/>
          <p:nvPr/>
        </p:nvCxnSpPr>
        <p:spPr>
          <a:xfrm rot="5400000" flipH="1" flipV="1">
            <a:off x="-228600" y="2286000"/>
            <a:ext cx="2133600" cy="10668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2" name="Straight Arrow Connector 11"/>
          <p:cNvCxnSpPr>
            <a:stCxn id="152580" idx="1"/>
          </p:cNvCxnSpPr>
          <p:nvPr/>
        </p:nvCxnSpPr>
        <p:spPr>
          <a:xfrm flipH="1">
            <a:off x="4572000" y="1188283"/>
            <a:ext cx="1828800" cy="1165592"/>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4" name="Straight Arrow Connector 13"/>
          <p:cNvCxnSpPr/>
          <p:nvPr/>
        </p:nvCxnSpPr>
        <p:spPr>
          <a:xfrm rot="10800000" flipV="1">
            <a:off x="5715000" y="1828800"/>
            <a:ext cx="685800" cy="5334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6" name="Straight Arrow Connector 15"/>
          <p:cNvCxnSpPr/>
          <p:nvPr/>
        </p:nvCxnSpPr>
        <p:spPr>
          <a:xfrm rot="5400000" flipH="1" flipV="1">
            <a:off x="6096001" y="3429000"/>
            <a:ext cx="914400" cy="3175"/>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18" name="Straight Arrow Connector 17"/>
          <p:cNvCxnSpPr>
            <a:stCxn id="152582" idx="1"/>
          </p:cNvCxnSpPr>
          <p:nvPr/>
        </p:nvCxnSpPr>
        <p:spPr>
          <a:xfrm flipH="1" flipV="1">
            <a:off x="4267200" y="3810001"/>
            <a:ext cx="1143000" cy="1121895"/>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0" name="Straight Arrow Connector 19"/>
          <p:cNvCxnSpPr/>
          <p:nvPr/>
        </p:nvCxnSpPr>
        <p:spPr>
          <a:xfrm rot="16200000" flipV="1">
            <a:off x="4914900" y="3924300"/>
            <a:ext cx="685800" cy="304800"/>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13" name="Picture 12" descr="A close up of a sign&#10;&#10;Description automatically generated">
            <a:extLst>
              <a:ext uri="{FF2B5EF4-FFF2-40B4-BE49-F238E27FC236}">
                <a16:creationId xmlns:a16="http://schemas.microsoft.com/office/drawing/2014/main" id="{A10D57AF-09DE-4AA6-B006-90A67E0882F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2" name="TextBox 1">
            <a:extLst>
              <a:ext uri="{FF2B5EF4-FFF2-40B4-BE49-F238E27FC236}">
                <a16:creationId xmlns:a16="http://schemas.microsoft.com/office/drawing/2014/main" id="{2A144574-3E05-489C-8C75-2BCA8DFA5F63}"/>
              </a:ext>
            </a:extLst>
          </p:cNvPr>
          <p:cNvSpPr txBox="1"/>
          <p:nvPr/>
        </p:nvSpPr>
        <p:spPr>
          <a:xfrm>
            <a:off x="1176913" y="2003891"/>
            <a:ext cx="2720591" cy="276999"/>
          </a:xfrm>
          <a:prstGeom prst="rect">
            <a:avLst/>
          </a:prstGeom>
          <a:solidFill>
            <a:srgbClr val="FFFFD5"/>
          </a:solidFill>
        </p:spPr>
        <p:txBody>
          <a:bodyPr wrap="square" rtlCol="0">
            <a:spAutoFit/>
          </a:bodyPr>
          <a:lstStyle/>
          <a:p>
            <a:r>
              <a:rPr lang="en-US" sz="1200"/>
              <a:t>SFY2011 – August – Program Name</a:t>
            </a:r>
          </a:p>
        </p:txBody>
      </p:sp>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5D48B5C8-DB18-460F-9CC3-7AC4D104ED79}"/>
              </a:ext>
            </a:extLst>
          </p:cNvPr>
          <p:cNvPicPr>
            <a:picLocks noChangeAspect="1"/>
          </p:cNvPicPr>
          <p:nvPr/>
        </p:nvPicPr>
        <p:blipFill rotWithShape="1">
          <a:blip r:embed="rId2"/>
          <a:srcRect l="50000" t="14445" r="1667" b="32222"/>
          <a:stretch/>
        </p:blipFill>
        <p:spPr>
          <a:xfrm>
            <a:off x="0" y="8106"/>
            <a:ext cx="9144000" cy="6849894"/>
          </a:xfrm>
          <a:prstGeom prst="rect">
            <a:avLst/>
          </a:prstGeom>
        </p:spPr>
      </p:pic>
      <p:sp>
        <p:nvSpPr>
          <p:cNvPr id="4" name="TextBox 4">
            <a:extLst>
              <a:ext uri="{FF2B5EF4-FFF2-40B4-BE49-F238E27FC236}">
                <a16:creationId xmlns:a16="http://schemas.microsoft.com/office/drawing/2014/main" id="{64674AD1-EEBD-49D9-B03C-D8EA865C7FDF}"/>
              </a:ext>
            </a:extLst>
          </p:cNvPr>
          <p:cNvSpPr txBox="1">
            <a:spLocks noChangeArrowheads="1"/>
          </p:cNvSpPr>
          <p:nvPr/>
        </p:nvSpPr>
        <p:spPr bwMode="auto">
          <a:xfrm>
            <a:off x="2019300" y="2025651"/>
            <a:ext cx="2590800" cy="2554545"/>
          </a:xfrm>
          <a:prstGeom prst="rect">
            <a:avLst/>
          </a:prstGeom>
          <a:solidFill>
            <a:schemeClr val="bg1"/>
          </a:solidFill>
          <a:ln w="9525">
            <a:solidFill>
              <a:schemeClr val="tx1"/>
            </a:solidFill>
            <a:miter lim="800000"/>
            <a:headEnd/>
            <a:tailEnd/>
          </a:ln>
        </p:spPr>
        <p:txBody>
          <a:bodyP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1" hangingPunct="1">
              <a:spcBef>
                <a:spcPct val="0"/>
              </a:spcBef>
              <a:buFontTx/>
              <a:buNone/>
            </a:pPr>
            <a:r>
              <a:rPr lang="en-US" altLang="en-US" sz="2000">
                <a:solidFill>
                  <a:srgbClr val="000000"/>
                </a:solidFill>
              </a:rPr>
              <a:t>At any time you can access all the Quarterly reports for your agency and programs by scrolling over ‘Get Reports’ and selecting a specific Quarter</a:t>
            </a:r>
          </a:p>
        </p:txBody>
      </p:sp>
      <p:cxnSp>
        <p:nvCxnSpPr>
          <p:cNvPr id="5" name="Straight Arrow Connector 4">
            <a:extLst>
              <a:ext uri="{FF2B5EF4-FFF2-40B4-BE49-F238E27FC236}">
                <a16:creationId xmlns:a16="http://schemas.microsoft.com/office/drawing/2014/main" id="{3B519261-8994-4E60-8F4F-540A45044E19}"/>
              </a:ext>
            </a:extLst>
          </p:cNvPr>
          <p:cNvCxnSpPr>
            <a:cxnSpLocks/>
          </p:cNvCxnSpPr>
          <p:nvPr/>
        </p:nvCxnSpPr>
        <p:spPr>
          <a:xfrm flipV="1">
            <a:off x="4610100" y="838200"/>
            <a:ext cx="1562100" cy="1187452"/>
          </a:xfrm>
          <a:prstGeom prst="straightConnector1">
            <a:avLst/>
          </a:prstGeom>
          <a:ln w="28575">
            <a:solidFill>
              <a:schemeClr val="tx1"/>
            </a:solidFill>
            <a:tailEnd type="arrow"/>
          </a:ln>
        </p:spPr>
        <p:style>
          <a:lnRef idx="1">
            <a:schemeClr val="accent1"/>
          </a:lnRef>
          <a:fillRef idx="0">
            <a:schemeClr val="accent1"/>
          </a:fillRef>
          <a:effectRef idx="0">
            <a:schemeClr val="accent1"/>
          </a:effectRef>
          <a:fontRef idx="minor">
            <a:schemeClr val="tx1"/>
          </a:fontRef>
        </p:style>
      </p:cxnSp>
      <p:pic>
        <p:nvPicPr>
          <p:cNvPr id="7" name="Picture 6" descr="A close up of a sign&#10;&#10;Description automatically generated">
            <a:extLst>
              <a:ext uri="{FF2B5EF4-FFF2-40B4-BE49-F238E27FC236}">
                <a16:creationId xmlns:a16="http://schemas.microsoft.com/office/drawing/2014/main" id="{D579BE72-DAE1-4795-9708-1AFFBE8B7AF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Tree>
    <p:extLst>
      <p:ext uri="{BB962C8B-B14F-4D97-AF65-F5344CB8AC3E}">
        <p14:creationId xmlns:p14="http://schemas.microsoft.com/office/powerpoint/2010/main" val="2978089315"/>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pic>
        <p:nvPicPr>
          <p:cNvPr id="5" name="Picture 4" descr="A close up of a sign&#10;&#10;Description automatically generated">
            <a:extLst>
              <a:ext uri="{FF2B5EF4-FFF2-40B4-BE49-F238E27FC236}">
                <a16:creationId xmlns:a16="http://schemas.microsoft.com/office/drawing/2014/main" id="{6F5729E1-AAFC-4FC4-B86C-A13DB6868913}"/>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229600" y="5929162"/>
            <a:ext cx="684435" cy="603913"/>
          </a:xfrm>
          <a:prstGeom prst="rect">
            <a:avLst/>
          </a:prstGeom>
        </p:spPr>
      </p:pic>
      <p:sp>
        <p:nvSpPr>
          <p:cNvPr id="6" name="Title 1">
            <a:extLst>
              <a:ext uri="{FF2B5EF4-FFF2-40B4-BE49-F238E27FC236}">
                <a16:creationId xmlns:a16="http://schemas.microsoft.com/office/drawing/2014/main" id="{C5087C3E-D3DB-46D4-8B8D-F910C5F86C67}"/>
              </a:ext>
            </a:extLst>
          </p:cNvPr>
          <p:cNvSpPr>
            <a:spLocks noGrp="1"/>
          </p:cNvSpPr>
          <p:nvPr>
            <p:ph type="title"/>
          </p:nvPr>
        </p:nvSpPr>
        <p:spPr>
          <a:xfrm>
            <a:off x="4419600" y="1615651"/>
            <a:ext cx="3224750" cy="3249131"/>
          </a:xfrm>
        </p:spPr>
        <p:txBody>
          <a:bodyPr vert="horz" lIns="91440" tIns="45720" rIns="91440" bIns="45720" rtlCol="0" anchor="b">
            <a:normAutofit/>
          </a:bodyPr>
          <a:lstStyle/>
          <a:p>
            <a:pPr algn="ctr" fontAlgn="auto">
              <a:lnSpc>
                <a:spcPct val="90000"/>
              </a:lnSpc>
              <a:spcAft>
                <a:spcPts val="0"/>
              </a:spcAft>
              <a:defRPr/>
            </a:pPr>
            <a:r>
              <a:rPr lang="en-US" sz="4600" b="1">
                <a:solidFill>
                  <a:srgbClr val="00B050"/>
                </a:solidFill>
              </a:rPr>
              <a:t>Budget Revisions</a:t>
            </a:r>
            <a:br>
              <a:rPr lang="en-US" sz="4600" b="1">
                <a:solidFill>
                  <a:srgbClr val="00B050"/>
                </a:solidFill>
              </a:rPr>
            </a:br>
            <a:endParaRPr lang="en-US" sz="4600" b="1">
              <a:solidFill>
                <a:srgbClr val="00B050"/>
              </a:solidFill>
            </a:endParaRPr>
          </a:p>
        </p:txBody>
      </p:sp>
      <p:pic>
        <p:nvPicPr>
          <p:cNvPr id="7" name="Graphic 6" descr="Upward trend">
            <a:extLst>
              <a:ext uri="{FF2B5EF4-FFF2-40B4-BE49-F238E27FC236}">
                <a16:creationId xmlns:a16="http://schemas.microsoft.com/office/drawing/2014/main" id="{30087D76-A65C-4035-89F3-9877EB07112B}"/>
              </a:ext>
            </a:extLst>
          </p:cNvPr>
          <p:cNvPicPr>
            <a:picLocks noChangeAspect="1"/>
          </p:cNvPicPr>
          <p:nvPr/>
        </p:nvPicPr>
        <p:blipFill>
          <a:blip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tretch>
            <a:fillRect/>
          </a:stretch>
        </p:blipFill>
        <p:spPr>
          <a:xfrm>
            <a:off x="664079" y="2016865"/>
            <a:ext cx="2824269" cy="2824269"/>
          </a:xfrm>
          <a:prstGeom prst="rect">
            <a:avLst/>
          </a:prstGeom>
        </p:spPr>
      </p:pic>
    </p:spTree>
    <p:extLst>
      <p:ext uri="{BB962C8B-B14F-4D97-AF65-F5344CB8AC3E}">
        <p14:creationId xmlns:p14="http://schemas.microsoft.com/office/powerpoint/2010/main" val="49240298"/>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Background pattern&#10;&#10;Description automatically generated">
            <a:extLst>
              <a:ext uri="{FF2B5EF4-FFF2-40B4-BE49-F238E27FC236}">
                <a16:creationId xmlns:a16="http://schemas.microsoft.com/office/drawing/2014/main" id="{6DE1FC84-01BB-44D7-A181-9CFD3459727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
            <a:ext cx="9144000" cy="6857999"/>
          </a:xfrm>
          <a:prstGeom prst="rect">
            <a:avLst/>
          </a:prstGeom>
        </p:spPr>
      </p:pic>
      <p:sp>
        <p:nvSpPr>
          <p:cNvPr id="6" name="Title 1">
            <a:extLst>
              <a:ext uri="{FF2B5EF4-FFF2-40B4-BE49-F238E27FC236}">
                <a16:creationId xmlns:a16="http://schemas.microsoft.com/office/drawing/2014/main" id="{EF9CEDAA-9796-457C-884B-468FA85907BE}"/>
              </a:ext>
            </a:extLst>
          </p:cNvPr>
          <p:cNvSpPr txBox="1">
            <a:spLocks/>
          </p:cNvSpPr>
          <p:nvPr/>
        </p:nvSpPr>
        <p:spPr>
          <a:xfrm>
            <a:off x="2631454" y="1924230"/>
            <a:ext cx="3881091" cy="674307"/>
          </a:xfrm>
          <a:prstGeom prst="rect">
            <a:avLst/>
          </a:prstGeom>
        </p:spPr>
        <p:txBody>
          <a:bodyPr vert="horz" lIns="91440" tIns="45720" rIns="91440" bIns="45720" rtlCol="0" anchor="b">
            <a:normAutofit lnSpcReduction="10000"/>
          </a:bodyPr>
          <a:lstStyle>
            <a:lvl1pPr algn="l" defTabSz="457200" rtl="0" eaLnBrk="1" latinLnBrk="0" hangingPunct="1">
              <a:spcBef>
                <a:spcPct val="0"/>
              </a:spcBef>
              <a:buNone/>
              <a:defRPr sz="4000" b="0" kern="1200" cap="none">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fontAlgn="auto">
              <a:spcAft>
                <a:spcPts val="0"/>
              </a:spcAft>
            </a:pPr>
            <a:r>
              <a:rPr lang="en-US" altLang="en-US" b="1">
                <a:solidFill>
                  <a:srgbClr val="00B050"/>
                </a:solidFill>
              </a:rPr>
              <a:t>THANK YOU!</a:t>
            </a:r>
          </a:p>
        </p:txBody>
      </p:sp>
      <p:sp>
        <p:nvSpPr>
          <p:cNvPr id="7" name="TextBox 6">
            <a:extLst>
              <a:ext uri="{FF2B5EF4-FFF2-40B4-BE49-F238E27FC236}">
                <a16:creationId xmlns:a16="http://schemas.microsoft.com/office/drawing/2014/main" id="{BFF52244-887B-426D-9582-21622DFF39E7}"/>
              </a:ext>
            </a:extLst>
          </p:cNvPr>
          <p:cNvSpPr txBox="1"/>
          <p:nvPr/>
        </p:nvSpPr>
        <p:spPr>
          <a:xfrm>
            <a:off x="2976335" y="2553815"/>
            <a:ext cx="2514600" cy="553998"/>
          </a:xfrm>
          <a:prstGeom prst="rect">
            <a:avLst/>
          </a:prstGeom>
          <a:noFill/>
        </p:spPr>
        <p:txBody>
          <a:bodyPr wrap="square" rtlCol="0">
            <a:spAutoFit/>
          </a:bodyPr>
          <a:lstStyle/>
          <a:p>
            <a:pPr algn="ctr"/>
            <a:r>
              <a:rPr lang="en-US" sz="3000" b="1">
                <a:solidFill>
                  <a:srgbClr val="00B050"/>
                </a:solidFill>
              </a:rPr>
              <a:t>Contacts</a:t>
            </a:r>
          </a:p>
        </p:txBody>
      </p:sp>
      <p:sp>
        <p:nvSpPr>
          <p:cNvPr id="8" name="TextBox 7">
            <a:extLst>
              <a:ext uri="{FF2B5EF4-FFF2-40B4-BE49-F238E27FC236}">
                <a16:creationId xmlns:a16="http://schemas.microsoft.com/office/drawing/2014/main" id="{D7F09DB0-0511-4CA0-A85F-7E5F9F185F78}"/>
              </a:ext>
            </a:extLst>
          </p:cNvPr>
          <p:cNvSpPr txBox="1"/>
          <p:nvPr/>
        </p:nvSpPr>
        <p:spPr>
          <a:xfrm>
            <a:off x="2134533" y="3198621"/>
            <a:ext cx="4799666" cy="2031325"/>
          </a:xfrm>
          <a:prstGeom prst="rect">
            <a:avLst/>
          </a:prstGeom>
          <a:noFill/>
        </p:spPr>
        <p:txBody>
          <a:bodyPr wrap="square" rtlCol="0">
            <a:spAutoFit/>
          </a:bodyPr>
          <a:lstStyle/>
          <a:p>
            <a:r>
              <a:rPr lang="en-US"/>
              <a:t>David Esposito, Executive Director</a:t>
            </a:r>
          </a:p>
          <a:p>
            <a:r>
              <a:rPr lang="en-US"/>
              <a:t>(217) 321-2476 x2 – </a:t>
            </a:r>
            <a:r>
              <a:rPr lang="en-US">
                <a:solidFill>
                  <a:srgbClr val="0070C0"/>
                </a:solidFill>
                <a:hlinkClick r:id="rId4">
                  <a:extLst>
                    <a:ext uri="{A12FA001-AC4F-418D-AE19-62706E023703}">
                      <ahyp:hlinkClr xmlns:ahyp="http://schemas.microsoft.com/office/drawing/2018/hyperlinkcolor" val="tx"/>
                    </a:ext>
                  </a:extLst>
                </a:hlinkClick>
              </a:rPr>
              <a:t>d.esposito@shpa-il.org</a:t>
            </a:r>
            <a:endParaRPr lang="en-US">
              <a:solidFill>
                <a:srgbClr val="0070C0"/>
              </a:solidFill>
            </a:endParaRPr>
          </a:p>
          <a:p>
            <a:endParaRPr lang="en-US"/>
          </a:p>
          <a:p>
            <a:r>
              <a:rPr lang="en-US"/>
              <a:t>Susan Day, Central &amp; Southern Region</a:t>
            </a:r>
          </a:p>
          <a:p>
            <a:r>
              <a:rPr lang="en-US"/>
              <a:t>(217) 321- 2476 x3 – </a:t>
            </a:r>
            <a:r>
              <a:rPr lang="en-US">
                <a:solidFill>
                  <a:schemeClr val="accent2">
                    <a:lumMod val="75000"/>
                  </a:schemeClr>
                </a:solidFill>
                <a:hlinkClick r:id="rId5">
                  <a:extLst>
                    <a:ext uri="{A12FA001-AC4F-418D-AE19-62706E023703}">
                      <ahyp:hlinkClr xmlns:ahyp="http://schemas.microsoft.com/office/drawing/2018/hyperlinkcolor" val="tx"/>
                    </a:ext>
                  </a:extLst>
                </a:hlinkClick>
              </a:rPr>
              <a:t>s.day@shpa-il.org</a:t>
            </a:r>
            <a:r>
              <a:rPr lang="en-US"/>
              <a:t>	</a:t>
            </a:r>
            <a:endParaRPr lang="en-US">
              <a:solidFill>
                <a:srgbClr val="0070C0"/>
              </a:solidFill>
            </a:endParaRPr>
          </a:p>
          <a:p>
            <a:endParaRPr lang="en-US"/>
          </a:p>
          <a:p>
            <a:endParaRPr lang="en-US"/>
          </a:p>
        </p:txBody>
      </p:sp>
      <p:pic>
        <p:nvPicPr>
          <p:cNvPr id="9" name="Picture 8" descr="Graphical user interface, website&#10;&#10;Description automatically generated">
            <a:extLst>
              <a:ext uri="{FF2B5EF4-FFF2-40B4-BE49-F238E27FC236}">
                <a16:creationId xmlns:a16="http://schemas.microsoft.com/office/drawing/2014/main" id="{AE53F350-D71B-4309-B93F-40338611A291}"/>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20487627">
            <a:off x="187476" y="1126553"/>
            <a:ext cx="2878134" cy="1046332"/>
          </a:xfrm>
          <a:prstGeom prst="rect">
            <a:avLst/>
          </a:prstGeom>
        </p:spPr>
      </p:pic>
      <p:pic>
        <p:nvPicPr>
          <p:cNvPr id="10" name="Picture 9" descr="Logo, company name&#10;&#10;Description automatically generated">
            <a:extLst>
              <a:ext uri="{FF2B5EF4-FFF2-40B4-BE49-F238E27FC236}">
                <a16:creationId xmlns:a16="http://schemas.microsoft.com/office/drawing/2014/main" id="{E9EC317F-8A71-491C-8C77-06B68D6EAF8C}"/>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rot="1038157">
            <a:off x="6518915" y="1564062"/>
            <a:ext cx="2124150" cy="1110079"/>
          </a:xfrm>
          <a:prstGeom prst="rect">
            <a:avLst/>
          </a:prstGeom>
        </p:spPr>
      </p:pic>
      <p:pic>
        <p:nvPicPr>
          <p:cNvPr id="12" name="Picture 11" descr="Text&#10;&#10;Description automatically generated with low confidence">
            <a:extLst>
              <a:ext uri="{FF2B5EF4-FFF2-40B4-BE49-F238E27FC236}">
                <a16:creationId xmlns:a16="http://schemas.microsoft.com/office/drawing/2014/main" id="{7C61E54E-5DC4-4EBD-9E24-73D61788C14C}"/>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110138" y="5007666"/>
            <a:ext cx="1999190" cy="817600"/>
          </a:xfrm>
          <a:prstGeom prst="rect">
            <a:avLst/>
          </a:prstGeom>
        </p:spPr>
      </p:pic>
      <p:pic>
        <p:nvPicPr>
          <p:cNvPr id="11" name="Picture 10">
            <a:extLst>
              <a:ext uri="{FF2B5EF4-FFF2-40B4-BE49-F238E27FC236}">
                <a16:creationId xmlns:a16="http://schemas.microsoft.com/office/drawing/2014/main" id="{2250911E-3795-B15A-AE65-B78FFB76F328}"/>
              </a:ext>
            </a:extLst>
          </p:cNvPr>
          <p:cNvPicPr>
            <a:picLocks noChangeAspect="1"/>
          </p:cNvPicPr>
          <p:nvPr/>
        </p:nvPicPr>
        <p:blipFill>
          <a:blip r:embed="rId9">
            <a:extLst>
              <a:ext uri="{28A0092B-C50C-407E-A947-70E740481C1C}">
                <a14:useLocalDpi xmlns:a14="http://schemas.microsoft.com/office/drawing/2010/main" val="0"/>
              </a:ext>
            </a:extLst>
          </a:blip>
          <a:srcRect/>
          <a:stretch/>
        </p:blipFill>
        <p:spPr>
          <a:xfrm>
            <a:off x="487212" y="5039793"/>
            <a:ext cx="2489123" cy="598262"/>
          </a:xfrm>
          <a:prstGeom prst="rect">
            <a:avLst/>
          </a:prstGeom>
        </p:spPr>
      </p:pic>
      <p:pic>
        <p:nvPicPr>
          <p:cNvPr id="14" name="Picture 13" descr="Logo&#10;&#10;Description automatically generated">
            <a:extLst>
              <a:ext uri="{FF2B5EF4-FFF2-40B4-BE49-F238E27FC236}">
                <a16:creationId xmlns:a16="http://schemas.microsoft.com/office/drawing/2014/main" id="{2D07191D-E035-E764-536B-FF3C755E3F20}"/>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3572405" y="5250212"/>
            <a:ext cx="1999190" cy="775686"/>
          </a:xfrm>
          <a:prstGeom prst="rect">
            <a:avLst/>
          </a:prstGeom>
        </p:spPr>
      </p:pic>
    </p:spTree>
    <p:extLst>
      <p:ext uri="{BB962C8B-B14F-4D97-AF65-F5344CB8AC3E}">
        <p14:creationId xmlns:p14="http://schemas.microsoft.com/office/powerpoint/2010/main" val="3775476222"/>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ARTICULATE_PROJECT_OPEN" val="0"/>
</p:tagLst>
</file>

<file path=ppt/theme/theme1.xml><?xml version="1.0" encoding="utf-8"?>
<a:theme xmlns:a="http://schemas.openxmlformats.org/drawingml/2006/main" name="4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7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8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9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10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1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1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8.xml><?xml version="1.0" encoding="utf-8"?>
<a:theme xmlns:a="http://schemas.openxmlformats.org/drawingml/2006/main" name="14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9.xml><?xml version="1.0" encoding="utf-8"?>
<a:theme xmlns:a="http://schemas.openxmlformats.org/drawingml/2006/main" name="15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0.xml><?xml version="1.0" encoding="utf-8"?>
<a:theme xmlns:a="http://schemas.openxmlformats.org/drawingml/2006/main" name="16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1.xml><?xml version="1.0" encoding="utf-8"?>
<a:theme xmlns:a="http://schemas.openxmlformats.org/drawingml/2006/main" name="17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2.xml><?xml version="1.0" encoding="utf-8"?>
<a:theme xmlns:a="http://schemas.openxmlformats.org/drawingml/2006/main" name="18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3.xml><?xml version="1.0" encoding="utf-8"?>
<a:theme xmlns:a="http://schemas.openxmlformats.org/drawingml/2006/main" name="19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4.xml><?xml version="1.0" encoding="utf-8"?>
<a:theme xmlns:a="http://schemas.openxmlformats.org/drawingml/2006/main" name="20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5.xml><?xml version="1.0" encoding="utf-8"?>
<a:theme xmlns:a="http://schemas.openxmlformats.org/drawingml/2006/main" name="2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6.xml><?xml version="1.0" encoding="utf-8"?>
<a:theme xmlns:a="http://schemas.openxmlformats.org/drawingml/2006/main" name="2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7.xml><?xml version="1.0" encoding="utf-8"?>
<a:theme xmlns:a="http://schemas.openxmlformats.org/drawingml/2006/main" name="2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8.xml><?xml version="1.0" encoding="utf-8"?>
<a:theme xmlns:a="http://schemas.openxmlformats.org/drawingml/2006/main" name="24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9.xml><?xml version="1.0" encoding="utf-8"?>
<a:theme xmlns:a="http://schemas.openxmlformats.org/drawingml/2006/main" name="25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0.xml><?xml version="1.0" encoding="utf-8"?>
<a:theme xmlns:a="http://schemas.openxmlformats.org/drawingml/2006/main" name="26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1.xml><?xml version="1.0" encoding="utf-8"?>
<a:theme xmlns:a="http://schemas.openxmlformats.org/drawingml/2006/main" name="27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2.xml><?xml version="1.0" encoding="utf-8"?>
<a:theme xmlns:a="http://schemas.openxmlformats.org/drawingml/2006/main" name="28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3.xml><?xml version="1.0" encoding="utf-8"?>
<a:theme xmlns:a="http://schemas.openxmlformats.org/drawingml/2006/main" name="29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4.xml><?xml version="1.0" encoding="utf-8"?>
<a:theme xmlns:a="http://schemas.openxmlformats.org/drawingml/2006/main" name="30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5.xml><?xml version="1.0" encoding="utf-8"?>
<a:theme xmlns:a="http://schemas.openxmlformats.org/drawingml/2006/main" name="3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6.xml><?xml version="1.0" encoding="utf-8"?>
<a:theme xmlns:a="http://schemas.openxmlformats.org/drawingml/2006/main" name="40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7.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0B5AB586-D108-4FC1-8368-649FE654B894}"/>
    </a:ext>
  </a:extLst>
</a:theme>
</file>

<file path=ppt/theme/theme2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9.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0.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TaxCatchAll xmlns="be0d0980-2789-4282-bf0a-073ac92486d5" xsi:nil="true"/>
    <lcf76f155ced4ddcb4097134ff3c332f xmlns="63b889b0-dea1-4e39-9591-07a70d89e047">
      <Terms xmlns="http://schemas.microsoft.com/office/infopath/2007/PartnerControls"/>
    </lcf76f155ced4ddcb4097134ff3c332f>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EFC4E6425EC95B47BB7296E7765EDCE8" ma:contentTypeVersion="16" ma:contentTypeDescription="Create a new document." ma:contentTypeScope="" ma:versionID="a116dd0ed0fd372a3d4ec258c6b713f6">
  <xsd:schema xmlns:xsd="http://www.w3.org/2001/XMLSchema" xmlns:xs="http://www.w3.org/2001/XMLSchema" xmlns:p="http://schemas.microsoft.com/office/2006/metadata/properties" xmlns:ns2="63b889b0-dea1-4e39-9591-07a70d89e047" xmlns:ns3="be0d0980-2789-4282-bf0a-073ac92486d5" targetNamespace="http://schemas.microsoft.com/office/2006/metadata/properties" ma:root="true" ma:fieldsID="4f133e43ecb98515f24c0518c4c5a2c6" ns2:_="" ns3:_="">
    <xsd:import namespace="63b889b0-dea1-4e39-9591-07a70d89e047"/>
    <xsd:import namespace="be0d0980-2789-4282-bf0a-073ac92486d5"/>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GenerationTime" minOccurs="0"/>
                <xsd:element ref="ns2:MediaServiceEventHashCode" minOccurs="0"/>
                <xsd:element ref="ns2:MediaServiceLocation" minOccurs="0"/>
                <xsd:element ref="ns3:SharedWithUsers" minOccurs="0"/>
                <xsd:element ref="ns3:SharedWithDetails" minOccurs="0"/>
                <xsd:element ref="ns2:MediaLengthInSecond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3b889b0-dea1-4e39-9591-07a70d89e047"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Location" ma:index="17" nillable="true" ma:displayName="Location" ma:internalName="MediaServiceLocation" ma:readOnly="true">
      <xsd:simpleType>
        <xsd:restriction base="dms:Text"/>
      </xsd:simpleType>
    </xsd:element>
    <xsd:element name="MediaLengthInSeconds" ma:index="20" nillable="true" ma:displayName="MediaLengthInSeconds" ma:hidden="true"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7534829a-7ff8-43e7-a943-c614604eab7e"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be0d0980-2789-4282-bf0a-073ac92486d5" elementFormDefault="qualified">
    <xsd:import namespace="http://schemas.microsoft.com/office/2006/documentManagement/types"/>
    <xsd:import namespace="http://schemas.microsoft.com/office/infopath/2007/PartnerControls"/>
    <xsd:element name="SharedWithUsers" ma:index="1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9"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ea5c7eed-1128-4f32-98f9-89e6d0fb8e2c}" ma:internalName="TaxCatchAll" ma:showField="CatchAllData" ma:web="be0d0980-2789-4282-bf0a-073ac92486d5">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6C14307A-736D-4784-8E5A-21388F71B4CA}">
  <ds:schemaRefs>
    <ds:schemaRef ds:uri="http://purl.org/dc/dcmitype/"/>
    <ds:schemaRef ds:uri="http://schemas.microsoft.com/office/infopath/2007/PartnerControls"/>
    <ds:schemaRef ds:uri="63b889b0-dea1-4e39-9591-07a70d89e047"/>
    <ds:schemaRef ds:uri="http://purl.org/dc/elements/1.1/"/>
    <ds:schemaRef ds:uri="http://schemas.microsoft.com/office/2006/metadata/properties"/>
    <ds:schemaRef ds:uri="http://schemas.microsoft.com/office/2006/documentManagement/types"/>
    <ds:schemaRef ds:uri="http://purl.org/dc/terms/"/>
    <ds:schemaRef ds:uri="http://schemas.openxmlformats.org/package/2006/metadata/core-properties"/>
    <ds:schemaRef ds:uri="be0d0980-2789-4282-bf0a-073ac92486d5"/>
    <ds:schemaRef ds:uri="http://www.w3.org/XML/1998/namespace"/>
  </ds:schemaRefs>
</ds:datastoreItem>
</file>

<file path=customXml/itemProps2.xml><?xml version="1.0" encoding="utf-8"?>
<ds:datastoreItem xmlns:ds="http://schemas.openxmlformats.org/officeDocument/2006/customXml" ds:itemID="{7EAF09DF-8BB8-4F8D-9312-B3EF8816970F}">
  <ds:schemaRefs>
    <ds:schemaRef ds:uri="http://schemas.microsoft.com/sharepoint/v3/contenttype/forms"/>
  </ds:schemaRefs>
</ds:datastoreItem>
</file>

<file path=customXml/itemProps3.xml><?xml version="1.0" encoding="utf-8"?>
<ds:datastoreItem xmlns:ds="http://schemas.openxmlformats.org/officeDocument/2006/customXml" ds:itemID="{2C351796-1D76-45C3-B9A0-4440FF81869B}"/>
</file>

<file path=docProps/app.xml><?xml version="1.0" encoding="utf-8"?>
<Properties xmlns="http://schemas.openxmlformats.org/officeDocument/2006/extended-properties" xmlns:vt="http://schemas.openxmlformats.org/officeDocument/2006/docPropsVTypes">
  <TotalTime>305</TotalTime>
  <Words>9866</Words>
  <Application>Microsoft Office PowerPoint</Application>
  <PresentationFormat>On-screen Show (4:3)</PresentationFormat>
  <Paragraphs>928</Paragraphs>
  <Slides>72</Slides>
  <Notes>67</Notes>
  <HiddenSlides>0</HiddenSlides>
  <MMClips>0</MMClips>
  <ScaleCrop>false</ScaleCrop>
  <HeadingPairs>
    <vt:vector size="6" baseType="variant">
      <vt:variant>
        <vt:lpstr>Fonts Used</vt:lpstr>
      </vt:variant>
      <vt:variant>
        <vt:i4>11</vt:i4>
      </vt:variant>
      <vt:variant>
        <vt:lpstr>Theme</vt:lpstr>
      </vt:variant>
      <vt:variant>
        <vt:i4>28</vt:i4>
      </vt:variant>
      <vt:variant>
        <vt:lpstr>Slide Titles</vt:lpstr>
      </vt:variant>
      <vt:variant>
        <vt:i4>72</vt:i4>
      </vt:variant>
    </vt:vector>
  </HeadingPairs>
  <TitlesOfParts>
    <vt:vector size="111" baseType="lpstr">
      <vt:lpstr>Algerian</vt:lpstr>
      <vt:lpstr>Arial</vt:lpstr>
      <vt:lpstr>Calibri</vt:lpstr>
      <vt:lpstr>Calibri Light</vt:lpstr>
      <vt:lpstr>Century Schoolbook</vt:lpstr>
      <vt:lpstr>Constantia</vt:lpstr>
      <vt:lpstr>Perpetua</vt:lpstr>
      <vt:lpstr>Trebuchet MS</vt:lpstr>
      <vt:lpstr>Wingdings</vt:lpstr>
      <vt:lpstr>Wingdings 2</vt:lpstr>
      <vt:lpstr>Wingdings 3</vt:lpstr>
      <vt:lpstr>4_Office Theme</vt:lpstr>
      <vt:lpstr>7_Office Theme</vt:lpstr>
      <vt:lpstr>8_Office Theme</vt:lpstr>
      <vt:lpstr>9_Office Theme</vt:lpstr>
      <vt:lpstr>10_Office Theme</vt:lpstr>
      <vt:lpstr>11_Office Theme</vt:lpstr>
      <vt:lpstr>13_Office Theme</vt:lpstr>
      <vt:lpstr>14_Office Theme</vt:lpstr>
      <vt:lpstr>15_Office Theme</vt:lpstr>
      <vt:lpstr>16_Office Theme</vt:lpstr>
      <vt:lpstr>17_Office Theme</vt:lpstr>
      <vt:lpstr>18_Office Theme</vt:lpstr>
      <vt:lpstr>19_Office Theme</vt:lpstr>
      <vt:lpstr>20_Office Theme</vt:lpstr>
      <vt:lpstr>21_Office Theme</vt:lpstr>
      <vt:lpstr>22_Office Theme</vt:lpstr>
      <vt:lpstr>23_Office Theme</vt:lpstr>
      <vt:lpstr>24_Office Theme</vt:lpstr>
      <vt:lpstr>25_Office Theme</vt:lpstr>
      <vt:lpstr>26_Office Theme</vt:lpstr>
      <vt:lpstr>27_Office Theme</vt:lpstr>
      <vt:lpstr>28_Office Theme</vt:lpstr>
      <vt:lpstr>29_Office Theme</vt:lpstr>
      <vt:lpstr>30_Office Theme</vt:lpstr>
      <vt:lpstr>31_Office Theme</vt:lpstr>
      <vt:lpstr>40_Office Theme</vt:lpstr>
      <vt:lpstr>Facet</vt:lpstr>
      <vt:lpstr>Office Theme</vt:lpstr>
      <vt:lpstr>PowerPoint Presentation</vt:lpstr>
      <vt:lpstr>Logistics</vt:lpstr>
      <vt:lpstr>PowerPoint Presentation</vt:lpstr>
      <vt:lpstr> </vt:lpstr>
      <vt:lpstr>Welcome and Introductions</vt:lpstr>
      <vt:lpstr>* Documenting Services and Program  Effectiveness   * Completing IDHS Bureau of Homeless Services and SH Quarterly Report</vt:lpstr>
      <vt:lpstr>     Program Overview</vt:lpstr>
      <vt:lpstr>IDHS Supportive Housing  Program Deliverables:</vt:lpstr>
      <vt:lpstr>IDHS Supportive Housing Program: Program Services</vt:lpstr>
      <vt:lpstr>Documentation,  Documentation,  Documentation!</vt:lpstr>
      <vt:lpstr>The 4 C’s - Documentation Standards </vt:lpstr>
      <vt:lpstr>PowerPoint Presentation</vt:lpstr>
      <vt:lpstr>Program Participant  Case Record</vt:lpstr>
      <vt:lpstr> The Case Record:  Telling the program participant’s Story</vt:lpstr>
      <vt:lpstr> Case Record Checklist - Example</vt:lpstr>
      <vt:lpstr>PowerPoint Presentation</vt:lpstr>
      <vt:lpstr>PowerPoint Presentation</vt:lpstr>
      <vt:lpstr>PowerPoint Presentation</vt:lpstr>
      <vt:lpstr>Individualized Service Plan:  The Road Map </vt:lpstr>
      <vt:lpstr> Setting Goals Along the Way</vt:lpstr>
      <vt:lpstr>Reviewing the Service Plan</vt:lpstr>
      <vt:lpstr>Creating Case Notes</vt:lpstr>
      <vt:lpstr>Case Notes:  The Body of the Case Record</vt:lpstr>
      <vt:lpstr>PowerPoint Presentation</vt:lpstr>
      <vt:lpstr>PowerPoint Presentation</vt:lpstr>
      <vt:lpstr>PowerPoint Presentation</vt:lpstr>
      <vt:lpstr>IDHS Supportive Housing Program Reporting:</vt:lpstr>
      <vt:lpstr>IL Homeless Reporting Portal Home Page www.ilhomelessreport.org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Supportive Housing  FUNDING PLAN</vt:lpstr>
      <vt:lpstr>IL Homeless Reporting Portal Home Page www.ilhomelessreport.org  </vt:lpstr>
      <vt:lpstr>PowerPoint Presentation</vt:lpstr>
      <vt:lpstr>Supportive Housing Funding Plan</vt:lpstr>
      <vt:lpstr>Supportive Housing Funding Plan</vt:lpstr>
      <vt:lpstr>Supportive Housing Funding Plan</vt:lpstr>
      <vt:lpstr>Supportive Housing Funding Plan</vt:lpstr>
      <vt:lpstr>PowerPoint Presentation</vt:lpstr>
      <vt:lpstr>PowerPoint Presentation</vt:lpstr>
      <vt:lpstr>Financial Monthly Report</vt:lpstr>
      <vt:lpstr>PowerPoint Presentation</vt:lpstr>
      <vt:lpstr>PowerPoint Presentation</vt:lpstr>
      <vt:lpstr>PowerPoint Presentation</vt:lpstr>
      <vt:lpstr>PowerPoint Presentation</vt:lpstr>
      <vt:lpstr>PowerPoint Presentation</vt:lpstr>
      <vt:lpstr>Budget Revisions </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Documenting Services and Program  Effectiveness   * Completing IDHS Bureau of Homeless Services and SH Quarterly Report</dc:title>
  <dc:creator>David Esposito-Leef</dc:creator>
  <cp:lastModifiedBy>David Esposito</cp:lastModifiedBy>
  <cp:revision>4</cp:revision>
  <cp:lastPrinted>2022-02-04T21:29:19Z</cp:lastPrinted>
  <dcterms:created xsi:type="dcterms:W3CDTF">2020-07-16T00:05:08Z</dcterms:created>
  <dcterms:modified xsi:type="dcterms:W3CDTF">2022-04-28T20:15:36Z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0x010100EFC4E6425EC95B47BB7296E7765EDCE8</vt:lpwstr>
  </property>
  <property fmtid="{D5CDD505-2E9C-101B-9397-08002B2CF9AE}" pid="3" name="Order">
    <vt:r8>4212900</vt:r8>
  </property>
  <property fmtid="{D5CDD505-2E9C-101B-9397-08002B2CF9AE}" pid="4" name="_ExtendedDescription">
    <vt:lpwstr/>
  </property>
  <property fmtid="{D5CDD505-2E9C-101B-9397-08002B2CF9AE}" pid="5" name="ComplianceAssetId">
    <vt:lpwstr/>
  </property>
</Properties>
</file>