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notesMasterIdLst>
    <p:notesMasterId r:id="rId24"/>
  </p:notesMasterIdLst>
  <p:sldIdLst>
    <p:sldId id="322" r:id="rId2"/>
    <p:sldId id="323" r:id="rId3"/>
    <p:sldId id="321" r:id="rId4"/>
    <p:sldId id="325" r:id="rId5"/>
    <p:sldId id="313" r:id="rId6"/>
    <p:sldId id="329" r:id="rId7"/>
    <p:sldId id="328" r:id="rId8"/>
    <p:sldId id="324" r:id="rId9"/>
    <p:sldId id="331" r:id="rId10"/>
    <p:sldId id="256" r:id="rId11"/>
    <p:sldId id="317" r:id="rId12"/>
    <p:sldId id="314" r:id="rId13"/>
    <p:sldId id="258" r:id="rId14"/>
    <p:sldId id="262" r:id="rId15"/>
    <p:sldId id="326" r:id="rId16"/>
    <p:sldId id="311" r:id="rId17"/>
    <p:sldId id="312" r:id="rId18"/>
    <p:sldId id="310" r:id="rId19"/>
    <p:sldId id="271" r:id="rId20"/>
    <p:sldId id="316" r:id="rId21"/>
    <p:sldId id="269" r:id="rId22"/>
    <p:sldId id="298" r:id="rId23"/>
  </p:sldIdLst>
  <p:sldSz cx="9144000" cy="6858000" type="screen4x3"/>
  <p:notesSz cx="7315200" cy="96012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0"/>
      </p:ext>
    </p:extLst>
  </p:showPr>
  <p:clrMru>
    <a:srgbClr val="CC0000"/>
    <a:srgbClr val="E2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1E4AEA4-8DFA-4A89-87EB-49C32662AFE0}" styleName="Medium Style 2 - Accent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6667" autoAdjust="0"/>
    <p:restoredTop sz="94744" autoAdjust="0"/>
  </p:normalViewPr>
  <p:slideViewPr>
    <p:cSldViewPr>
      <p:cViewPr varScale="1">
        <p:scale>
          <a:sx n="68" d="100"/>
          <a:sy n="68" d="100"/>
        </p:scale>
        <p:origin x="1548" y="60"/>
      </p:cViewPr>
      <p:guideLst>
        <p:guide orient="horz" pos="2160"/>
        <p:guide pos="2880"/>
      </p:guideLst>
    </p:cSldViewPr>
  </p:slideViewPr>
  <p:notesTextViewPr>
    <p:cViewPr>
      <p:scale>
        <a:sx n="3" d="2"/>
        <a:sy n="3" d="2"/>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9920" cy="480060"/>
          </a:xfrm>
          <a:prstGeom prst="rect">
            <a:avLst/>
          </a:prstGeom>
        </p:spPr>
        <p:txBody>
          <a:bodyPr vert="horz" lIns="96661" tIns="48331" rIns="96661" bIns="48331" rtlCol="0"/>
          <a:lstStyle>
            <a:lvl1pPr algn="l">
              <a:defRPr sz="1300"/>
            </a:lvl1pPr>
          </a:lstStyle>
          <a:p>
            <a:endParaRPr lang="en-US"/>
          </a:p>
        </p:txBody>
      </p:sp>
      <p:sp>
        <p:nvSpPr>
          <p:cNvPr id="3" name="Date Placeholder 2"/>
          <p:cNvSpPr>
            <a:spLocks noGrp="1"/>
          </p:cNvSpPr>
          <p:nvPr>
            <p:ph type="dt" idx="1"/>
          </p:nvPr>
        </p:nvSpPr>
        <p:spPr>
          <a:xfrm>
            <a:off x="4143587" y="0"/>
            <a:ext cx="3169920" cy="480060"/>
          </a:xfrm>
          <a:prstGeom prst="rect">
            <a:avLst/>
          </a:prstGeom>
        </p:spPr>
        <p:txBody>
          <a:bodyPr vert="horz" lIns="96661" tIns="48331" rIns="96661" bIns="48331" rtlCol="0"/>
          <a:lstStyle>
            <a:lvl1pPr algn="r">
              <a:defRPr sz="1300"/>
            </a:lvl1pPr>
          </a:lstStyle>
          <a:p>
            <a:fld id="{29FFB667-32E1-4E91-9828-9030BDE5D684}" type="datetimeFigureOut">
              <a:rPr lang="en-US" smtClean="0"/>
              <a:pPr/>
              <a:t>9/8/2022</a:t>
            </a:fld>
            <a:endParaRPr lang="en-US"/>
          </a:p>
        </p:txBody>
      </p:sp>
      <p:sp>
        <p:nvSpPr>
          <p:cNvPr id="4" name="Slide Image Placeholder 3"/>
          <p:cNvSpPr>
            <a:spLocks noGrp="1" noRot="1" noChangeAspect="1"/>
          </p:cNvSpPr>
          <p:nvPr>
            <p:ph type="sldImg" idx="2"/>
          </p:nvPr>
        </p:nvSpPr>
        <p:spPr>
          <a:xfrm>
            <a:off x="1257300" y="720725"/>
            <a:ext cx="4800600" cy="3600450"/>
          </a:xfrm>
          <a:prstGeom prst="rect">
            <a:avLst/>
          </a:prstGeom>
          <a:noFill/>
          <a:ln w="12700">
            <a:solidFill>
              <a:prstClr val="black"/>
            </a:solidFill>
          </a:ln>
        </p:spPr>
        <p:txBody>
          <a:bodyPr vert="horz" lIns="96661" tIns="48331" rIns="96661" bIns="48331" rtlCol="0" anchor="ctr"/>
          <a:lstStyle/>
          <a:p>
            <a:endParaRPr lang="en-US"/>
          </a:p>
        </p:txBody>
      </p:sp>
      <p:sp>
        <p:nvSpPr>
          <p:cNvPr id="5" name="Notes Placeholder 4"/>
          <p:cNvSpPr>
            <a:spLocks noGrp="1"/>
          </p:cNvSpPr>
          <p:nvPr>
            <p:ph type="body" sz="quarter" idx="3"/>
          </p:nvPr>
        </p:nvSpPr>
        <p:spPr>
          <a:xfrm>
            <a:off x="731520" y="4560570"/>
            <a:ext cx="5852160" cy="4320540"/>
          </a:xfrm>
          <a:prstGeom prst="rect">
            <a:avLst/>
          </a:prstGeom>
        </p:spPr>
        <p:txBody>
          <a:bodyPr vert="horz" lIns="96661" tIns="48331" rIns="96661" bIns="48331"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9119474"/>
            <a:ext cx="3169920" cy="480060"/>
          </a:xfrm>
          <a:prstGeom prst="rect">
            <a:avLst/>
          </a:prstGeom>
        </p:spPr>
        <p:txBody>
          <a:bodyPr vert="horz" lIns="96661" tIns="48331" rIns="96661" bIns="48331" rtlCol="0" anchor="b"/>
          <a:lstStyle>
            <a:lvl1pPr algn="l">
              <a:defRPr sz="1300"/>
            </a:lvl1pPr>
          </a:lstStyle>
          <a:p>
            <a:endParaRPr lang="en-US"/>
          </a:p>
        </p:txBody>
      </p:sp>
      <p:sp>
        <p:nvSpPr>
          <p:cNvPr id="7" name="Slide Number Placeholder 6"/>
          <p:cNvSpPr>
            <a:spLocks noGrp="1"/>
          </p:cNvSpPr>
          <p:nvPr>
            <p:ph type="sldNum" sz="quarter" idx="5"/>
          </p:nvPr>
        </p:nvSpPr>
        <p:spPr>
          <a:xfrm>
            <a:off x="4143587" y="9119474"/>
            <a:ext cx="3169920" cy="480060"/>
          </a:xfrm>
          <a:prstGeom prst="rect">
            <a:avLst/>
          </a:prstGeom>
        </p:spPr>
        <p:txBody>
          <a:bodyPr vert="horz" lIns="96661" tIns="48331" rIns="96661" bIns="48331" rtlCol="0" anchor="b"/>
          <a:lstStyle>
            <a:lvl1pPr algn="r">
              <a:defRPr sz="1300"/>
            </a:lvl1pPr>
          </a:lstStyle>
          <a:p>
            <a:fld id="{C6A94BA6-186B-4406-94AA-18CFE40C022B}"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Grief</a:t>
            </a:r>
          </a:p>
          <a:p>
            <a:r>
              <a:rPr lang="en-US" dirty="0"/>
              <a:t>Addiction </a:t>
            </a:r>
          </a:p>
          <a:p>
            <a:r>
              <a:rPr lang="en-US" dirty="0"/>
              <a:t>Mental Health challenges</a:t>
            </a:r>
          </a:p>
          <a:p>
            <a:r>
              <a:rPr lang="en-US" dirty="0"/>
              <a:t>Homelessness</a:t>
            </a:r>
          </a:p>
          <a:p>
            <a:r>
              <a:rPr lang="en-US" dirty="0"/>
              <a:t>Justice involve</a:t>
            </a:r>
          </a:p>
          <a:p>
            <a:endParaRPr lang="en-US" dirty="0"/>
          </a:p>
        </p:txBody>
      </p:sp>
      <p:sp>
        <p:nvSpPr>
          <p:cNvPr id="4" name="Slide Number Placeholder 3"/>
          <p:cNvSpPr>
            <a:spLocks noGrp="1"/>
          </p:cNvSpPr>
          <p:nvPr>
            <p:ph type="sldNum" sz="quarter" idx="5"/>
          </p:nvPr>
        </p:nvSpPr>
        <p:spPr/>
        <p:txBody>
          <a:bodyPr/>
          <a:lstStyle/>
          <a:p>
            <a:fld id="{C6A94BA6-186B-4406-94AA-18CFE40C022B}" type="slidenum">
              <a:rPr lang="en-US" smtClean="0"/>
              <a:pPr/>
              <a:t>4</a:t>
            </a:fld>
            <a:endParaRPr lang="en-US"/>
          </a:p>
        </p:txBody>
      </p:sp>
    </p:spTree>
    <p:extLst>
      <p:ext uri="{BB962C8B-B14F-4D97-AF65-F5344CB8AC3E}">
        <p14:creationId xmlns:p14="http://schemas.microsoft.com/office/powerpoint/2010/main" val="4101531784"/>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Grief</a:t>
            </a:r>
          </a:p>
          <a:p>
            <a:r>
              <a:rPr lang="en-US" dirty="0"/>
              <a:t>Addiction </a:t>
            </a:r>
          </a:p>
          <a:p>
            <a:r>
              <a:rPr lang="en-US" dirty="0"/>
              <a:t>Mental Health challenges</a:t>
            </a:r>
          </a:p>
          <a:p>
            <a:r>
              <a:rPr lang="en-US" dirty="0"/>
              <a:t>Homelessness</a:t>
            </a:r>
          </a:p>
          <a:p>
            <a:r>
              <a:rPr lang="en-US" dirty="0"/>
              <a:t>Justice involve</a:t>
            </a:r>
          </a:p>
          <a:p>
            <a:endParaRPr lang="en-US" dirty="0"/>
          </a:p>
        </p:txBody>
      </p:sp>
      <p:sp>
        <p:nvSpPr>
          <p:cNvPr id="4" name="Slide Number Placeholder 3"/>
          <p:cNvSpPr>
            <a:spLocks noGrp="1"/>
          </p:cNvSpPr>
          <p:nvPr>
            <p:ph type="sldNum" sz="quarter" idx="5"/>
          </p:nvPr>
        </p:nvSpPr>
        <p:spPr/>
        <p:txBody>
          <a:bodyPr/>
          <a:lstStyle/>
          <a:p>
            <a:fld id="{C6A94BA6-186B-4406-94AA-18CFE40C022B}" type="slidenum">
              <a:rPr lang="en-US" smtClean="0"/>
              <a:pPr/>
              <a:t>6</a:t>
            </a:fld>
            <a:endParaRPr lang="en-US"/>
          </a:p>
        </p:txBody>
      </p:sp>
    </p:spTree>
    <p:extLst>
      <p:ext uri="{BB962C8B-B14F-4D97-AF65-F5344CB8AC3E}">
        <p14:creationId xmlns:p14="http://schemas.microsoft.com/office/powerpoint/2010/main" val="337178601"/>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We are going to combine Two concepts emotional intelligence and recovery. </a:t>
            </a:r>
          </a:p>
        </p:txBody>
      </p:sp>
      <p:sp>
        <p:nvSpPr>
          <p:cNvPr id="4" name="Slide Number Placeholder 3"/>
          <p:cNvSpPr>
            <a:spLocks noGrp="1"/>
          </p:cNvSpPr>
          <p:nvPr>
            <p:ph type="sldNum" sz="quarter" idx="5"/>
          </p:nvPr>
        </p:nvSpPr>
        <p:spPr/>
        <p:txBody>
          <a:bodyPr/>
          <a:lstStyle/>
          <a:p>
            <a:fld id="{C6A94BA6-186B-4406-94AA-18CFE40C022B}" type="slidenum">
              <a:rPr lang="en-US" smtClean="0"/>
              <a:pPr/>
              <a:t>10</a:t>
            </a:fld>
            <a:endParaRPr lang="en-US"/>
          </a:p>
        </p:txBody>
      </p:sp>
    </p:spTree>
    <p:extLst>
      <p:ext uri="{BB962C8B-B14F-4D97-AF65-F5344CB8AC3E}">
        <p14:creationId xmlns:p14="http://schemas.microsoft.com/office/powerpoint/2010/main" val="402089841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LETS DIG DEEPER…INTO Emotional Intelligent Recovery (EQR).</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Emotional intelligence (</a:t>
            </a:r>
            <a:r>
              <a:rPr lang="en-US" sz="1200" b="1" dirty="0">
                <a:solidFill>
                  <a:srgbClr val="FF0000"/>
                </a:solidFill>
              </a:rPr>
              <a:t>EQ</a:t>
            </a:r>
            <a:r>
              <a:rPr lang="en-US" sz="1200" dirty="0"/>
              <a:t>) is the capacity for understanding your own feelings and the feelings of others, for motivating ourselves, and for managing our emotions effectively in our relationships and Recovery.</a:t>
            </a:r>
          </a:p>
          <a:p>
            <a:endParaRPr lang="en-US" dirty="0"/>
          </a:p>
        </p:txBody>
      </p:sp>
      <p:sp>
        <p:nvSpPr>
          <p:cNvPr id="4" name="Slide Number Placeholder 3"/>
          <p:cNvSpPr>
            <a:spLocks noGrp="1"/>
          </p:cNvSpPr>
          <p:nvPr>
            <p:ph type="sldNum" sz="quarter" idx="5"/>
          </p:nvPr>
        </p:nvSpPr>
        <p:spPr/>
        <p:txBody>
          <a:bodyPr/>
          <a:lstStyle/>
          <a:p>
            <a:fld id="{C6A94BA6-186B-4406-94AA-18CFE40C022B}" type="slidenum">
              <a:rPr lang="en-US" smtClean="0"/>
              <a:pPr/>
              <a:t>15</a:t>
            </a:fld>
            <a:endParaRPr lang="en-US"/>
          </a:p>
        </p:txBody>
      </p:sp>
    </p:spTree>
    <p:extLst>
      <p:ext uri="{BB962C8B-B14F-4D97-AF65-F5344CB8AC3E}">
        <p14:creationId xmlns:p14="http://schemas.microsoft.com/office/powerpoint/2010/main" val="2596672811"/>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LETS DIG DEEPER…INTO Emotional Intelligent Recovery (EQR).</a:t>
            </a:r>
          </a:p>
          <a:p>
            <a:endParaRPr lang="en-US" dirty="0"/>
          </a:p>
          <a:p>
            <a:pPr marL="0" marR="0" lvl="0" indent="0" algn="l" defTabSz="914400" rtl="0" eaLnBrk="1" fontAlgn="auto" latinLnBrk="0" hangingPunct="1">
              <a:lnSpc>
                <a:spcPct val="100000"/>
              </a:lnSpc>
              <a:spcBef>
                <a:spcPts val="0"/>
              </a:spcBef>
              <a:spcAft>
                <a:spcPts val="0"/>
              </a:spcAft>
              <a:buClrTx/>
              <a:buSzTx/>
              <a:buFontTx/>
              <a:buNone/>
              <a:tabLst/>
              <a:defRPr/>
            </a:pPr>
            <a:r>
              <a:rPr lang="en-US" sz="1200" dirty="0"/>
              <a:t>Emotional intelligence (</a:t>
            </a:r>
            <a:r>
              <a:rPr lang="en-US" sz="1200" b="1" dirty="0">
                <a:solidFill>
                  <a:srgbClr val="FF0000"/>
                </a:solidFill>
              </a:rPr>
              <a:t>EQ</a:t>
            </a:r>
            <a:r>
              <a:rPr lang="en-US" sz="1200" dirty="0"/>
              <a:t>) is the capacity for understanding your own feelings and the feelings of others, for motivating ourselves, and for managing our emotions effectively in our relationships and Recovery.</a:t>
            </a:r>
          </a:p>
          <a:p>
            <a:endParaRPr lang="en-US" dirty="0"/>
          </a:p>
        </p:txBody>
      </p:sp>
      <p:sp>
        <p:nvSpPr>
          <p:cNvPr id="4" name="Slide Number Placeholder 3"/>
          <p:cNvSpPr>
            <a:spLocks noGrp="1"/>
          </p:cNvSpPr>
          <p:nvPr>
            <p:ph type="sldNum" sz="quarter" idx="5"/>
          </p:nvPr>
        </p:nvSpPr>
        <p:spPr/>
        <p:txBody>
          <a:bodyPr/>
          <a:lstStyle/>
          <a:p>
            <a:fld id="{C6A94BA6-186B-4406-94AA-18CFE40C022B}" type="slidenum">
              <a:rPr lang="en-US" smtClean="0"/>
              <a:pPr/>
              <a:t>16</a:t>
            </a:fld>
            <a:endParaRPr lang="en-US"/>
          </a:p>
        </p:txBody>
      </p:sp>
    </p:spTree>
    <p:extLst>
      <p:ext uri="{BB962C8B-B14F-4D97-AF65-F5344CB8AC3E}">
        <p14:creationId xmlns:p14="http://schemas.microsoft.com/office/powerpoint/2010/main" val="6660713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C6A94BA6-186B-4406-94AA-18CFE40C022B}" type="slidenum">
              <a:rPr lang="en-US" smtClean="0"/>
              <a:pPr/>
              <a:t>17</a:t>
            </a:fld>
            <a:endParaRPr lang="en-US"/>
          </a:p>
        </p:txBody>
      </p:sp>
    </p:spTree>
    <p:extLst>
      <p:ext uri="{BB962C8B-B14F-4D97-AF65-F5344CB8AC3E}">
        <p14:creationId xmlns:p14="http://schemas.microsoft.com/office/powerpoint/2010/main" val="259514703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r>
              <a:rPr lang="en-US" dirty="0"/>
              <a:t>WHAT WOULD YOU CONSIDER EMOTIONAL RED FLAGS?</a:t>
            </a:r>
          </a:p>
        </p:txBody>
      </p:sp>
      <p:sp>
        <p:nvSpPr>
          <p:cNvPr id="4" name="Slide Number Placeholder 3"/>
          <p:cNvSpPr>
            <a:spLocks noGrp="1"/>
          </p:cNvSpPr>
          <p:nvPr>
            <p:ph type="sldNum" sz="quarter" idx="10"/>
          </p:nvPr>
        </p:nvSpPr>
        <p:spPr/>
        <p:txBody>
          <a:bodyPr/>
          <a:lstStyle/>
          <a:p>
            <a:fld id="{C6A94BA6-186B-4406-94AA-18CFE40C022B}" type="slidenum">
              <a:rPr lang="en-US" smtClean="0"/>
              <a:pPr/>
              <a:t>19</a:t>
            </a:fld>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C6A94BA6-186B-4406-94AA-18CFE40C022B}" type="slidenum">
              <a:rPr lang="en-US" smtClean="0"/>
              <a:pPr/>
              <a:t>20</a:t>
            </a:fld>
            <a:endParaRPr lang="en-US"/>
          </a:p>
        </p:txBody>
      </p:sp>
    </p:spTree>
    <p:extLst>
      <p:ext uri="{BB962C8B-B14F-4D97-AF65-F5344CB8AC3E}">
        <p14:creationId xmlns:p14="http://schemas.microsoft.com/office/powerpoint/2010/main" val="340245640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C6A94BA6-186B-4406-94AA-18CFE40C022B}" type="slidenum">
              <a:rPr lang="en-US" smtClean="0"/>
              <a:pPr/>
              <a:t>22</a:t>
            </a:fld>
            <a:endParaRPr lang="en-US"/>
          </a:p>
        </p:txBody>
      </p:sp>
    </p:spTree>
    <p:extLst>
      <p:ext uri="{BB962C8B-B14F-4D97-AF65-F5344CB8AC3E}">
        <p14:creationId xmlns:p14="http://schemas.microsoft.com/office/powerpoint/2010/main" val="2032174927"/>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7" name="Rectangle 6"/>
          <p:cNvSpPr/>
          <p:nvPr/>
        </p:nvSpPr>
        <p:spPr bwMode="white">
          <a:xfrm>
            <a:off x="0" y="5971032"/>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9144" y="6053328"/>
            <a:ext cx="2249424"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2359152" y="6044184"/>
            <a:ext cx="6784848"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2362200" y="4038600"/>
            <a:ext cx="6477000" cy="1828800"/>
          </a:xfrm>
        </p:spPr>
        <p:txBody>
          <a:bodyPr anchor="b"/>
          <a:lstStyle>
            <a:lvl1pPr>
              <a:defRPr cap="all" baseline="0"/>
            </a:lvl1pPr>
          </a:lstStyle>
          <a:p>
            <a:r>
              <a:rPr kumimoji="0" lang="en-US"/>
              <a:t>Click to edit Master title style</a:t>
            </a:r>
          </a:p>
        </p:txBody>
      </p:sp>
      <p:sp>
        <p:nvSpPr>
          <p:cNvPr id="9" name="Subtitle 8"/>
          <p:cNvSpPr>
            <a:spLocks noGrp="1"/>
          </p:cNvSpPr>
          <p:nvPr>
            <p:ph type="subTitle" idx="1"/>
          </p:nvPr>
        </p:nvSpPr>
        <p:spPr>
          <a:xfrm>
            <a:off x="2362200" y="6050037"/>
            <a:ext cx="6705600" cy="685800"/>
          </a:xfrm>
        </p:spPr>
        <p:txBody>
          <a:bodyPr anchor="ctr">
            <a:normAutofit/>
          </a:bodyPr>
          <a:lstStyle>
            <a:lvl1pPr marL="0" indent="0" algn="l">
              <a:buNone/>
              <a:defRPr sz="2600">
                <a:solidFill>
                  <a:srgbClr val="FFFFFF"/>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a:t>Click to edit Master subtitle style</a:t>
            </a:r>
          </a:p>
        </p:txBody>
      </p:sp>
      <p:sp>
        <p:nvSpPr>
          <p:cNvPr id="28" name="Date Placeholder 27"/>
          <p:cNvSpPr>
            <a:spLocks noGrp="1"/>
          </p:cNvSpPr>
          <p:nvPr>
            <p:ph type="dt" sz="half" idx="10"/>
          </p:nvPr>
        </p:nvSpPr>
        <p:spPr>
          <a:xfrm>
            <a:off x="76200" y="6068699"/>
            <a:ext cx="2057400" cy="685800"/>
          </a:xfrm>
        </p:spPr>
        <p:txBody>
          <a:bodyPr>
            <a:noAutofit/>
          </a:bodyPr>
          <a:lstStyle>
            <a:lvl1pPr algn="ctr">
              <a:defRPr sz="2000">
                <a:solidFill>
                  <a:srgbClr val="FFFFFF"/>
                </a:solidFill>
              </a:defRPr>
            </a:lvl1pPr>
          </a:lstStyle>
          <a:p>
            <a:fld id="{F2DA286A-AEE5-422E-9379-87B70F53EFB0}" type="datetimeFigureOut">
              <a:rPr lang="en-US" smtClean="0"/>
              <a:pPr/>
              <a:t>9/8/2022</a:t>
            </a:fld>
            <a:endParaRPr lang="en-US"/>
          </a:p>
        </p:txBody>
      </p:sp>
      <p:sp>
        <p:nvSpPr>
          <p:cNvPr id="17" name="Footer Placeholder 16"/>
          <p:cNvSpPr>
            <a:spLocks noGrp="1"/>
          </p:cNvSpPr>
          <p:nvPr>
            <p:ph type="ftr" sz="quarter" idx="11"/>
          </p:nvPr>
        </p:nvSpPr>
        <p:spPr>
          <a:xfrm>
            <a:off x="2085393" y="236538"/>
            <a:ext cx="5867400" cy="365125"/>
          </a:xfrm>
        </p:spPr>
        <p:txBody>
          <a:bodyPr/>
          <a:lstStyle>
            <a:lvl1pPr algn="r">
              <a:defRPr>
                <a:solidFill>
                  <a:schemeClr val="tx2"/>
                </a:solidFill>
              </a:defRPr>
            </a:lvl1pPr>
          </a:lstStyle>
          <a:p>
            <a:endParaRPr lang="en-US"/>
          </a:p>
        </p:txBody>
      </p:sp>
      <p:sp>
        <p:nvSpPr>
          <p:cNvPr id="29" name="Slide Number Placeholder 28"/>
          <p:cNvSpPr>
            <a:spLocks noGrp="1"/>
          </p:cNvSpPr>
          <p:nvPr>
            <p:ph type="sldNum" sz="quarter" idx="12"/>
          </p:nvPr>
        </p:nvSpPr>
        <p:spPr>
          <a:xfrm>
            <a:off x="8001000" y="228600"/>
            <a:ext cx="838200" cy="381000"/>
          </a:xfrm>
        </p:spPr>
        <p:txBody>
          <a:bodyPr/>
          <a:lstStyle>
            <a:lvl1pPr>
              <a:defRPr>
                <a:solidFill>
                  <a:schemeClr val="tx2"/>
                </a:solidFill>
              </a:defRPr>
            </a:lvl1pPr>
          </a:lstStyle>
          <a:p>
            <a:fld id="{C2D6BFF9-B23B-4F71-934B-3821C3A3A722}"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12648" y="228600"/>
            <a:ext cx="8153400" cy="990600"/>
          </a:xfrm>
        </p:spPr>
        <p:txBody>
          <a:bodyPr/>
          <a:lstStyle/>
          <a:p>
            <a:r>
              <a:rPr kumimoji="0" lang="en-US"/>
              <a:t>Click to edit Master title style</a:t>
            </a:r>
          </a:p>
        </p:txBody>
      </p:sp>
      <p:sp>
        <p:nvSpPr>
          <p:cNvPr id="4" name="Date Placeholder 3"/>
          <p:cNvSpPr>
            <a:spLocks noGrp="1"/>
          </p:cNvSpPr>
          <p:nvPr>
            <p:ph type="dt" sz="half" idx="10"/>
          </p:nvPr>
        </p:nvSpPr>
        <p:spPr/>
        <p:txBody>
          <a:bodyPr/>
          <a:lstStyle/>
          <a:p>
            <a:fld id="{F2DA286A-AEE5-422E-9379-87B70F53EFB0}"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lvl1pPr>
              <a:defRPr>
                <a:solidFill>
                  <a:srgbClr val="FFFFFF"/>
                </a:solidFill>
              </a:defRPr>
            </a:lvl1pPr>
          </a:lstStyle>
          <a:p>
            <a:fld id="{C2D6BFF9-B23B-4F71-934B-3821C3A3A722}" type="slidenum">
              <a:rPr lang="en-US" smtClean="0"/>
              <a:pPr/>
              <a:t>‹#›</a:t>
            </a:fld>
            <a:endParaRPr lang="en-US"/>
          </a:p>
        </p:txBody>
      </p:sp>
      <p:sp>
        <p:nvSpPr>
          <p:cNvPr id="8" name="Content Placeholder 7"/>
          <p:cNvSpPr>
            <a:spLocks noGrp="1"/>
          </p:cNvSpPr>
          <p:nvPr>
            <p:ph sz="quarter" idx="1"/>
          </p:nvPr>
        </p:nvSpPr>
        <p:spPr>
          <a:xfrm>
            <a:off x="612648" y="1600200"/>
            <a:ext cx="8153400" cy="44958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371600" y="2743200"/>
            <a:ext cx="7123113" cy="1673225"/>
          </a:xfrm>
        </p:spPr>
        <p:txBody>
          <a:bodyPr anchor="t"/>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a:t>Click to edit Master text styles</a:t>
            </a:r>
          </a:p>
        </p:txBody>
      </p:sp>
      <p:sp>
        <p:nvSpPr>
          <p:cNvPr id="7" name="Rectangle 6"/>
          <p:cNvSpPr/>
          <p:nvPr/>
        </p:nvSpPr>
        <p:spPr bwMode="white">
          <a:xfrm>
            <a:off x="0" y="1524000"/>
            <a:ext cx="9144000" cy="114300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600200"/>
            <a:ext cx="1295400" cy="990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1371600" y="1600200"/>
            <a:ext cx="7772400" cy="990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371600" y="1600200"/>
            <a:ext cx="7620000" cy="990600"/>
          </a:xfrm>
        </p:spPr>
        <p:txBody>
          <a:bodyPr/>
          <a:lstStyle>
            <a:lvl1pPr algn="l">
              <a:buNone/>
              <a:defRPr sz="4400" b="0" cap="none">
                <a:solidFill>
                  <a:srgbClr val="FFFFFF"/>
                </a:solidFill>
              </a:defRPr>
            </a:lvl1pPr>
          </a:lstStyle>
          <a:p>
            <a:r>
              <a:rPr kumimoji="0" lang="en-US"/>
              <a:t>Click to edit Master title style</a:t>
            </a:r>
          </a:p>
        </p:txBody>
      </p:sp>
      <p:sp>
        <p:nvSpPr>
          <p:cNvPr id="12" name="Date Placeholder 11"/>
          <p:cNvSpPr>
            <a:spLocks noGrp="1"/>
          </p:cNvSpPr>
          <p:nvPr>
            <p:ph type="dt" sz="half" idx="10"/>
          </p:nvPr>
        </p:nvSpPr>
        <p:spPr/>
        <p:txBody>
          <a:bodyPr/>
          <a:lstStyle/>
          <a:p>
            <a:fld id="{F2DA286A-AEE5-422E-9379-87B70F53EFB0}" type="datetimeFigureOut">
              <a:rPr lang="en-US" smtClean="0"/>
              <a:pPr/>
              <a:t>9/8/2022</a:t>
            </a:fld>
            <a:endParaRPr lang="en-US"/>
          </a:p>
        </p:txBody>
      </p:sp>
      <p:sp>
        <p:nvSpPr>
          <p:cNvPr id="13" name="Slide Number Placeholder 12"/>
          <p:cNvSpPr>
            <a:spLocks noGrp="1"/>
          </p:cNvSpPr>
          <p:nvPr>
            <p:ph type="sldNum" sz="quarter" idx="11"/>
          </p:nvPr>
        </p:nvSpPr>
        <p:spPr>
          <a:xfrm>
            <a:off x="0" y="1752600"/>
            <a:ext cx="1295400" cy="701676"/>
          </a:xfrm>
        </p:spPr>
        <p:txBody>
          <a:bodyPr>
            <a:noAutofit/>
          </a:bodyPr>
          <a:lstStyle>
            <a:lvl1pPr>
              <a:defRPr sz="2400">
                <a:solidFill>
                  <a:srgbClr val="FFFFFF"/>
                </a:solidFill>
              </a:defRPr>
            </a:lvl1pPr>
          </a:lstStyle>
          <a:p>
            <a:fld id="{C2D6BFF9-B23B-4F71-934B-3821C3A3A722}" type="slidenum">
              <a:rPr lang="en-US" smtClean="0"/>
              <a:pPr/>
              <a:t>‹#›</a:t>
            </a:fld>
            <a:endParaRPr lang="en-US"/>
          </a:p>
        </p:txBody>
      </p:sp>
      <p:sp>
        <p:nvSpPr>
          <p:cNvPr id="14" name="Footer Placeholder 13"/>
          <p:cNvSpPr>
            <a:spLocks noGrp="1"/>
          </p:cNvSpPr>
          <p:nvPr>
            <p:ph type="ftr" sz="quarter" idx="12"/>
          </p:nvPr>
        </p:nvSpPr>
        <p:spPr/>
        <p:txBody>
          <a:bodyPr/>
          <a:lstStyle/>
          <a:p>
            <a:endParaRPr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9" name="Content Placeholder 8"/>
          <p:cNvSpPr>
            <a:spLocks noGrp="1"/>
          </p:cNvSpPr>
          <p:nvPr>
            <p:ph sz="quarter" idx="1"/>
          </p:nvPr>
        </p:nvSpPr>
        <p:spPr>
          <a:xfrm>
            <a:off x="609600" y="1589567"/>
            <a:ext cx="3886200" cy="4572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1" name="Content Placeholder 10"/>
          <p:cNvSpPr>
            <a:spLocks noGrp="1"/>
          </p:cNvSpPr>
          <p:nvPr>
            <p:ph sz="quarter" idx="2"/>
          </p:nvPr>
        </p:nvSpPr>
        <p:spPr>
          <a:xfrm>
            <a:off x="4844901" y="1589567"/>
            <a:ext cx="3886200" cy="45720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8" name="Date Placeholder 7"/>
          <p:cNvSpPr>
            <a:spLocks noGrp="1"/>
          </p:cNvSpPr>
          <p:nvPr>
            <p:ph type="dt" sz="half" idx="15"/>
          </p:nvPr>
        </p:nvSpPr>
        <p:spPr/>
        <p:txBody>
          <a:bodyPr rtlCol="0"/>
          <a:lstStyle/>
          <a:p>
            <a:fld id="{F2DA286A-AEE5-422E-9379-87B70F53EFB0}" type="datetimeFigureOut">
              <a:rPr lang="en-US" smtClean="0"/>
              <a:pPr/>
              <a:t>9/8/2022</a:t>
            </a:fld>
            <a:endParaRPr lang="en-US"/>
          </a:p>
        </p:txBody>
      </p:sp>
      <p:sp>
        <p:nvSpPr>
          <p:cNvPr id="10" name="Slide Number Placeholder 9"/>
          <p:cNvSpPr>
            <a:spLocks noGrp="1"/>
          </p:cNvSpPr>
          <p:nvPr>
            <p:ph type="sldNum" sz="quarter" idx="16"/>
          </p:nvPr>
        </p:nvSpPr>
        <p:spPr/>
        <p:txBody>
          <a:bodyPr rtlCol="0"/>
          <a:lstStyle/>
          <a:p>
            <a:fld id="{C2D6BFF9-B23B-4F71-934B-3821C3A3A722}" type="slidenum">
              <a:rPr lang="en-US" smtClean="0"/>
              <a:pPr/>
              <a:t>‹#›</a:t>
            </a:fld>
            <a:endParaRPr lang="en-US"/>
          </a:p>
        </p:txBody>
      </p:sp>
      <p:sp>
        <p:nvSpPr>
          <p:cNvPr id="12" name="Footer Placeholder 11"/>
          <p:cNvSpPr>
            <a:spLocks noGrp="1"/>
          </p:cNvSpPr>
          <p:nvPr>
            <p:ph type="ftr" sz="quarter" idx="17"/>
          </p:nvPr>
        </p:nvSpPr>
        <p:spPr/>
        <p:txBody>
          <a:bodyPr rtlCol="0"/>
          <a:lstStyle/>
          <a:p>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869950"/>
          </a:xfrm>
        </p:spPr>
        <p:txBody>
          <a:bodyPr anchor="ctr"/>
          <a:lstStyle>
            <a:lvl1pPr>
              <a:defRPr/>
            </a:lvl1pPr>
          </a:lstStyle>
          <a:p>
            <a:r>
              <a:rPr kumimoji="0" lang="en-US"/>
              <a:t>Click to edit Master title style</a:t>
            </a:r>
          </a:p>
        </p:txBody>
      </p:sp>
      <p:sp>
        <p:nvSpPr>
          <p:cNvPr id="11" name="Content Placeholder 10"/>
          <p:cNvSpPr>
            <a:spLocks noGrp="1"/>
          </p:cNvSpPr>
          <p:nvPr>
            <p:ph sz="quarter" idx="2"/>
          </p:nvPr>
        </p:nvSpPr>
        <p:spPr>
          <a:xfrm>
            <a:off x="609600" y="2438400"/>
            <a:ext cx="3886200" cy="35814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3" name="Content Placeholder 12"/>
          <p:cNvSpPr>
            <a:spLocks noGrp="1"/>
          </p:cNvSpPr>
          <p:nvPr>
            <p:ph sz="quarter" idx="4"/>
          </p:nvPr>
        </p:nvSpPr>
        <p:spPr>
          <a:xfrm>
            <a:off x="4800600" y="2438400"/>
            <a:ext cx="3886200" cy="35814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10" name="Date Placeholder 9"/>
          <p:cNvSpPr>
            <a:spLocks noGrp="1"/>
          </p:cNvSpPr>
          <p:nvPr>
            <p:ph type="dt" sz="half" idx="15"/>
          </p:nvPr>
        </p:nvSpPr>
        <p:spPr/>
        <p:txBody>
          <a:bodyPr rtlCol="0"/>
          <a:lstStyle/>
          <a:p>
            <a:fld id="{F2DA286A-AEE5-422E-9379-87B70F53EFB0}" type="datetimeFigureOut">
              <a:rPr lang="en-US" smtClean="0"/>
              <a:pPr/>
              <a:t>9/8/2022</a:t>
            </a:fld>
            <a:endParaRPr lang="en-US"/>
          </a:p>
        </p:txBody>
      </p:sp>
      <p:sp>
        <p:nvSpPr>
          <p:cNvPr id="12" name="Slide Number Placeholder 11"/>
          <p:cNvSpPr>
            <a:spLocks noGrp="1"/>
          </p:cNvSpPr>
          <p:nvPr>
            <p:ph type="sldNum" sz="quarter" idx="16"/>
          </p:nvPr>
        </p:nvSpPr>
        <p:spPr/>
        <p:txBody>
          <a:bodyPr rtlCol="0"/>
          <a:lstStyle/>
          <a:p>
            <a:fld id="{C2D6BFF9-B23B-4F71-934B-3821C3A3A722}" type="slidenum">
              <a:rPr lang="en-US" smtClean="0"/>
              <a:pPr/>
              <a:t>‹#›</a:t>
            </a:fld>
            <a:endParaRPr lang="en-US"/>
          </a:p>
        </p:txBody>
      </p:sp>
      <p:sp>
        <p:nvSpPr>
          <p:cNvPr id="14" name="Footer Placeholder 13"/>
          <p:cNvSpPr>
            <a:spLocks noGrp="1"/>
          </p:cNvSpPr>
          <p:nvPr>
            <p:ph type="ftr" sz="quarter" idx="17"/>
          </p:nvPr>
        </p:nvSpPr>
        <p:spPr/>
        <p:txBody>
          <a:bodyPr rtlCol="0"/>
          <a:lstStyle/>
          <a:p>
            <a:endParaRPr lang="en-US"/>
          </a:p>
        </p:txBody>
      </p:sp>
      <p:sp>
        <p:nvSpPr>
          <p:cNvPr id="16" name="Text Placeholder 15"/>
          <p:cNvSpPr>
            <a:spLocks noGrp="1"/>
          </p:cNvSpPr>
          <p:nvPr>
            <p:ph type="body" sz="quarter" idx="1"/>
          </p:nvPr>
        </p:nvSpPr>
        <p:spPr>
          <a:xfrm>
            <a:off x="609600" y="1752600"/>
            <a:ext cx="3886200" cy="640080"/>
          </a:xfrm>
          <a:solidFill>
            <a:schemeClr val="accent2"/>
          </a:solidFill>
        </p:spPr>
        <p:txBody>
          <a:bodyPr rtlCol="0" anchor="ctr"/>
          <a:lstStyle>
            <a:lvl1pPr marL="0" indent="0">
              <a:buFontTx/>
              <a:buNone/>
              <a:defRPr sz="2000" b="1">
                <a:solidFill>
                  <a:srgbClr val="FFFFFF"/>
                </a:solidFill>
              </a:defRPr>
            </a:lvl1pPr>
          </a:lstStyle>
          <a:p>
            <a:pPr lvl="0" eaLnBrk="1" latinLnBrk="0" hangingPunct="1"/>
            <a:r>
              <a:rPr kumimoji="0" lang="en-US"/>
              <a:t>Click to edit Master text styles</a:t>
            </a:r>
          </a:p>
        </p:txBody>
      </p:sp>
      <p:sp>
        <p:nvSpPr>
          <p:cNvPr id="15" name="Text Placeholder 14"/>
          <p:cNvSpPr>
            <a:spLocks noGrp="1"/>
          </p:cNvSpPr>
          <p:nvPr>
            <p:ph type="body" sz="quarter" idx="3"/>
          </p:nvPr>
        </p:nvSpPr>
        <p:spPr>
          <a:xfrm>
            <a:off x="4800600" y="1752600"/>
            <a:ext cx="3886200" cy="640080"/>
          </a:xfrm>
          <a:solidFill>
            <a:schemeClr val="accent4"/>
          </a:solidFill>
        </p:spPr>
        <p:txBody>
          <a:bodyPr rtlCol="0" anchor="ctr"/>
          <a:lstStyle>
            <a:lvl1pPr marL="0" indent="0">
              <a:buFontTx/>
              <a:buNone/>
              <a:defRPr sz="2000" b="1">
                <a:solidFill>
                  <a:srgbClr val="FFFFFF"/>
                </a:solidFill>
              </a:defRPr>
            </a:lvl1pPr>
          </a:lstStyle>
          <a:p>
            <a:pPr lvl="0" eaLnBrk="1" latinLnBrk="0" hangingPunct="1"/>
            <a:r>
              <a:rPr kumimoji="0" lang="en-US"/>
              <a:t>Click to edit Master text styles</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Date Placeholder 2"/>
          <p:cNvSpPr>
            <a:spLocks noGrp="1"/>
          </p:cNvSpPr>
          <p:nvPr>
            <p:ph type="dt" sz="half" idx="10"/>
          </p:nvPr>
        </p:nvSpPr>
        <p:spPr/>
        <p:txBody>
          <a:bodyPr/>
          <a:lstStyle/>
          <a:p>
            <a:fld id="{F2DA286A-AEE5-422E-9379-87B70F53EFB0}" type="datetimeFigureOut">
              <a:rPr lang="en-US" smtClean="0"/>
              <a:pPr/>
              <a:t>9/8/2022</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lvl1pPr>
              <a:defRPr>
                <a:solidFill>
                  <a:srgbClr val="FFFFFF"/>
                </a:solidFill>
              </a:defRPr>
            </a:lvl1pPr>
          </a:lstStyle>
          <a:p>
            <a:fld id="{C2D6BFF9-B23B-4F71-934B-3821C3A3A722}"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F2DA286A-AEE5-422E-9379-87B70F53EFB0}" type="datetimeFigureOut">
              <a:rPr lang="en-US" smtClean="0"/>
              <a:pPr/>
              <a:t>9/8/2022</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a:xfrm>
            <a:off x="0" y="6248400"/>
            <a:ext cx="533400" cy="381000"/>
          </a:xfrm>
        </p:spPr>
        <p:txBody>
          <a:bodyPr/>
          <a:lstStyle>
            <a:lvl1pPr>
              <a:defRPr>
                <a:solidFill>
                  <a:schemeClr val="tx2"/>
                </a:solidFill>
              </a:defRPr>
            </a:lvl1pPr>
          </a:lstStyle>
          <a:p>
            <a:fld id="{C2D6BFF9-B23B-4F71-934B-3821C3A3A722}"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3050"/>
            <a:ext cx="8077200" cy="869950"/>
          </a:xfrm>
        </p:spPr>
        <p:txBody>
          <a:bodyPr anchor="ctr"/>
          <a:lstStyle>
            <a:lvl1pPr algn="l">
              <a:buNone/>
              <a:defRPr sz="4400" b="0"/>
            </a:lvl1pPr>
          </a:lstStyle>
          <a:p>
            <a:r>
              <a:rPr kumimoji="0" lang="en-US"/>
              <a:t>Click to edit Master title style</a:t>
            </a:r>
          </a:p>
        </p:txBody>
      </p:sp>
      <p:sp>
        <p:nvSpPr>
          <p:cNvPr id="5" name="Date Placeholder 4"/>
          <p:cNvSpPr>
            <a:spLocks noGrp="1"/>
          </p:cNvSpPr>
          <p:nvPr>
            <p:ph type="dt" sz="half" idx="10"/>
          </p:nvPr>
        </p:nvSpPr>
        <p:spPr/>
        <p:txBody>
          <a:bodyPr/>
          <a:lstStyle/>
          <a:p>
            <a:fld id="{F2DA286A-AEE5-422E-9379-87B70F53EFB0}" type="datetimeFigureOut">
              <a:rPr lang="en-US" smtClean="0"/>
              <a:pPr/>
              <a:t>9/8/2022</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lvl1pPr>
              <a:defRPr>
                <a:solidFill>
                  <a:srgbClr val="FFFFFF"/>
                </a:solidFill>
              </a:defRPr>
            </a:lvl1pPr>
          </a:lstStyle>
          <a:p>
            <a:fld id="{C2D6BFF9-B23B-4F71-934B-3821C3A3A722}" type="slidenum">
              <a:rPr lang="en-US" smtClean="0"/>
              <a:pPr/>
              <a:t>‹#›</a:t>
            </a:fld>
            <a:endParaRPr lang="en-US"/>
          </a:p>
        </p:txBody>
      </p:sp>
      <p:sp>
        <p:nvSpPr>
          <p:cNvPr id="3" name="Text Placeholder 2"/>
          <p:cNvSpPr>
            <a:spLocks noGrp="1"/>
          </p:cNvSpPr>
          <p:nvPr>
            <p:ph type="body" idx="2"/>
          </p:nvPr>
        </p:nvSpPr>
        <p:spPr>
          <a:xfrm>
            <a:off x="609600" y="1752600"/>
            <a:ext cx="1600200" cy="4343400"/>
          </a:xfrm>
          <a:ln w="50800" cap="sq" cmpd="dbl" algn="ctr">
            <a:solidFill>
              <a:schemeClr val="accent2"/>
            </a:solidFill>
            <a:prstDash val="solid"/>
            <a:miter lim="800000"/>
          </a:ln>
          <a:effectLst/>
        </p:spPr>
        <p:style>
          <a:lnRef idx="3">
            <a:schemeClr val="lt1"/>
          </a:lnRef>
          <a:fillRef idx="1">
            <a:schemeClr val="accent2"/>
          </a:fillRef>
          <a:effectRef idx="1">
            <a:schemeClr val="accent2"/>
          </a:effectRef>
          <a:fontRef idx="minor">
            <a:schemeClr val="lt1"/>
          </a:fontRef>
        </p:style>
        <p:txBody>
          <a:bodyPr lIns="137160" tIns="182880" rIns="137160" bIns="91440"/>
          <a:lstStyle>
            <a:lvl1pPr marL="0" indent="0">
              <a:spcAft>
                <a:spcPts val="1000"/>
              </a:spcAft>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a:t>Click to edit Master text styles</a:t>
            </a:r>
          </a:p>
        </p:txBody>
      </p:sp>
      <p:sp>
        <p:nvSpPr>
          <p:cNvPr id="9" name="Content Placeholder 8"/>
          <p:cNvSpPr>
            <a:spLocks noGrp="1"/>
          </p:cNvSpPr>
          <p:nvPr>
            <p:ph sz="quarter" idx="1"/>
          </p:nvPr>
        </p:nvSpPr>
        <p:spPr>
          <a:xfrm>
            <a:off x="2362200" y="1752600"/>
            <a:ext cx="6400800" cy="4419600"/>
          </a:xfrm>
        </p:spPr>
        <p:txBody>
          <a:bodyPr/>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3">
        <a:schemeClr val="bg2"/>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600200" y="5486400"/>
            <a:ext cx="7315200" cy="685800"/>
          </a:xfrm>
        </p:spPr>
        <p:txBody>
          <a:bodyPr/>
          <a:lstStyle>
            <a:lvl1pPr marL="0" indent="0">
              <a:buFontTx/>
              <a:buNone/>
              <a:defRPr sz="1700"/>
            </a:lvl1pPr>
            <a:lvl2pPr>
              <a:buFontTx/>
              <a:buNone/>
              <a:defRPr sz="1200"/>
            </a:lvl2pPr>
            <a:lvl3pPr>
              <a:buFontTx/>
              <a:buNone/>
              <a:defRPr sz="1000"/>
            </a:lvl3pPr>
            <a:lvl4pPr>
              <a:buFontTx/>
              <a:buNone/>
              <a:defRPr sz="900"/>
            </a:lvl4pPr>
            <a:lvl5pPr>
              <a:buFontTx/>
              <a:buNone/>
              <a:defRPr sz="900"/>
            </a:lvl5pPr>
          </a:lstStyle>
          <a:p>
            <a:pPr lvl="0" eaLnBrk="1" latinLnBrk="0" hangingPunct="1"/>
            <a:r>
              <a:rPr kumimoji="0" lang="en-US"/>
              <a:t>Click to edit Master text styles</a:t>
            </a:r>
          </a:p>
        </p:txBody>
      </p:sp>
      <p:sp>
        <p:nvSpPr>
          <p:cNvPr id="8" name="Rectangle 7"/>
          <p:cNvSpPr/>
          <p:nvPr/>
        </p:nvSpPr>
        <p:spPr bwMode="white">
          <a:xfrm>
            <a:off x="-9144" y="4572000"/>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9144" y="4663440"/>
            <a:ext cx="1463040"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1545336" y="4654296"/>
            <a:ext cx="7598664"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600200" y="4648200"/>
            <a:ext cx="7315200" cy="685800"/>
          </a:xfrm>
        </p:spPr>
        <p:txBody>
          <a:bodyPr anchor="ctr"/>
          <a:lstStyle>
            <a:lvl1pPr algn="l">
              <a:buNone/>
              <a:defRPr sz="2800" b="0">
                <a:solidFill>
                  <a:srgbClr val="FFFFFF"/>
                </a:solidFill>
              </a:defRPr>
            </a:lvl1pPr>
          </a:lstStyle>
          <a:p>
            <a:r>
              <a:rPr kumimoji="0" lang="en-US"/>
              <a:t>Click to edit Master title style</a:t>
            </a:r>
          </a:p>
        </p:txBody>
      </p:sp>
      <p:sp>
        <p:nvSpPr>
          <p:cNvPr id="11" name="Rectangle 10"/>
          <p:cNvSpPr/>
          <p:nvPr/>
        </p:nvSpPr>
        <p:spPr bwMode="white">
          <a:xfrm>
            <a:off x="1447800" y="0"/>
            <a:ext cx="100584" cy="6867144"/>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Date Placeholder 11"/>
          <p:cNvSpPr>
            <a:spLocks noGrp="1"/>
          </p:cNvSpPr>
          <p:nvPr>
            <p:ph type="dt" sz="half" idx="10"/>
          </p:nvPr>
        </p:nvSpPr>
        <p:spPr>
          <a:xfrm>
            <a:off x="6248400" y="6248400"/>
            <a:ext cx="2667000" cy="365125"/>
          </a:xfrm>
        </p:spPr>
        <p:txBody>
          <a:bodyPr rtlCol="0"/>
          <a:lstStyle/>
          <a:p>
            <a:fld id="{F2DA286A-AEE5-422E-9379-87B70F53EFB0}" type="datetimeFigureOut">
              <a:rPr lang="en-US" smtClean="0"/>
              <a:pPr/>
              <a:t>9/8/2022</a:t>
            </a:fld>
            <a:endParaRPr lang="en-US"/>
          </a:p>
        </p:txBody>
      </p:sp>
      <p:sp>
        <p:nvSpPr>
          <p:cNvPr id="13" name="Slide Number Placeholder 12"/>
          <p:cNvSpPr>
            <a:spLocks noGrp="1"/>
          </p:cNvSpPr>
          <p:nvPr>
            <p:ph type="sldNum" sz="quarter" idx="11"/>
          </p:nvPr>
        </p:nvSpPr>
        <p:spPr>
          <a:xfrm>
            <a:off x="0" y="4667249"/>
            <a:ext cx="1447800" cy="663578"/>
          </a:xfrm>
        </p:spPr>
        <p:txBody>
          <a:bodyPr rtlCol="0"/>
          <a:lstStyle>
            <a:lvl1pPr>
              <a:defRPr sz="2800"/>
            </a:lvl1pPr>
          </a:lstStyle>
          <a:p>
            <a:fld id="{C2D6BFF9-B23B-4F71-934B-3821C3A3A722}" type="slidenum">
              <a:rPr lang="en-US" smtClean="0"/>
              <a:pPr/>
              <a:t>‹#›</a:t>
            </a:fld>
            <a:endParaRPr lang="en-US"/>
          </a:p>
        </p:txBody>
      </p:sp>
      <p:sp>
        <p:nvSpPr>
          <p:cNvPr id="14" name="Footer Placeholder 13"/>
          <p:cNvSpPr>
            <a:spLocks noGrp="1"/>
          </p:cNvSpPr>
          <p:nvPr>
            <p:ph type="ftr" sz="quarter" idx="12"/>
          </p:nvPr>
        </p:nvSpPr>
        <p:spPr>
          <a:xfrm>
            <a:off x="1600200" y="6248206"/>
            <a:ext cx="4572000" cy="365125"/>
          </a:xfrm>
        </p:spPr>
        <p:txBody>
          <a:bodyPr rtlCol="0"/>
          <a:lstStyle/>
          <a:p>
            <a:endParaRPr lang="en-US"/>
          </a:p>
        </p:txBody>
      </p:sp>
      <p:sp>
        <p:nvSpPr>
          <p:cNvPr id="3" name="Picture Placeholder 2"/>
          <p:cNvSpPr>
            <a:spLocks noGrp="1"/>
          </p:cNvSpPr>
          <p:nvPr>
            <p:ph type="pic" idx="1"/>
          </p:nvPr>
        </p:nvSpPr>
        <p:spPr>
          <a:xfrm>
            <a:off x="1560576" y="0"/>
            <a:ext cx="7583424" cy="4568952"/>
          </a:xfrm>
          <a:solidFill>
            <a:schemeClr val="accent1">
              <a:tint val="40000"/>
            </a:schemeClr>
          </a:solidFill>
          <a:ln>
            <a:noFill/>
          </a:ln>
        </p:spPr>
        <p:txBody>
          <a:bodyPr/>
          <a:lstStyle>
            <a:lvl1pPr marL="0" indent="0">
              <a:buNone/>
              <a:defRPr sz="3200"/>
            </a:lvl1pPr>
          </a:lstStyle>
          <a:p>
            <a:r>
              <a:rPr kumimoji="0" lang="en-US"/>
              <a:t>Click icon to add picture</a:t>
            </a:r>
            <a:endParaRPr kumimoji="0" lang="en-US" dirty="0"/>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a:t>Click to edit Master title style</a:t>
            </a:r>
          </a:p>
        </p:txBody>
      </p:sp>
      <p:sp>
        <p:nvSpPr>
          <p:cNvPr id="3" name="Vertical Text Placeholder 2"/>
          <p:cNvSpPr>
            <a:spLocks noGrp="1"/>
          </p:cNvSpPr>
          <p:nvPr>
            <p:ph type="body" orient="vert" idx="1"/>
          </p:nvPr>
        </p:nvSpPr>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p:txBody>
          <a:bodyPr/>
          <a:lstStyle/>
          <a:p>
            <a:fld id="{F2DA286A-AEE5-422E-9379-87B70F53EFB0}" type="datetimeFigureOut">
              <a:rPr lang="en-US" smtClean="0"/>
              <a:pPr/>
              <a:t>9/8/2022</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C2D6BFF9-B23B-4F71-934B-3821C3A3A722}"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Ref idx="1001">
        <a:schemeClr val="bg1"/>
      </p:bgRef>
    </p:bg>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609600"/>
            <a:ext cx="2057400" cy="5516563"/>
          </a:xfrm>
        </p:spPr>
        <p:txBody>
          <a:bodyPr vert="eaVert"/>
          <a:lstStyle/>
          <a:p>
            <a:r>
              <a:rPr kumimoji="0" lang="en-US"/>
              <a:t>Click to edit Master title style</a:t>
            </a:r>
          </a:p>
        </p:txBody>
      </p:sp>
      <p:sp>
        <p:nvSpPr>
          <p:cNvPr id="3" name="Vertical Text Placeholder 2"/>
          <p:cNvSpPr>
            <a:spLocks noGrp="1"/>
          </p:cNvSpPr>
          <p:nvPr>
            <p:ph type="body" orient="vert" idx="1"/>
          </p:nvPr>
        </p:nvSpPr>
        <p:spPr>
          <a:xfrm>
            <a:off x="457200" y="609600"/>
            <a:ext cx="5562600" cy="5516564"/>
          </a:xfrm>
        </p:spPr>
        <p:txBody>
          <a:bodyPr vert="eaVert"/>
          <a:lstStyle/>
          <a:p>
            <a:pPr lvl="0" eaLnBrk="1" latinLnBrk="0" hangingPunct="1"/>
            <a:r>
              <a:rPr lang="en-US"/>
              <a:t>Click to edit Master text styles</a:t>
            </a:r>
          </a:p>
          <a:p>
            <a:pPr lvl="1" eaLnBrk="1" latinLnBrk="0" hangingPunct="1"/>
            <a:r>
              <a:rPr lang="en-US"/>
              <a:t>Second level</a:t>
            </a:r>
          </a:p>
          <a:p>
            <a:pPr lvl="2" eaLnBrk="1" latinLnBrk="0" hangingPunct="1"/>
            <a:r>
              <a:rPr lang="en-US"/>
              <a:t>Third level</a:t>
            </a:r>
          </a:p>
          <a:p>
            <a:pPr lvl="3" eaLnBrk="1" latinLnBrk="0" hangingPunct="1"/>
            <a:r>
              <a:rPr lang="en-US"/>
              <a:t>Fourth level</a:t>
            </a:r>
          </a:p>
          <a:p>
            <a:pPr lvl="4" eaLnBrk="1" latinLnBrk="0" hangingPunct="1"/>
            <a:r>
              <a:rPr lang="en-US"/>
              <a:t>Fifth level</a:t>
            </a:r>
            <a:endParaRPr kumimoji="0" lang="en-US"/>
          </a:p>
        </p:txBody>
      </p:sp>
      <p:sp>
        <p:nvSpPr>
          <p:cNvPr id="4" name="Date Placeholder 3"/>
          <p:cNvSpPr>
            <a:spLocks noGrp="1"/>
          </p:cNvSpPr>
          <p:nvPr>
            <p:ph type="dt" sz="half" idx="10"/>
          </p:nvPr>
        </p:nvSpPr>
        <p:spPr>
          <a:xfrm>
            <a:off x="6553200" y="6248402"/>
            <a:ext cx="2209800" cy="365125"/>
          </a:xfrm>
        </p:spPr>
        <p:txBody>
          <a:bodyPr/>
          <a:lstStyle/>
          <a:p>
            <a:fld id="{F2DA286A-AEE5-422E-9379-87B70F53EFB0}" type="datetimeFigureOut">
              <a:rPr lang="en-US" smtClean="0"/>
              <a:pPr/>
              <a:t>9/8/2022</a:t>
            </a:fld>
            <a:endParaRPr lang="en-US"/>
          </a:p>
        </p:txBody>
      </p:sp>
      <p:sp>
        <p:nvSpPr>
          <p:cNvPr id="5" name="Footer Placeholder 4"/>
          <p:cNvSpPr>
            <a:spLocks noGrp="1"/>
          </p:cNvSpPr>
          <p:nvPr>
            <p:ph type="ftr" sz="quarter" idx="11"/>
          </p:nvPr>
        </p:nvSpPr>
        <p:spPr>
          <a:xfrm>
            <a:off x="457201" y="6248207"/>
            <a:ext cx="5573483" cy="365125"/>
          </a:xfrm>
        </p:spPr>
        <p:txBody>
          <a:bodyPr/>
          <a:lstStyle/>
          <a:p>
            <a:endParaRPr lang="en-US"/>
          </a:p>
        </p:txBody>
      </p:sp>
      <p:sp>
        <p:nvSpPr>
          <p:cNvPr id="7" name="Rectangle 6"/>
          <p:cNvSpPr/>
          <p:nvPr/>
        </p:nvSpPr>
        <p:spPr bwMode="white">
          <a:xfrm>
            <a:off x="6096318" y="0"/>
            <a:ext cx="320040" cy="6858000"/>
          </a:xfrm>
          <a:prstGeom prst="rect">
            <a:avLst/>
          </a:prstGeom>
          <a:solidFill>
            <a:srgbClr val="FFFFFF"/>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8" name="Rectangle 7"/>
          <p:cNvSpPr/>
          <p:nvPr/>
        </p:nvSpPr>
        <p:spPr>
          <a:xfrm>
            <a:off x="6142038" y="609600"/>
            <a:ext cx="228600" cy="6248400"/>
          </a:xfrm>
          <a:prstGeom prst="rect">
            <a:avLst/>
          </a:prstGeom>
          <a:solidFill>
            <a:schemeClr val="accent1"/>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9" name="Rectangle 8"/>
          <p:cNvSpPr/>
          <p:nvPr/>
        </p:nvSpPr>
        <p:spPr>
          <a:xfrm>
            <a:off x="6142038" y="0"/>
            <a:ext cx="228600" cy="533400"/>
          </a:xfrm>
          <a:prstGeom prst="rect">
            <a:avLst/>
          </a:prstGeom>
          <a:solidFill>
            <a:schemeClr val="accent2"/>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6" name="Slide Number Placeholder 5"/>
          <p:cNvSpPr>
            <a:spLocks noGrp="1"/>
          </p:cNvSpPr>
          <p:nvPr>
            <p:ph type="sldNum" sz="quarter" idx="12"/>
          </p:nvPr>
        </p:nvSpPr>
        <p:spPr>
          <a:xfrm rot="5400000">
            <a:off x="5989638" y="144462"/>
            <a:ext cx="533400" cy="244476"/>
          </a:xfrm>
        </p:spPr>
        <p:txBody>
          <a:bodyPr/>
          <a:lstStyle/>
          <a:p>
            <a:fld id="{C2D6BFF9-B23B-4F71-934B-3821C3A3A722}"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609600" y="228600"/>
            <a:ext cx="8153400" cy="990600"/>
          </a:xfrm>
          <a:prstGeom prst="rect">
            <a:avLst/>
          </a:prstGeom>
        </p:spPr>
        <p:txBody>
          <a:bodyPr vert="horz" anchor="ctr">
            <a:normAutofit/>
          </a:bodyPr>
          <a:lstStyle/>
          <a:p>
            <a:r>
              <a:rPr kumimoji="0" lang="en-US"/>
              <a:t>Click to edit Master title style</a:t>
            </a:r>
          </a:p>
        </p:txBody>
      </p:sp>
      <p:sp>
        <p:nvSpPr>
          <p:cNvPr id="13" name="Text Placeholder 12"/>
          <p:cNvSpPr>
            <a:spLocks noGrp="1"/>
          </p:cNvSpPr>
          <p:nvPr>
            <p:ph type="body" idx="1"/>
          </p:nvPr>
        </p:nvSpPr>
        <p:spPr>
          <a:xfrm>
            <a:off x="612648" y="1600200"/>
            <a:ext cx="8153400" cy="4526280"/>
          </a:xfrm>
          <a:prstGeom prst="rect">
            <a:avLst/>
          </a:prstGeom>
        </p:spPr>
        <p:txBody>
          <a:bodyPr vert="horz">
            <a:normAutofit/>
          </a:bodyPr>
          <a:lstStyle/>
          <a:p>
            <a:pPr lvl="0" eaLnBrk="1" latinLnBrk="0" hangingPunct="1"/>
            <a:r>
              <a:rPr kumimoji="0" lang="en-US"/>
              <a:t>Click to edit Master text styles</a:t>
            </a:r>
          </a:p>
          <a:p>
            <a:pPr lvl="1" eaLnBrk="1" latinLnBrk="0" hangingPunct="1"/>
            <a:r>
              <a:rPr kumimoji="0" lang="en-US"/>
              <a:t>Second level</a:t>
            </a:r>
          </a:p>
          <a:p>
            <a:pPr lvl="2" eaLnBrk="1" latinLnBrk="0" hangingPunct="1"/>
            <a:r>
              <a:rPr kumimoji="0" lang="en-US"/>
              <a:t>Third level</a:t>
            </a:r>
          </a:p>
          <a:p>
            <a:pPr lvl="3" eaLnBrk="1" latinLnBrk="0" hangingPunct="1"/>
            <a:r>
              <a:rPr kumimoji="0" lang="en-US"/>
              <a:t>Fourth level</a:t>
            </a:r>
          </a:p>
          <a:p>
            <a:pPr lvl="4" eaLnBrk="1" latinLnBrk="0" hangingPunct="1"/>
            <a:r>
              <a:rPr kumimoji="0" lang="en-US"/>
              <a:t>Fifth level</a:t>
            </a:r>
          </a:p>
        </p:txBody>
      </p:sp>
      <p:sp>
        <p:nvSpPr>
          <p:cNvPr id="14" name="Date Placeholder 13"/>
          <p:cNvSpPr>
            <a:spLocks noGrp="1"/>
          </p:cNvSpPr>
          <p:nvPr>
            <p:ph type="dt" sz="half" idx="2"/>
          </p:nvPr>
        </p:nvSpPr>
        <p:spPr>
          <a:xfrm>
            <a:off x="6096000" y="6248400"/>
            <a:ext cx="2667000" cy="365125"/>
          </a:xfrm>
          <a:prstGeom prst="rect">
            <a:avLst/>
          </a:prstGeom>
        </p:spPr>
        <p:txBody>
          <a:bodyPr vert="horz" anchor="ctr" anchorCtr="0"/>
          <a:lstStyle>
            <a:lvl1pPr algn="l" eaLnBrk="1" latinLnBrk="0" hangingPunct="1">
              <a:defRPr kumimoji="0" sz="1400">
                <a:solidFill>
                  <a:schemeClr val="tx2"/>
                </a:solidFill>
              </a:defRPr>
            </a:lvl1pPr>
          </a:lstStyle>
          <a:p>
            <a:fld id="{F2DA286A-AEE5-422E-9379-87B70F53EFB0}" type="datetimeFigureOut">
              <a:rPr lang="en-US" smtClean="0"/>
              <a:pPr/>
              <a:t>9/8/2022</a:t>
            </a:fld>
            <a:endParaRPr lang="en-US"/>
          </a:p>
        </p:txBody>
      </p:sp>
      <p:sp>
        <p:nvSpPr>
          <p:cNvPr id="3" name="Footer Placeholder 2"/>
          <p:cNvSpPr>
            <a:spLocks noGrp="1"/>
          </p:cNvSpPr>
          <p:nvPr>
            <p:ph type="ftr" sz="quarter" idx="3"/>
          </p:nvPr>
        </p:nvSpPr>
        <p:spPr>
          <a:xfrm>
            <a:off x="609600" y="6248206"/>
            <a:ext cx="5421083" cy="365125"/>
          </a:xfrm>
          <a:prstGeom prst="rect">
            <a:avLst/>
          </a:prstGeom>
        </p:spPr>
        <p:txBody>
          <a:bodyPr vert="horz" anchor="ctr"/>
          <a:lstStyle>
            <a:lvl1pPr algn="r" eaLnBrk="1" latinLnBrk="0" hangingPunct="1">
              <a:defRPr kumimoji="0" sz="1400">
                <a:solidFill>
                  <a:schemeClr val="tx2"/>
                </a:solidFill>
              </a:defRPr>
            </a:lvl1pPr>
          </a:lstStyle>
          <a:p>
            <a:endParaRPr lang="en-US"/>
          </a:p>
        </p:txBody>
      </p:sp>
      <p:sp>
        <p:nvSpPr>
          <p:cNvPr id="7" name="Rectangle 6"/>
          <p:cNvSpPr/>
          <p:nvPr/>
        </p:nvSpPr>
        <p:spPr bwMode="white">
          <a:xfrm>
            <a:off x="0" y="1234440"/>
            <a:ext cx="9144000" cy="32004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280160"/>
            <a:ext cx="533400" cy="228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590550" y="1280160"/>
            <a:ext cx="8553450" cy="228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3" name="Slide Number Placeholder 22"/>
          <p:cNvSpPr>
            <a:spLocks noGrp="1"/>
          </p:cNvSpPr>
          <p:nvPr>
            <p:ph type="sldNum" sz="quarter" idx="4"/>
          </p:nvPr>
        </p:nvSpPr>
        <p:spPr>
          <a:xfrm>
            <a:off x="0" y="1272222"/>
            <a:ext cx="533400" cy="244476"/>
          </a:xfrm>
          <a:prstGeom prst="rect">
            <a:avLst/>
          </a:prstGeom>
        </p:spPr>
        <p:txBody>
          <a:bodyPr vert="horz" anchor="ctr" anchorCtr="0">
            <a:normAutofit/>
          </a:bodyPr>
          <a:lstStyle>
            <a:lvl1pPr algn="ctr" eaLnBrk="1" latinLnBrk="0" hangingPunct="1">
              <a:defRPr kumimoji="0" sz="1400" b="1">
                <a:solidFill>
                  <a:srgbClr val="FFFFFF"/>
                </a:solidFill>
              </a:defRPr>
            </a:lvl1pPr>
          </a:lstStyle>
          <a:p>
            <a:fld id="{C2D6BFF9-B23B-4F71-934B-3821C3A3A722}"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4400" kern="1200">
          <a:solidFill>
            <a:schemeClr val="tx2"/>
          </a:solidFill>
          <a:latin typeface="+mj-lt"/>
          <a:ea typeface="+mj-ea"/>
          <a:cs typeface="+mj-cs"/>
        </a:defRPr>
      </a:lvl1pPr>
    </p:titleStyle>
    <p:body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image" Target="../media/image4.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6.png"/></Relationships>
</file>

<file path=ppt/slides/_rels/slide7.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2" Type="http://schemas.openxmlformats.org/officeDocument/2006/relationships/image" Target="../media/image11.wmf"/><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5.jpeg"/><Relationship Id="rId2" Type="http://schemas.openxmlformats.org/officeDocument/2006/relationships/hyperlink" Target="http://www.google.com/url?sa=t&amp;rct=j&amp;q=&amp;esrc=s&amp;frm=1&amp;source=images&amp;cd=&amp;cad=rja&amp;ved=0CAQQjRw&amp;url=http://www.britannica.com/EBchecked/media/76426/Aristotle-marble-portrait-bust-Roman-copy-of-a-Greek-original&amp;ei=uFkGU9DGHNDx0wGojYCgBg&amp;usg=AFQjCNHa0qxofvMCix-yf7P0v87xRsqphA&amp;bvm=bv.61725948,d.dmQ" TargetMode="External"/><Relationship Id="rId1" Type="http://schemas.openxmlformats.org/officeDocument/2006/relationships/slideLayout" Target="../slideLayouts/slideLayout2.xml"/><Relationship Id="rId5" Type="http://schemas.openxmlformats.org/officeDocument/2006/relationships/image" Target="../media/image16.jpeg"/><Relationship Id="rId4" Type="http://schemas.openxmlformats.org/officeDocument/2006/relationships/hyperlink" Target="http://www.google.com/url?sa=i&amp;rct=j&amp;q=&amp;esrc=s&amp;frm=1&amp;source=images&amp;cd=&amp;cad=rja&amp;docid=fzlo2o3M48N47M&amp;tbnid=Y8U67Q7sX6MJZM:&amp;ved=0CAUQjRw&amp;url=http://www.nosweatpublicspeaking.com/make-your-quotes-quotable/&amp;ei=B1sGU-HCJc--sQS26YGQBg&amp;bvm=bv.61725948,d.dmQ&amp;psig=AFQjCNEO4odu16CkhVlnCqGj37r56fo8KQ&amp;ust=1393011815884102" TargetMode="External"/></Relationships>
</file>

<file path=ppt/slides/_rels/slide22.xml.rels><?xml version="1.0" encoding="UTF-8" standalone="yes"?>
<Relationships xmlns="http://schemas.openxmlformats.org/package/2006/relationships"><Relationship Id="rId3" Type="http://schemas.openxmlformats.org/officeDocument/2006/relationships/hyperlink" Target="mailto:j.winford@shpa-il.org" TargetMode="External"/><Relationship Id="rId2" Type="http://schemas.openxmlformats.org/officeDocument/2006/relationships/notesSlide" Target="../notesSlides/notesSlide9.xml"/><Relationship Id="rId1" Type="http://schemas.openxmlformats.org/officeDocument/2006/relationships/slideLayout" Target="../slideLayouts/slideLayout2.xml"/><Relationship Id="rId5" Type="http://schemas.openxmlformats.org/officeDocument/2006/relationships/image" Target="../media/image17.png"/><Relationship Id="rId4" Type="http://schemas.openxmlformats.org/officeDocument/2006/relationships/hyperlink" Target="http://www.shpa-il.org/"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74B959-E45D-C584-8BCE-755DDCB4D334}"/>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6FECF353-8B84-7EF2-1313-EFB8B064DAB6}"/>
              </a:ext>
            </a:extLst>
          </p:cNvPr>
          <p:cNvSpPr>
            <a:spLocks noGrp="1"/>
          </p:cNvSpPr>
          <p:nvPr>
            <p:ph sz="quarter" idx="1"/>
          </p:nvPr>
        </p:nvSpPr>
        <p:spPr/>
        <p:txBody>
          <a:bodyPr/>
          <a:lstStyle/>
          <a:p>
            <a:endParaRPr lang="en-US"/>
          </a:p>
        </p:txBody>
      </p:sp>
      <p:pic>
        <p:nvPicPr>
          <p:cNvPr id="4" name="Picture 3">
            <a:extLst>
              <a:ext uri="{FF2B5EF4-FFF2-40B4-BE49-F238E27FC236}">
                <a16:creationId xmlns:a16="http://schemas.microsoft.com/office/drawing/2014/main" id="{8F52573A-AF51-DCFC-975A-74BA18B40ACD}"/>
              </a:ext>
            </a:extLst>
          </p:cNvPr>
          <p:cNvPicPr>
            <a:picLocks noChangeAspect="1"/>
          </p:cNvPicPr>
          <p:nvPr/>
        </p:nvPicPr>
        <p:blipFill>
          <a:blip r:embed="rId2"/>
          <a:stretch>
            <a:fillRect/>
          </a:stretch>
        </p:blipFill>
        <p:spPr>
          <a:xfrm>
            <a:off x="0" y="0"/>
            <a:ext cx="9143999" cy="6858000"/>
          </a:xfrm>
          <a:prstGeom prst="rect">
            <a:avLst/>
          </a:prstGeom>
        </p:spPr>
      </p:pic>
    </p:spTree>
    <p:extLst>
      <p:ext uri="{BB962C8B-B14F-4D97-AF65-F5344CB8AC3E}">
        <p14:creationId xmlns:p14="http://schemas.microsoft.com/office/powerpoint/2010/main" val="166988091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AB08C3-B2E0-B868-1167-C17685348822}"/>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ABDB1ECA-1279-2320-B22C-735D7B3370FF}"/>
              </a:ext>
            </a:extLst>
          </p:cNvPr>
          <p:cNvSpPr>
            <a:spLocks noGrp="1"/>
          </p:cNvSpPr>
          <p:nvPr>
            <p:ph sz="quarter" idx="1"/>
          </p:nvPr>
        </p:nvSpPr>
        <p:spPr/>
        <p:txBody>
          <a:bodyPr/>
          <a:lstStyle/>
          <a:p>
            <a:endParaRPr lang="en-US"/>
          </a:p>
        </p:txBody>
      </p:sp>
      <p:pic>
        <p:nvPicPr>
          <p:cNvPr id="4" name="Picture 3">
            <a:extLst>
              <a:ext uri="{FF2B5EF4-FFF2-40B4-BE49-F238E27FC236}">
                <a16:creationId xmlns:a16="http://schemas.microsoft.com/office/drawing/2014/main" id="{9752A98E-DA58-E1CE-7793-A6921CCFA8B1}"/>
              </a:ext>
            </a:extLst>
          </p:cNvPr>
          <p:cNvPicPr>
            <a:picLocks noChangeAspect="1"/>
          </p:cNvPicPr>
          <p:nvPr/>
        </p:nvPicPr>
        <p:blipFill>
          <a:blip r:embed="rId2"/>
          <a:stretch>
            <a:fillRect/>
          </a:stretch>
        </p:blipFill>
        <p:spPr>
          <a:xfrm>
            <a:off x="-33868" y="1"/>
            <a:ext cx="9177868" cy="6858000"/>
          </a:xfrm>
          <a:prstGeom prst="rect">
            <a:avLst/>
          </a:prstGeom>
        </p:spPr>
      </p:pic>
    </p:spTree>
    <p:extLst>
      <p:ext uri="{BB962C8B-B14F-4D97-AF65-F5344CB8AC3E}">
        <p14:creationId xmlns:p14="http://schemas.microsoft.com/office/powerpoint/2010/main" val="2141257907"/>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9175650E-3D51-2B23-0F8F-9218DE6E979F}"/>
              </a:ext>
            </a:extLst>
          </p:cNvPr>
          <p:cNvSpPr txBox="1"/>
          <p:nvPr/>
        </p:nvSpPr>
        <p:spPr>
          <a:xfrm>
            <a:off x="381000" y="228600"/>
            <a:ext cx="8382000" cy="707886"/>
          </a:xfrm>
          <a:prstGeom prst="rect">
            <a:avLst/>
          </a:prstGeom>
          <a:noFill/>
        </p:spPr>
        <p:txBody>
          <a:bodyPr wrap="square" rtlCol="0">
            <a:spAutoFit/>
          </a:bodyPr>
          <a:lstStyle/>
          <a:p>
            <a:pPr algn="ctr"/>
            <a:r>
              <a:rPr lang="en-US" sz="4000" dirty="0"/>
              <a:t>OBJECTIVES</a:t>
            </a:r>
            <a:r>
              <a:rPr lang="en-US" dirty="0"/>
              <a:t> </a:t>
            </a:r>
          </a:p>
        </p:txBody>
      </p:sp>
      <p:sp>
        <p:nvSpPr>
          <p:cNvPr id="3" name="TextBox 2">
            <a:extLst>
              <a:ext uri="{FF2B5EF4-FFF2-40B4-BE49-F238E27FC236}">
                <a16:creationId xmlns:a16="http://schemas.microsoft.com/office/drawing/2014/main" id="{9C3EE3E2-46A8-B2CA-333C-A6BC90B13177}"/>
              </a:ext>
            </a:extLst>
          </p:cNvPr>
          <p:cNvSpPr txBox="1"/>
          <p:nvPr/>
        </p:nvSpPr>
        <p:spPr>
          <a:xfrm>
            <a:off x="304800" y="1828800"/>
            <a:ext cx="8534400" cy="3970318"/>
          </a:xfrm>
          <a:prstGeom prst="rect">
            <a:avLst/>
          </a:prstGeom>
          <a:noFill/>
        </p:spPr>
        <p:txBody>
          <a:bodyPr wrap="square" rtlCol="0">
            <a:spAutoFit/>
          </a:bodyPr>
          <a:lstStyle/>
          <a:p>
            <a:pPr marL="285750" indent="-285750">
              <a:buFont typeface="Arial" panose="020B0604020202020204" pitchFamily="34" charset="0"/>
              <a:buChar char="•"/>
            </a:pPr>
            <a:r>
              <a:rPr lang="en-US" sz="3600" dirty="0"/>
              <a:t>What is the difference between EQ and IQ</a:t>
            </a:r>
          </a:p>
          <a:p>
            <a:pPr marL="285750" indent="-285750">
              <a:buFont typeface="Arial" panose="020B0604020202020204" pitchFamily="34" charset="0"/>
              <a:buChar char="•"/>
            </a:pPr>
            <a:endParaRPr lang="en-US" sz="3600" dirty="0"/>
          </a:p>
          <a:p>
            <a:pPr marL="285750" indent="-285750">
              <a:buFont typeface="Arial" panose="020B0604020202020204" pitchFamily="34" charset="0"/>
              <a:buChar char="•"/>
            </a:pPr>
            <a:r>
              <a:rPr lang="en-US" sz="3600" dirty="0"/>
              <a:t>What is emotional intelligence (EQ)?  </a:t>
            </a:r>
          </a:p>
          <a:p>
            <a:endParaRPr lang="en-US" sz="3600" dirty="0"/>
          </a:p>
          <a:p>
            <a:pPr marL="285750" indent="-285750">
              <a:buFont typeface="Arial" panose="020B0604020202020204" pitchFamily="34" charset="0"/>
              <a:buChar char="•"/>
            </a:pPr>
            <a:r>
              <a:rPr lang="en-US" sz="3600" dirty="0"/>
              <a:t>What are the 5 components of EQ</a:t>
            </a:r>
          </a:p>
          <a:p>
            <a:endParaRPr lang="en-US" sz="3600" dirty="0"/>
          </a:p>
          <a:p>
            <a:pPr marL="285750" indent="-285750">
              <a:buFont typeface="Arial" panose="020B0604020202020204" pitchFamily="34" charset="0"/>
              <a:buChar char="•"/>
            </a:pPr>
            <a:r>
              <a:rPr lang="en-US" sz="3600" dirty="0"/>
              <a:t>How does EQ enhance recovery?</a:t>
            </a:r>
          </a:p>
        </p:txBody>
      </p:sp>
    </p:spTree>
    <p:extLst>
      <p:ext uri="{BB962C8B-B14F-4D97-AF65-F5344CB8AC3E}">
        <p14:creationId xmlns:p14="http://schemas.microsoft.com/office/powerpoint/2010/main" val="3491499350"/>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AB08C3-B2E0-B868-1167-C17685348822}"/>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ABDB1ECA-1279-2320-B22C-735D7B3370FF}"/>
              </a:ext>
            </a:extLst>
          </p:cNvPr>
          <p:cNvSpPr>
            <a:spLocks noGrp="1"/>
          </p:cNvSpPr>
          <p:nvPr>
            <p:ph sz="quarter" idx="1"/>
          </p:nvPr>
        </p:nvSpPr>
        <p:spPr>
          <a:xfrm>
            <a:off x="377951" y="1600200"/>
            <a:ext cx="8388097" cy="4495800"/>
          </a:xfrm>
        </p:spPr>
        <p:txBody>
          <a:bodyPr/>
          <a:lstStyle/>
          <a:p>
            <a:pPr marL="0" indent="0">
              <a:buNone/>
            </a:pPr>
            <a:r>
              <a:rPr lang="en-US" dirty="0"/>
              <a:t>I want YOU to connect with your SOUL by identifying the themes of your thoughts. </a:t>
            </a:r>
          </a:p>
          <a:p>
            <a:pPr marL="0" indent="0">
              <a:buNone/>
            </a:pPr>
            <a:endParaRPr lang="en-US" dirty="0"/>
          </a:p>
          <a:p>
            <a:pPr marL="0" indent="0">
              <a:buNone/>
            </a:pPr>
            <a:r>
              <a:rPr lang="en-US" dirty="0"/>
              <a:t>There is a theme which is a topic, subject matter that is running through your mind daily.  </a:t>
            </a:r>
          </a:p>
          <a:p>
            <a:pPr marL="0" indent="0">
              <a:buNone/>
            </a:pPr>
            <a:endParaRPr lang="en-US" dirty="0"/>
          </a:p>
          <a:p>
            <a:pPr marL="0" indent="0">
              <a:buNone/>
            </a:pPr>
            <a:r>
              <a:rPr lang="en-US" dirty="0"/>
              <a:t>What is it? </a:t>
            </a:r>
          </a:p>
          <a:p>
            <a:pPr marL="0" indent="0">
              <a:buNone/>
            </a:pPr>
            <a:endParaRPr lang="en-US" dirty="0"/>
          </a:p>
        </p:txBody>
      </p:sp>
      <p:pic>
        <p:nvPicPr>
          <p:cNvPr id="4" name="Picture 3">
            <a:extLst>
              <a:ext uri="{FF2B5EF4-FFF2-40B4-BE49-F238E27FC236}">
                <a16:creationId xmlns:a16="http://schemas.microsoft.com/office/drawing/2014/main" id="{F6D65984-0372-1BEA-8142-E69F8BC0762E}"/>
              </a:ext>
            </a:extLst>
          </p:cNvPr>
          <p:cNvPicPr>
            <a:picLocks noChangeAspect="1"/>
          </p:cNvPicPr>
          <p:nvPr/>
        </p:nvPicPr>
        <p:blipFill>
          <a:blip r:embed="rId3"/>
          <a:stretch>
            <a:fillRect/>
          </a:stretch>
        </p:blipFill>
        <p:spPr>
          <a:xfrm>
            <a:off x="6181979" y="3733800"/>
            <a:ext cx="2584070" cy="2762693"/>
          </a:xfrm>
          <a:prstGeom prst="rect">
            <a:avLst/>
          </a:prstGeom>
        </p:spPr>
      </p:pic>
      <p:sp>
        <p:nvSpPr>
          <p:cNvPr id="5" name="TextBox 4">
            <a:extLst>
              <a:ext uri="{FF2B5EF4-FFF2-40B4-BE49-F238E27FC236}">
                <a16:creationId xmlns:a16="http://schemas.microsoft.com/office/drawing/2014/main" id="{728A9124-606D-BC43-0F1D-D1079757CBD0}"/>
              </a:ext>
            </a:extLst>
          </p:cNvPr>
          <p:cNvSpPr txBox="1"/>
          <p:nvPr/>
        </p:nvSpPr>
        <p:spPr>
          <a:xfrm>
            <a:off x="7509456" y="3962400"/>
            <a:ext cx="1177344" cy="400110"/>
          </a:xfrm>
          <a:prstGeom prst="rect">
            <a:avLst/>
          </a:prstGeom>
          <a:noFill/>
        </p:spPr>
        <p:txBody>
          <a:bodyPr wrap="square" rtlCol="0">
            <a:spAutoFit/>
          </a:bodyPr>
          <a:lstStyle/>
          <a:p>
            <a:r>
              <a:rPr lang="en-US" sz="2000" dirty="0"/>
              <a:t>struggles</a:t>
            </a:r>
            <a:endParaRPr lang="en-US" dirty="0"/>
          </a:p>
        </p:txBody>
      </p:sp>
    </p:spTree>
    <p:extLst>
      <p:ext uri="{BB962C8B-B14F-4D97-AF65-F5344CB8AC3E}">
        <p14:creationId xmlns:p14="http://schemas.microsoft.com/office/powerpoint/2010/main" val="120857349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9175650E-3D51-2B23-0F8F-9218DE6E979F}"/>
              </a:ext>
            </a:extLst>
          </p:cNvPr>
          <p:cNvSpPr txBox="1"/>
          <p:nvPr/>
        </p:nvSpPr>
        <p:spPr>
          <a:xfrm>
            <a:off x="152400" y="228600"/>
            <a:ext cx="8915400" cy="646331"/>
          </a:xfrm>
          <a:prstGeom prst="rect">
            <a:avLst/>
          </a:prstGeom>
          <a:noFill/>
        </p:spPr>
        <p:txBody>
          <a:bodyPr wrap="square" rtlCol="0">
            <a:spAutoFit/>
          </a:bodyPr>
          <a:lstStyle/>
          <a:p>
            <a:pPr algn="ctr"/>
            <a:r>
              <a:rPr lang="en-US" sz="3600" dirty="0"/>
              <a:t>What comes to mind when you hear this quote? </a:t>
            </a:r>
            <a:r>
              <a:rPr lang="en-US" sz="2000" dirty="0"/>
              <a:t> </a:t>
            </a:r>
          </a:p>
        </p:txBody>
      </p:sp>
      <p:sp>
        <p:nvSpPr>
          <p:cNvPr id="3" name="TextBox 2">
            <a:extLst>
              <a:ext uri="{FF2B5EF4-FFF2-40B4-BE49-F238E27FC236}">
                <a16:creationId xmlns:a16="http://schemas.microsoft.com/office/drawing/2014/main" id="{9C3EE3E2-46A8-B2CA-333C-A6BC90B13177}"/>
              </a:ext>
            </a:extLst>
          </p:cNvPr>
          <p:cNvSpPr txBox="1"/>
          <p:nvPr/>
        </p:nvSpPr>
        <p:spPr>
          <a:xfrm>
            <a:off x="304800" y="1828800"/>
            <a:ext cx="8534400" cy="4154984"/>
          </a:xfrm>
          <a:prstGeom prst="rect">
            <a:avLst/>
          </a:prstGeom>
          <a:noFill/>
        </p:spPr>
        <p:txBody>
          <a:bodyPr wrap="square" rtlCol="0">
            <a:spAutoFit/>
          </a:bodyPr>
          <a:lstStyle/>
          <a:p>
            <a:r>
              <a:rPr lang="en-US" sz="4800" b="1" dirty="0">
                <a:latin typeface="Bodoni MT Condensed" panose="02070606080606020203" pitchFamily="18" charset="0"/>
              </a:rPr>
              <a:t>You may feel my </a:t>
            </a:r>
            <a:r>
              <a:rPr lang="en-US" sz="4800" b="1" dirty="0">
                <a:solidFill>
                  <a:srgbClr val="FF0000"/>
                </a:solidFill>
                <a:latin typeface="Bodoni MT Condensed" panose="02070606080606020203" pitchFamily="18" charset="0"/>
              </a:rPr>
              <a:t>Strength</a:t>
            </a:r>
            <a:r>
              <a:rPr lang="en-US" sz="4800" b="1" dirty="0">
                <a:latin typeface="Bodoni MT Condensed" panose="02070606080606020203" pitchFamily="18" charset="0"/>
              </a:rPr>
              <a:t>, </a:t>
            </a:r>
          </a:p>
          <a:p>
            <a:r>
              <a:rPr lang="en-US" sz="4800" b="1" dirty="0">
                <a:latin typeface="Bodoni MT Condensed" panose="02070606080606020203" pitchFamily="18" charset="0"/>
              </a:rPr>
              <a:t>you may see </a:t>
            </a:r>
            <a:r>
              <a:rPr lang="en-US" sz="4800" b="1" dirty="0">
                <a:solidFill>
                  <a:srgbClr val="FF0000"/>
                </a:solidFill>
                <a:latin typeface="Bodoni MT Condensed" panose="02070606080606020203" pitchFamily="18" charset="0"/>
              </a:rPr>
              <a:t>Skills</a:t>
            </a:r>
            <a:r>
              <a:rPr lang="en-US" sz="4800" b="1" dirty="0">
                <a:latin typeface="Bodoni MT Condensed" panose="02070606080606020203" pitchFamily="18" charset="0"/>
              </a:rPr>
              <a:t>, </a:t>
            </a:r>
          </a:p>
          <a:p>
            <a:r>
              <a:rPr lang="en-US" sz="4800" b="1" dirty="0">
                <a:latin typeface="Bodoni MT Condensed" panose="02070606080606020203" pitchFamily="18" charset="0"/>
              </a:rPr>
              <a:t>but you don’t know my </a:t>
            </a:r>
            <a:r>
              <a:rPr lang="en-US" sz="4800" b="1" dirty="0">
                <a:solidFill>
                  <a:srgbClr val="FF0000"/>
                </a:solidFill>
                <a:latin typeface="Bodoni MT Condensed" panose="02070606080606020203" pitchFamily="18" charset="0"/>
              </a:rPr>
              <a:t>Struggles</a:t>
            </a:r>
            <a:r>
              <a:rPr lang="en-US" sz="4800" b="1" dirty="0">
                <a:latin typeface="Bodoni MT Condensed" panose="02070606080606020203" pitchFamily="18" charset="0"/>
              </a:rPr>
              <a:t>!</a:t>
            </a:r>
          </a:p>
          <a:p>
            <a:r>
              <a:rPr lang="en-US" sz="4800" b="1" dirty="0">
                <a:latin typeface="Bodoni MT Condensed" panose="02070606080606020203" pitchFamily="18" charset="0"/>
              </a:rPr>
              <a:t>-Joseph Winford </a:t>
            </a:r>
          </a:p>
          <a:p>
            <a:endParaRPr lang="en-US" sz="3600" dirty="0"/>
          </a:p>
          <a:p>
            <a:endParaRPr lang="en-US" sz="3600" dirty="0"/>
          </a:p>
        </p:txBody>
      </p:sp>
    </p:spTree>
    <p:extLst>
      <p:ext uri="{BB962C8B-B14F-4D97-AF65-F5344CB8AC3E}">
        <p14:creationId xmlns:p14="http://schemas.microsoft.com/office/powerpoint/2010/main" val="3301003422"/>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AB08C3-B2E0-B868-1167-C17685348822}"/>
              </a:ext>
            </a:extLst>
          </p:cNvPr>
          <p:cNvSpPr>
            <a:spLocks noGrp="1"/>
          </p:cNvSpPr>
          <p:nvPr>
            <p:ph type="title"/>
          </p:nvPr>
        </p:nvSpPr>
        <p:spPr/>
        <p:txBody>
          <a:bodyPr>
            <a:normAutofit fontScale="90000"/>
          </a:bodyPr>
          <a:lstStyle/>
          <a:p>
            <a:br>
              <a:rPr lang="en-US" dirty="0"/>
            </a:br>
            <a:r>
              <a:rPr lang="en-US" dirty="0"/>
              <a:t>What is it?</a:t>
            </a:r>
            <a:br>
              <a:rPr lang="en-US" dirty="0"/>
            </a:br>
            <a:endParaRPr lang="en-US" dirty="0"/>
          </a:p>
        </p:txBody>
      </p:sp>
      <p:sp>
        <p:nvSpPr>
          <p:cNvPr id="3" name="Content Placeholder 2">
            <a:extLst>
              <a:ext uri="{FF2B5EF4-FFF2-40B4-BE49-F238E27FC236}">
                <a16:creationId xmlns:a16="http://schemas.microsoft.com/office/drawing/2014/main" id="{ABDB1ECA-1279-2320-B22C-735D7B3370FF}"/>
              </a:ext>
            </a:extLst>
          </p:cNvPr>
          <p:cNvSpPr>
            <a:spLocks noGrp="1"/>
          </p:cNvSpPr>
          <p:nvPr>
            <p:ph sz="quarter" idx="1"/>
          </p:nvPr>
        </p:nvSpPr>
        <p:spPr/>
        <p:txBody>
          <a:bodyPr>
            <a:normAutofit lnSpcReduction="10000"/>
          </a:bodyPr>
          <a:lstStyle/>
          <a:p>
            <a:pPr marL="0" indent="0">
              <a:buNone/>
            </a:pPr>
            <a:r>
              <a:rPr lang="en-US" dirty="0"/>
              <a:t>Housing</a:t>
            </a:r>
          </a:p>
          <a:p>
            <a:pPr marL="0" indent="0">
              <a:buNone/>
            </a:pPr>
            <a:r>
              <a:rPr lang="en-US" dirty="0"/>
              <a:t>Relationship issues</a:t>
            </a:r>
          </a:p>
          <a:p>
            <a:pPr marL="0" indent="0">
              <a:buNone/>
            </a:pPr>
            <a:r>
              <a:rPr lang="en-US" dirty="0"/>
              <a:t>Mental Health</a:t>
            </a:r>
          </a:p>
          <a:p>
            <a:pPr marL="0" indent="0">
              <a:buNone/>
            </a:pPr>
            <a:r>
              <a:rPr lang="en-US" dirty="0"/>
              <a:t>Substance Use</a:t>
            </a:r>
          </a:p>
          <a:p>
            <a:pPr marL="0" indent="0">
              <a:buNone/>
            </a:pPr>
            <a:r>
              <a:rPr lang="en-US" dirty="0"/>
              <a:t>Unemployment</a:t>
            </a:r>
          </a:p>
          <a:p>
            <a:pPr marL="0" indent="0">
              <a:buNone/>
            </a:pPr>
            <a:r>
              <a:rPr lang="en-US" dirty="0"/>
              <a:t>Grief</a:t>
            </a:r>
          </a:p>
          <a:p>
            <a:pPr marL="0" indent="0">
              <a:buNone/>
            </a:pPr>
            <a:r>
              <a:rPr lang="en-US" dirty="0"/>
              <a:t>Trauma  </a:t>
            </a:r>
          </a:p>
          <a:p>
            <a:pPr marL="0" indent="0">
              <a:buNone/>
            </a:pPr>
            <a:r>
              <a:rPr lang="en-US" dirty="0"/>
              <a:t>Emotional</a:t>
            </a:r>
          </a:p>
          <a:p>
            <a:pPr marL="0" indent="0">
              <a:buNone/>
            </a:pPr>
            <a:r>
              <a:rPr lang="en-US" dirty="0"/>
              <a:t>Anger</a:t>
            </a:r>
          </a:p>
          <a:p>
            <a:pPr marL="0" indent="0">
              <a:buNone/>
            </a:pPr>
            <a:endParaRPr lang="en-US" dirty="0"/>
          </a:p>
          <a:p>
            <a:pPr marL="0" indent="0">
              <a:buNone/>
            </a:pPr>
            <a:endParaRPr lang="en-US" dirty="0"/>
          </a:p>
          <a:p>
            <a:pPr marL="0" indent="0">
              <a:buNone/>
            </a:pPr>
            <a:endParaRPr lang="en-US" dirty="0"/>
          </a:p>
        </p:txBody>
      </p:sp>
      <p:pic>
        <p:nvPicPr>
          <p:cNvPr id="4" name="Picture 3">
            <a:extLst>
              <a:ext uri="{FF2B5EF4-FFF2-40B4-BE49-F238E27FC236}">
                <a16:creationId xmlns:a16="http://schemas.microsoft.com/office/drawing/2014/main" id="{F6D65984-0372-1BEA-8142-E69F8BC0762E}"/>
              </a:ext>
            </a:extLst>
          </p:cNvPr>
          <p:cNvPicPr>
            <a:picLocks noChangeAspect="1"/>
          </p:cNvPicPr>
          <p:nvPr/>
        </p:nvPicPr>
        <p:blipFill>
          <a:blip r:embed="rId3"/>
          <a:stretch>
            <a:fillRect/>
          </a:stretch>
        </p:blipFill>
        <p:spPr>
          <a:xfrm>
            <a:off x="6181979" y="3733800"/>
            <a:ext cx="2584070" cy="2762693"/>
          </a:xfrm>
          <a:prstGeom prst="rect">
            <a:avLst/>
          </a:prstGeom>
        </p:spPr>
      </p:pic>
      <p:pic>
        <p:nvPicPr>
          <p:cNvPr id="5" name="Picture 4">
            <a:extLst>
              <a:ext uri="{FF2B5EF4-FFF2-40B4-BE49-F238E27FC236}">
                <a16:creationId xmlns:a16="http://schemas.microsoft.com/office/drawing/2014/main" id="{42DB8B2F-DB58-91FB-EEBF-AF68908D89D0}"/>
              </a:ext>
            </a:extLst>
          </p:cNvPr>
          <p:cNvPicPr>
            <a:picLocks noChangeAspect="1"/>
          </p:cNvPicPr>
          <p:nvPr/>
        </p:nvPicPr>
        <p:blipFill>
          <a:blip r:embed="rId3"/>
          <a:stretch>
            <a:fillRect/>
          </a:stretch>
        </p:blipFill>
        <p:spPr>
          <a:xfrm>
            <a:off x="6181978" y="3714307"/>
            <a:ext cx="2584070" cy="2762693"/>
          </a:xfrm>
          <a:prstGeom prst="rect">
            <a:avLst/>
          </a:prstGeom>
        </p:spPr>
      </p:pic>
      <p:pic>
        <p:nvPicPr>
          <p:cNvPr id="6" name="Picture 5">
            <a:extLst>
              <a:ext uri="{FF2B5EF4-FFF2-40B4-BE49-F238E27FC236}">
                <a16:creationId xmlns:a16="http://schemas.microsoft.com/office/drawing/2014/main" id="{9B27B295-F47A-B520-4CDA-6642D6B47C31}"/>
              </a:ext>
            </a:extLst>
          </p:cNvPr>
          <p:cNvPicPr>
            <a:picLocks noChangeAspect="1"/>
          </p:cNvPicPr>
          <p:nvPr/>
        </p:nvPicPr>
        <p:blipFill>
          <a:blip r:embed="rId4"/>
          <a:stretch>
            <a:fillRect/>
          </a:stretch>
        </p:blipFill>
        <p:spPr>
          <a:xfrm>
            <a:off x="3657600" y="1664061"/>
            <a:ext cx="3429000" cy="2280683"/>
          </a:xfrm>
          <a:prstGeom prst="rect">
            <a:avLst/>
          </a:prstGeom>
        </p:spPr>
      </p:pic>
    </p:spTree>
    <p:extLst>
      <p:ext uri="{BB962C8B-B14F-4D97-AF65-F5344CB8AC3E}">
        <p14:creationId xmlns:p14="http://schemas.microsoft.com/office/powerpoint/2010/main" val="3702502397"/>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3FE87B7-1645-CD96-EE4A-A8311489101F}"/>
              </a:ext>
            </a:extLst>
          </p:cNvPr>
          <p:cNvSpPr>
            <a:spLocks noGrp="1"/>
          </p:cNvSpPr>
          <p:nvPr>
            <p:ph type="title"/>
          </p:nvPr>
        </p:nvSpPr>
        <p:spPr/>
        <p:txBody>
          <a:bodyPr/>
          <a:lstStyle/>
          <a:p>
            <a:endParaRPr lang="en-US"/>
          </a:p>
        </p:txBody>
      </p:sp>
      <p:pic>
        <p:nvPicPr>
          <p:cNvPr id="4" name="Content Placeholder 3">
            <a:extLst>
              <a:ext uri="{FF2B5EF4-FFF2-40B4-BE49-F238E27FC236}">
                <a16:creationId xmlns:a16="http://schemas.microsoft.com/office/drawing/2014/main" id="{AD3E29BD-ECB3-53F1-D4C3-124C419D16F1}"/>
              </a:ext>
            </a:extLst>
          </p:cNvPr>
          <p:cNvPicPr>
            <a:picLocks noGrp="1" noChangeAspect="1"/>
          </p:cNvPicPr>
          <p:nvPr>
            <p:ph sz="quarter" idx="1"/>
          </p:nvPr>
        </p:nvPicPr>
        <p:blipFill>
          <a:blip r:embed="rId2"/>
          <a:stretch>
            <a:fillRect/>
          </a:stretch>
        </p:blipFill>
        <p:spPr>
          <a:xfrm>
            <a:off x="377952" y="1033144"/>
            <a:ext cx="8413951" cy="5596256"/>
          </a:xfrm>
          <a:prstGeom prst="rect">
            <a:avLst/>
          </a:prstGeom>
        </p:spPr>
      </p:pic>
    </p:spTree>
    <p:extLst>
      <p:ext uri="{BB962C8B-B14F-4D97-AF65-F5344CB8AC3E}">
        <p14:creationId xmlns:p14="http://schemas.microsoft.com/office/powerpoint/2010/main" val="260449990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2AB08C3-B2E0-B868-1167-C17685348822}"/>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ABDB1ECA-1279-2320-B22C-735D7B3370FF}"/>
              </a:ext>
            </a:extLst>
          </p:cNvPr>
          <p:cNvSpPr>
            <a:spLocks noGrp="1"/>
          </p:cNvSpPr>
          <p:nvPr>
            <p:ph sz="quarter" idx="1"/>
          </p:nvPr>
        </p:nvSpPr>
        <p:spPr>
          <a:xfrm>
            <a:off x="381000" y="1600200"/>
            <a:ext cx="8385048" cy="4495800"/>
          </a:xfrm>
        </p:spPr>
        <p:txBody>
          <a:bodyPr>
            <a:normAutofit fontScale="85000" lnSpcReduction="20000"/>
          </a:bodyPr>
          <a:lstStyle/>
          <a:p>
            <a:pPr marL="0" indent="0">
              <a:buNone/>
            </a:pPr>
            <a:r>
              <a:rPr lang="en-US" sz="4000" b="0" i="0" u="none" strike="noStrike" dirty="0">
                <a:solidFill>
                  <a:srgbClr val="000000"/>
                </a:solidFill>
                <a:effectLst/>
                <a:latin typeface="Arial" panose="020B0604020202020204" pitchFamily="34" charset="0"/>
              </a:rPr>
              <a:t>The struggles in your life reveal who you are. </a:t>
            </a:r>
          </a:p>
          <a:p>
            <a:pPr marL="0" indent="0">
              <a:buNone/>
            </a:pPr>
            <a:endParaRPr lang="en-US" sz="4000" b="0" i="0" u="none" strike="noStrike" dirty="0">
              <a:solidFill>
                <a:srgbClr val="000000"/>
              </a:solidFill>
              <a:effectLst/>
              <a:latin typeface="Arial" panose="020B0604020202020204" pitchFamily="34" charset="0"/>
            </a:endParaRPr>
          </a:p>
          <a:p>
            <a:pPr marL="0" indent="0">
              <a:buNone/>
            </a:pPr>
            <a:r>
              <a:rPr lang="en-US" sz="4000" b="0" i="0" u="none" strike="noStrike" dirty="0">
                <a:solidFill>
                  <a:srgbClr val="000000"/>
                </a:solidFill>
                <a:effectLst/>
                <a:latin typeface="Arial" panose="020B0604020202020204" pitchFamily="34" charset="0"/>
              </a:rPr>
              <a:t>They may refine who you are. </a:t>
            </a:r>
          </a:p>
          <a:p>
            <a:pPr marL="0" indent="0">
              <a:buNone/>
            </a:pPr>
            <a:endParaRPr lang="en-US" sz="4000" b="0" i="0" u="none" strike="noStrike" dirty="0">
              <a:solidFill>
                <a:srgbClr val="000000"/>
              </a:solidFill>
              <a:effectLst/>
              <a:latin typeface="Arial" panose="020B0604020202020204" pitchFamily="34" charset="0"/>
            </a:endParaRPr>
          </a:p>
          <a:p>
            <a:pPr marL="0" indent="0">
              <a:buNone/>
            </a:pPr>
            <a:r>
              <a:rPr lang="en-US" sz="4000" b="0" i="0" u="none" strike="noStrike" dirty="0">
                <a:solidFill>
                  <a:srgbClr val="000000"/>
                </a:solidFill>
                <a:effectLst/>
                <a:latin typeface="Arial" panose="020B0604020202020204" pitchFamily="34" charset="0"/>
              </a:rPr>
              <a:t>But they don’t define who you are.</a:t>
            </a:r>
          </a:p>
          <a:p>
            <a:pPr marL="0" indent="0">
              <a:buNone/>
            </a:pPr>
            <a:endParaRPr lang="en-US" sz="4000" dirty="0">
              <a:solidFill>
                <a:srgbClr val="000000"/>
              </a:solidFill>
              <a:latin typeface="Arial" panose="020B0604020202020204" pitchFamily="34" charset="0"/>
            </a:endParaRPr>
          </a:p>
          <a:p>
            <a:pPr marL="0" indent="0">
              <a:buNone/>
            </a:pPr>
            <a:r>
              <a:rPr lang="en-US" sz="4000" dirty="0">
                <a:solidFill>
                  <a:srgbClr val="000000"/>
                </a:solidFill>
                <a:latin typeface="Arial" panose="020B0604020202020204" pitchFamily="34" charset="0"/>
              </a:rPr>
              <a:t>EIR is a process of self-discovery and recovery…</a:t>
            </a:r>
            <a:r>
              <a:rPr lang="en-US" sz="4000" b="0" i="0" u="none" strike="noStrike" dirty="0">
                <a:solidFill>
                  <a:srgbClr val="000000"/>
                </a:solidFill>
                <a:effectLst/>
                <a:latin typeface="Arial" panose="020B0604020202020204" pitchFamily="34" charset="0"/>
              </a:rPr>
              <a:t> </a:t>
            </a:r>
            <a:endParaRPr lang="en-US" sz="5400" dirty="0"/>
          </a:p>
        </p:txBody>
      </p:sp>
    </p:spTree>
    <p:extLst>
      <p:ext uri="{BB962C8B-B14F-4D97-AF65-F5344CB8AC3E}">
        <p14:creationId xmlns:p14="http://schemas.microsoft.com/office/powerpoint/2010/main" val="864817845"/>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041535C-BA29-E993-4384-A78451626C86}"/>
              </a:ext>
            </a:extLst>
          </p:cNvPr>
          <p:cNvSpPr>
            <a:spLocks noGrp="1"/>
          </p:cNvSpPr>
          <p:nvPr>
            <p:ph type="title"/>
          </p:nvPr>
        </p:nvSpPr>
        <p:spPr/>
        <p:txBody>
          <a:bodyPr/>
          <a:lstStyle/>
          <a:p>
            <a:endParaRPr lang="en-US"/>
          </a:p>
        </p:txBody>
      </p:sp>
      <p:sp>
        <p:nvSpPr>
          <p:cNvPr id="3" name="Content Placeholder 2">
            <a:extLst>
              <a:ext uri="{FF2B5EF4-FFF2-40B4-BE49-F238E27FC236}">
                <a16:creationId xmlns:a16="http://schemas.microsoft.com/office/drawing/2014/main" id="{C1C635FE-E053-C9FC-D6ED-B22AB295DD64}"/>
              </a:ext>
            </a:extLst>
          </p:cNvPr>
          <p:cNvSpPr>
            <a:spLocks noGrp="1"/>
          </p:cNvSpPr>
          <p:nvPr>
            <p:ph sz="quarter" idx="1"/>
          </p:nvPr>
        </p:nvSpPr>
        <p:spPr/>
        <p:txBody>
          <a:bodyPr/>
          <a:lstStyle/>
          <a:p>
            <a:endParaRPr lang="en-US"/>
          </a:p>
        </p:txBody>
      </p:sp>
      <p:pic>
        <p:nvPicPr>
          <p:cNvPr id="4" name="Picture 3">
            <a:extLst>
              <a:ext uri="{FF2B5EF4-FFF2-40B4-BE49-F238E27FC236}">
                <a16:creationId xmlns:a16="http://schemas.microsoft.com/office/drawing/2014/main" id="{93152AAA-FCFB-B85B-E4B5-9DE2A8A57A7B}"/>
              </a:ext>
            </a:extLst>
          </p:cNvPr>
          <p:cNvPicPr>
            <a:picLocks noChangeAspect="1"/>
          </p:cNvPicPr>
          <p:nvPr/>
        </p:nvPicPr>
        <p:blipFill>
          <a:blip r:embed="rId2"/>
          <a:stretch>
            <a:fillRect/>
          </a:stretch>
        </p:blipFill>
        <p:spPr>
          <a:xfrm>
            <a:off x="1308663" y="1560641"/>
            <a:ext cx="6526673" cy="4574917"/>
          </a:xfrm>
          <a:prstGeom prst="rect">
            <a:avLst/>
          </a:prstGeom>
        </p:spPr>
      </p:pic>
    </p:spTree>
    <p:extLst>
      <p:ext uri="{BB962C8B-B14F-4D97-AF65-F5344CB8AC3E}">
        <p14:creationId xmlns:p14="http://schemas.microsoft.com/office/powerpoint/2010/main" val="315917855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solidFill>
          <a:srgbClr val="002060">
            <a:alpha val="42000"/>
          </a:srgbClr>
        </a:solidFill>
        <a:effectLst/>
      </p:bgPr>
    </p:bg>
    <p:spTree>
      <p:nvGrpSpPr>
        <p:cNvPr id="1" name=""/>
        <p:cNvGrpSpPr/>
        <p:nvPr/>
      </p:nvGrpSpPr>
      <p:grpSpPr>
        <a:xfrm>
          <a:off x="0" y="0"/>
          <a:ext cx="0" cy="0"/>
          <a:chOff x="0" y="0"/>
          <a:chExt cx="0" cy="0"/>
        </a:xfrm>
      </p:grpSpPr>
      <p:sp>
        <p:nvSpPr>
          <p:cNvPr id="3" name="Subtitle 2"/>
          <p:cNvSpPr>
            <a:spLocks noGrp="1"/>
          </p:cNvSpPr>
          <p:nvPr>
            <p:ph type="subTitle" idx="1"/>
          </p:nvPr>
        </p:nvSpPr>
        <p:spPr>
          <a:xfrm>
            <a:off x="2362200" y="6050037"/>
            <a:ext cx="6705600" cy="685800"/>
          </a:xfrm>
        </p:spPr>
        <p:txBody>
          <a:bodyPr>
            <a:noAutofit/>
          </a:bodyPr>
          <a:lstStyle/>
          <a:p>
            <a:r>
              <a:rPr lang="en-US" sz="4000" dirty="0"/>
              <a:t>Emotional Intelligence Recovery </a:t>
            </a:r>
          </a:p>
        </p:txBody>
      </p:sp>
      <p:pic>
        <p:nvPicPr>
          <p:cNvPr id="32772" name="Picture 4" descr="http://neurocapability.files.wordpress.com/2013/02/emotional-intelligence.jpg"/>
          <p:cNvPicPr>
            <a:picLocks noChangeAspect="1" noChangeArrowheads="1"/>
          </p:cNvPicPr>
          <p:nvPr/>
        </p:nvPicPr>
        <p:blipFill>
          <a:blip r:embed="rId3" cstate="print"/>
          <a:srcRect/>
          <a:stretch>
            <a:fillRect/>
          </a:stretch>
        </p:blipFill>
        <p:spPr bwMode="auto">
          <a:xfrm>
            <a:off x="457200" y="0"/>
            <a:ext cx="8001000" cy="6019800"/>
          </a:xfrm>
          <a:prstGeom prst="rect">
            <a:avLst/>
          </a:prstGeom>
          <a:noFill/>
        </p:spPr>
      </p:pic>
      <p:pic>
        <p:nvPicPr>
          <p:cNvPr id="32774" name="Picture 6" descr="http://neurocapability.files.wordpress.com/2013/02/emotional-intelligence.jpg"/>
          <p:cNvPicPr>
            <a:picLocks noChangeAspect="1" noChangeArrowheads="1"/>
          </p:cNvPicPr>
          <p:nvPr/>
        </p:nvPicPr>
        <p:blipFill>
          <a:blip r:embed="rId3" cstate="print"/>
          <a:srcRect r="84762"/>
          <a:stretch>
            <a:fillRect/>
          </a:stretch>
        </p:blipFill>
        <p:spPr bwMode="auto">
          <a:xfrm>
            <a:off x="0" y="0"/>
            <a:ext cx="1219200" cy="6019800"/>
          </a:xfrm>
          <a:prstGeom prst="rect">
            <a:avLst/>
          </a:prstGeom>
          <a:noFill/>
        </p:spPr>
      </p:pic>
      <p:pic>
        <p:nvPicPr>
          <p:cNvPr id="32776" name="Picture 8" descr="http://neurocapability.files.wordpress.com/2013/02/emotional-intelligence.jpg"/>
          <p:cNvPicPr>
            <a:picLocks noChangeAspect="1" noChangeArrowheads="1"/>
          </p:cNvPicPr>
          <p:nvPr/>
        </p:nvPicPr>
        <p:blipFill>
          <a:blip r:embed="rId3" cstate="print"/>
          <a:srcRect l="83019" t="586" b="1258"/>
          <a:stretch>
            <a:fillRect/>
          </a:stretch>
        </p:blipFill>
        <p:spPr bwMode="auto">
          <a:xfrm>
            <a:off x="7772400" y="0"/>
            <a:ext cx="1389186" cy="6019800"/>
          </a:xfrm>
          <a:prstGeom prst="rect">
            <a:avLst/>
          </a:prstGeom>
          <a:noFill/>
        </p:spPr>
      </p:pic>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ctr"/>
            <a:r>
              <a:rPr lang="en-US" sz="3600" dirty="0"/>
              <a:t>IQ  VS.   EQ</a:t>
            </a:r>
          </a:p>
        </p:txBody>
      </p:sp>
      <p:sp>
        <p:nvSpPr>
          <p:cNvPr id="3" name="TextBox 2">
            <a:extLst>
              <a:ext uri="{FF2B5EF4-FFF2-40B4-BE49-F238E27FC236}">
                <a16:creationId xmlns:a16="http://schemas.microsoft.com/office/drawing/2014/main" id="{F7B0C500-E811-ABE3-6F9B-1FCD03773A14}"/>
              </a:ext>
            </a:extLst>
          </p:cNvPr>
          <p:cNvSpPr txBox="1"/>
          <p:nvPr/>
        </p:nvSpPr>
        <p:spPr>
          <a:xfrm>
            <a:off x="304800" y="1600200"/>
            <a:ext cx="8461248" cy="1200329"/>
          </a:xfrm>
          <a:prstGeom prst="rect">
            <a:avLst/>
          </a:prstGeom>
          <a:noFill/>
        </p:spPr>
        <p:txBody>
          <a:bodyPr wrap="square" rtlCol="0">
            <a:spAutoFit/>
          </a:bodyPr>
          <a:lstStyle/>
          <a:p>
            <a:pPr algn="ctr"/>
            <a:r>
              <a:rPr lang="en-US" sz="3600" b="1" dirty="0"/>
              <a:t>What is the difference between IQ and EQ</a:t>
            </a:r>
          </a:p>
          <a:p>
            <a:pPr algn="ctr"/>
            <a:endParaRPr lang="en-US" sz="3600" dirty="0"/>
          </a:p>
        </p:txBody>
      </p:sp>
      <p:sp>
        <p:nvSpPr>
          <p:cNvPr id="5" name="TextBox 4">
            <a:extLst>
              <a:ext uri="{FF2B5EF4-FFF2-40B4-BE49-F238E27FC236}">
                <a16:creationId xmlns:a16="http://schemas.microsoft.com/office/drawing/2014/main" id="{3BC023D8-E3F7-7B31-40B5-EBFFE1CEFAFD}"/>
              </a:ext>
            </a:extLst>
          </p:cNvPr>
          <p:cNvSpPr txBox="1"/>
          <p:nvPr/>
        </p:nvSpPr>
        <p:spPr>
          <a:xfrm>
            <a:off x="294409" y="2362200"/>
            <a:ext cx="8534400" cy="3970318"/>
          </a:xfrm>
          <a:prstGeom prst="rect">
            <a:avLst/>
          </a:prstGeom>
          <a:noFill/>
        </p:spPr>
        <p:txBody>
          <a:bodyPr wrap="square" rtlCol="0">
            <a:spAutoFit/>
          </a:bodyPr>
          <a:lstStyle/>
          <a:p>
            <a:r>
              <a:rPr lang="en-US" sz="3600" i="0" dirty="0">
                <a:solidFill>
                  <a:srgbClr val="FF0000"/>
                </a:solidFill>
                <a:effectLst/>
                <a:latin typeface="Tw Cen MT" panose="020B0602020104020603" pitchFamily="34" charset="0"/>
              </a:rPr>
              <a:t>EQ</a:t>
            </a:r>
            <a:r>
              <a:rPr lang="en-US" sz="3600" i="0" dirty="0">
                <a:solidFill>
                  <a:srgbClr val="202124"/>
                </a:solidFill>
                <a:effectLst/>
                <a:latin typeface="Tw Cen MT" panose="020B0602020104020603" pitchFamily="34" charset="0"/>
              </a:rPr>
              <a:t> measures an individual's social and emotional </a:t>
            </a:r>
            <a:r>
              <a:rPr lang="en-US" sz="3600" dirty="0">
                <a:solidFill>
                  <a:srgbClr val="202124"/>
                </a:solidFill>
                <a:latin typeface="Tw Cen MT" panose="020B0602020104020603" pitchFamily="34" charset="0"/>
              </a:rPr>
              <a:t>ability</a:t>
            </a:r>
            <a:r>
              <a:rPr lang="en-US" sz="3600" i="0" dirty="0">
                <a:solidFill>
                  <a:srgbClr val="202124"/>
                </a:solidFill>
                <a:effectLst/>
                <a:latin typeface="Tw Cen MT" panose="020B0602020104020603" pitchFamily="34" charset="0"/>
              </a:rPr>
              <a:t>. One's ability to recognize one's own and other person's emotional expressions. </a:t>
            </a:r>
          </a:p>
          <a:p>
            <a:endParaRPr lang="en-US" sz="3600" dirty="0">
              <a:solidFill>
                <a:srgbClr val="202124"/>
              </a:solidFill>
              <a:latin typeface="Tw Cen MT" panose="020B0602020104020603" pitchFamily="34" charset="0"/>
            </a:endParaRPr>
          </a:p>
          <a:p>
            <a:r>
              <a:rPr lang="en-US" sz="3600" b="1" i="0" dirty="0">
                <a:solidFill>
                  <a:srgbClr val="FF0000"/>
                </a:solidFill>
                <a:effectLst/>
                <a:latin typeface="Tw Cen MT" panose="020B0602020104020603" pitchFamily="34" charset="0"/>
              </a:rPr>
              <a:t>IQ</a:t>
            </a:r>
            <a:r>
              <a:rPr lang="en-US" sz="3600" i="0" dirty="0">
                <a:solidFill>
                  <a:srgbClr val="FF0000"/>
                </a:solidFill>
                <a:effectLst/>
                <a:latin typeface="Tw Cen MT" panose="020B0602020104020603" pitchFamily="34" charset="0"/>
              </a:rPr>
              <a:t> </a:t>
            </a:r>
            <a:r>
              <a:rPr lang="en-US" sz="3600" i="0" dirty="0">
                <a:solidFill>
                  <a:srgbClr val="202124"/>
                </a:solidFill>
                <a:effectLst/>
                <a:latin typeface="Tw Cen MT" panose="020B0602020104020603" pitchFamily="34" charset="0"/>
              </a:rPr>
              <a:t>measures a person's academic competency and reasoning ability.</a:t>
            </a:r>
            <a:endParaRPr lang="en-US" sz="3600" dirty="0">
              <a:latin typeface="Tw Cen MT" panose="020B0602020104020603" pitchFamily="34" charset="0"/>
            </a:endParaRPr>
          </a:p>
        </p:txBody>
      </p:sp>
    </p:spTree>
    <p:extLst>
      <p:ext uri="{BB962C8B-B14F-4D97-AF65-F5344CB8AC3E}">
        <p14:creationId xmlns:p14="http://schemas.microsoft.com/office/powerpoint/2010/main" val="2441548293"/>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Autofit/>
          </a:bodyPr>
          <a:lstStyle/>
          <a:p>
            <a:pPr algn="ctr"/>
            <a:r>
              <a:rPr lang="en-US" sz="3600" b="1" dirty="0"/>
              <a:t>EQ  VS.  IQ</a:t>
            </a:r>
          </a:p>
        </p:txBody>
      </p:sp>
      <p:sp>
        <p:nvSpPr>
          <p:cNvPr id="3" name="TextBox 2">
            <a:extLst>
              <a:ext uri="{FF2B5EF4-FFF2-40B4-BE49-F238E27FC236}">
                <a16:creationId xmlns:a16="http://schemas.microsoft.com/office/drawing/2014/main" id="{F7B0C500-E811-ABE3-6F9B-1FCD03773A14}"/>
              </a:ext>
            </a:extLst>
          </p:cNvPr>
          <p:cNvSpPr txBox="1"/>
          <p:nvPr/>
        </p:nvSpPr>
        <p:spPr>
          <a:xfrm>
            <a:off x="495300" y="1905000"/>
            <a:ext cx="8153400" cy="1138773"/>
          </a:xfrm>
          <a:prstGeom prst="rect">
            <a:avLst/>
          </a:prstGeom>
          <a:noFill/>
        </p:spPr>
        <p:txBody>
          <a:bodyPr wrap="square" rtlCol="0">
            <a:spAutoFit/>
          </a:bodyPr>
          <a:lstStyle/>
          <a:p>
            <a:pPr algn="ctr"/>
            <a:r>
              <a:rPr lang="en-US" sz="3200" dirty="0"/>
              <a:t>What is the difference between EQ and IQ</a:t>
            </a:r>
          </a:p>
          <a:p>
            <a:pPr algn="ctr"/>
            <a:endParaRPr lang="en-US" sz="3600" dirty="0"/>
          </a:p>
        </p:txBody>
      </p:sp>
      <p:pic>
        <p:nvPicPr>
          <p:cNvPr id="4" name="Picture 3">
            <a:extLst>
              <a:ext uri="{FF2B5EF4-FFF2-40B4-BE49-F238E27FC236}">
                <a16:creationId xmlns:a16="http://schemas.microsoft.com/office/drawing/2014/main" id="{063FC148-9CA0-8CA4-8F32-7F1E8856F994}"/>
              </a:ext>
            </a:extLst>
          </p:cNvPr>
          <p:cNvPicPr>
            <a:picLocks noChangeAspect="1"/>
          </p:cNvPicPr>
          <p:nvPr/>
        </p:nvPicPr>
        <p:blipFill>
          <a:blip r:embed="rId2"/>
          <a:stretch>
            <a:fillRect/>
          </a:stretch>
        </p:blipFill>
        <p:spPr>
          <a:xfrm>
            <a:off x="1219200" y="3043773"/>
            <a:ext cx="6629400" cy="3585627"/>
          </a:xfrm>
          <a:prstGeom prst="rect">
            <a:avLst/>
          </a:prstGeom>
        </p:spPr>
      </p:pic>
    </p:spTree>
    <p:extLst>
      <p:ext uri="{BB962C8B-B14F-4D97-AF65-F5344CB8AC3E}">
        <p14:creationId xmlns:p14="http://schemas.microsoft.com/office/powerpoint/2010/main" val="632039223"/>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Emotional Intelligence (EI) Defined</a:t>
            </a:r>
          </a:p>
        </p:txBody>
      </p:sp>
      <p:grpSp>
        <p:nvGrpSpPr>
          <p:cNvPr id="15" name="Group 14"/>
          <p:cNvGrpSpPr/>
          <p:nvPr/>
        </p:nvGrpSpPr>
        <p:grpSpPr>
          <a:xfrm>
            <a:off x="609600" y="1828800"/>
            <a:ext cx="7924800" cy="3208292"/>
            <a:chOff x="762000" y="1676400"/>
            <a:chExt cx="7924800" cy="3208292"/>
          </a:xfrm>
        </p:grpSpPr>
        <p:sp>
          <p:nvSpPr>
            <p:cNvPr id="11" name="Round Same Side Corner Rectangle 10"/>
            <p:cNvSpPr/>
            <p:nvPr/>
          </p:nvSpPr>
          <p:spPr>
            <a:xfrm>
              <a:off x="762000" y="1981200"/>
              <a:ext cx="3352800" cy="2743200"/>
            </a:xfrm>
            <a:prstGeom prst="round2SameRect">
              <a:avLst/>
            </a:prstGeom>
            <a:solidFill>
              <a:schemeClr val="accent3">
                <a:lumMod val="60000"/>
                <a:lumOff val="40000"/>
              </a:schemeClr>
            </a:solidFill>
            <a:ln>
              <a:solidFill>
                <a:schemeClr val="accent3">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TextBox 11"/>
            <p:cNvSpPr txBox="1"/>
            <p:nvPr/>
          </p:nvSpPr>
          <p:spPr>
            <a:xfrm>
              <a:off x="914400" y="2667000"/>
              <a:ext cx="3048000" cy="1384995"/>
            </a:xfrm>
            <a:prstGeom prst="rect">
              <a:avLst/>
            </a:prstGeom>
            <a:noFill/>
          </p:spPr>
          <p:txBody>
            <a:bodyPr wrap="square" rtlCol="0">
              <a:spAutoFit/>
            </a:bodyPr>
            <a:lstStyle/>
            <a:p>
              <a:pPr algn="ctr"/>
              <a:r>
                <a:rPr lang="en-US" sz="2800" dirty="0"/>
                <a:t>Ability to recognize and understand emotions</a:t>
              </a:r>
            </a:p>
          </p:txBody>
        </p:sp>
        <p:sp>
          <p:nvSpPr>
            <p:cNvPr id="13" name="Round Same Side Corner Rectangle 12"/>
            <p:cNvSpPr/>
            <p:nvPr/>
          </p:nvSpPr>
          <p:spPr>
            <a:xfrm>
              <a:off x="5334000" y="1981200"/>
              <a:ext cx="3352800" cy="2743200"/>
            </a:xfrm>
            <a:prstGeom prst="round2SameRect">
              <a:avLst/>
            </a:prstGeom>
            <a:solidFill>
              <a:schemeClr val="accent3">
                <a:lumMod val="60000"/>
                <a:lumOff val="40000"/>
              </a:schemeClr>
            </a:solidFill>
            <a:ln>
              <a:solidFill>
                <a:schemeClr val="accent3">
                  <a:lumMod val="5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TextBox 13"/>
            <p:cNvSpPr txBox="1"/>
            <p:nvPr/>
          </p:nvSpPr>
          <p:spPr>
            <a:xfrm>
              <a:off x="5486400" y="2286000"/>
              <a:ext cx="3048000" cy="2246769"/>
            </a:xfrm>
            <a:prstGeom prst="rect">
              <a:avLst/>
            </a:prstGeom>
            <a:noFill/>
          </p:spPr>
          <p:txBody>
            <a:bodyPr wrap="square" rtlCol="0">
              <a:spAutoFit/>
            </a:bodyPr>
            <a:lstStyle/>
            <a:p>
              <a:pPr algn="ctr"/>
              <a:r>
                <a:rPr lang="en-US" sz="2800" dirty="0"/>
                <a:t>Using this awareness to manage yourself and relationships with others</a:t>
              </a:r>
            </a:p>
          </p:txBody>
        </p:sp>
        <p:pic>
          <p:nvPicPr>
            <p:cNvPr id="1026" name="Picture 2" descr="C:\Users\craveykj\AppData\Local\Microsoft\Windows\Temporary Internet Files\Content.IE5\FR5SNZHS\MC900199254[1].wmf"/>
            <p:cNvPicPr>
              <a:picLocks noChangeAspect="1" noChangeArrowheads="1"/>
            </p:cNvPicPr>
            <p:nvPr/>
          </p:nvPicPr>
          <p:blipFill>
            <a:blip r:embed="rId2" cstate="print"/>
            <a:srcRect/>
            <a:stretch>
              <a:fillRect/>
            </a:stretch>
          </p:blipFill>
          <p:spPr bwMode="auto">
            <a:xfrm>
              <a:off x="3581400" y="1676400"/>
              <a:ext cx="2286000" cy="3208292"/>
            </a:xfrm>
            <a:prstGeom prst="rect">
              <a:avLst/>
            </a:prstGeom>
            <a:noFill/>
          </p:spPr>
        </p:pic>
      </p:gr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a:t>Emotionally Intelligent?</a:t>
            </a:r>
          </a:p>
        </p:txBody>
      </p:sp>
      <p:sp>
        <p:nvSpPr>
          <p:cNvPr id="4" name="TextBox 3">
            <a:extLst>
              <a:ext uri="{FF2B5EF4-FFF2-40B4-BE49-F238E27FC236}">
                <a16:creationId xmlns:a16="http://schemas.microsoft.com/office/drawing/2014/main" id="{C00E49DB-63AB-FCDF-5EB3-DACAC944FFF9}"/>
              </a:ext>
            </a:extLst>
          </p:cNvPr>
          <p:cNvSpPr txBox="1"/>
          <p:nvPr/>
        </p:nvSpPr>
        <p:spPr>
          <a:xfrm>
            <a:off x="457200" y="1582341"/>
            <a:ext cx="8308848" cy="4801314"/>
          </a:xfrm>
          <a:prstGeom prst="rect">
            <a:avLst/>
          </a:prstGeom>
          <a:noFill/>
        </p:spPr>
        <p:txBody>
          <a:bodyPr wrap="square">
            <a:spAutoFit/>
          </a:bodyPr>
          <a:lstStyle/>
          <a:p>
            <a:r>
              <a:rPr lang="en-US" sz="3600" dirty="0"/>
              <a:t>Emotional intelligence is sometimes referred to as “</a:t>
            </a:r>
            <a:r>
              <a:rPr lang="en-US" sz="3600" dirty="0">
                <a:solidFill>
                  <a:srgbClr val="CC0000"/>
                </a:solidFill>
              </a:rPr>
              <a:t>people smarts</a:t>
            </a:r>
            <a:r>
              <a:rPr lang="en-US" sz="3600" dirty="0"/>
              <a:t>.” </a:t>
            </a:r>
          </a:p>
          <a:p>
            <a:endParaRPr lang="en-US" sz="3600" dirty="0"/>
          </a:p>
          <a:p>
            <a:r>
              <a:rPr lang="en-US" sz="3600" dirty="0"/>
              <a:t>It is </a:t>
            </a:r>
            <a:r>
              <a:rPr lang="en-US" sz="3600" dirty="0">
                <a:solidFill>
                  <a:srgbClr val="CC0000"/>
                </a:solidFill>
              </a:rPr>
              <a:t>not</a:t>
            </a:r>
            <a:r>
              <a:rPr lang="en-US" sz="3600" dirty="0"/>
              <a:t> generally included in the type of intelligence evaluation included in the traditional concept of IQ, which mainly focuses on conceptual abilities, but it is a very important personal attribute.</a:t>
            </a:r>
          </a:p>
          <a:p>
            <a:endParaRPr lang="en-US" dirty="0"/>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a:t>Emotionally Intelligent  </a:t>
            </a:r>
          </a:p>
        </p:txBody>
      </p:sp>
      <p:sp>
        <p:nvSpPr>
          <p:cNvPr id="4" name="TextBox 3">
            <a:extLst>
              <a:ext uri="{FF2B5EF4-FFF2-40B4-BE49-F238E27FC236}">
                <a16:creationId xmlns:a16="http://schemas.microsoft.com/office/drawing/2014/main" id="{C00E49DB-63AB-FCDF-5EB3-DACAC944FFF9}"/>
              </a:ext>
            </a:extLst>
          </p:cNvPr>
          <p:cNvSpPr txBox="1"/>
          <p:nvPr/>
        </p:nvSpPr>
        <p:spPr>
          <a:xfrm>
            <a:off x="457200" y="1582341"/>
            <a:ext cx="8308848" cy="4524315"/>
          </a:xfrm>
          <a:prstGeom prst="rect">
            <a:avLst/>
          </a:prstGeom>
          <a:noFill/>
        </p:spPr>
        <p:txBody>
          <a:bodyPr wrap="square">
            <a:spAutoFit/>
          </a:bodyPr>
          <a:lstStyle/>
          <a:p>
            <a:r>
              <a:rPr lang="en-US" sz="3600" dirty="0"/>
              <a:t>Emotional intelligence (</a:t>
            </a:r>
            <a:r>
              <a:rPr lang="en-US" sz="3600" b="1" dirty="0">
                <a:solidFill>
                  <a:srgbClr val="FF0000"/>
                </a:solidFill>
              </a:rPr>
              <a:t>EI</a:t>
            </a:r>
            <a:r>
              <a:rPr lang="en-US" sz="3600" dirty="0"/>
              <a:t>) is the capacity for understanding your own feelings and the feelings of others, motivating yourself, and managing your emotions effectively in our relationships. </a:t>
            </a:r>
          </a:p>
          <a:p>
            <a:endParaRPr lang="en-US" sz="3600" dirty="0"/>
          </a:p>
          <a:p>
            <a:pPr algn="ctr"/>
            <a:endParaRPr lang="en-US" sz="3600" dirty="0">
              <a:solidFill>
                <a:srgbClr val="CC0000"/>
              </a:solidFill>
            </a:endParaRPr>
          </a:p>
          <a:p>
            <a:r>
              <a:rPr lang="en-US" sz="3600" dirty="0"/>
              <a:t> </a:t>
            </a:r>
            <a:endParaRPr lang="en-US" dirty="0"/>
          </a:p>
        </p:txBody>
      </p:sp>
    </p:spTree>
    <p:extLst>
      <p:ext uri="{BB962C8B-B14F-4D97-AF65-F5344CB8AC3E}">
        <p14:creationId xmlns:p14="http://schemas.microsoft.com/office/powerpoint/2010/main" val="161743344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a:t>Emotionally Intelligent Recovery </a:t>
            </a:r>
          </a:p>
        </p:txBody>
      </p:sp>
      <p:sp>
        <p:nvSpPr>
          <p:cNvPr id="4" name="TextBox 3">
            <a:extLst>
              <a:ext uri="{FF2B5EF4-FFF2-40B4-BE49-F238E27FC236}">
                <a16:creationId xmlns:a16="http://schemas.microsoft.com/office/drawing/2014/main" id="{C00E49DB-63AB-FCDF-5EB3-DACAC944FFF9}"/>
              </a:ext>
            </a:extLst>
          </p:cNvPr>
          <p:cNvSpPr txBox="1"/>
          <p:nvPr/>
        </p:nvSpPr>
        <p:spPr>
          <a:xfrm>
            <a:off x="304800" y="1276350"/>
            <a:ext cx="8534400" cy="5078313"/>
          </a:xfrm>
          <a:prstGeom prst="rect">
            <a:avLst/>
          </a:prstGeom>
          <a:noFill/>
        </p:spPr>
        <p:txBody>
          <a:bodyPr wrap="square">
            <a:spAutoFit/>
          </a:bodyPr>
          <a:lstStyle/>
          <a:p>
            <a:r>
              <a:rPr lang="en-US" sz="3600" dirty="0"/>
              <a:t>Emotionally Intelligent Recovery</a:t>
            </a:r>
            <a:r>
              <a:rPr lang="en-US" sz="7200" dirty="0"/>
              <a:t> </a:t>
            </a:r>
            <a:r>
              <a:rPr lang="en-US" sz="3600" dirty="0"/>
              <a:t>(</a:t>
            </a:r>
            <a:r>
              <a:rPr lang="en-US" sz="3600" b="1" dirty="0">
                <a:solidFill>
                  <a:srgbClr val="FF0000"/>
                </a:solidFill>
              </a:rPr>
              <a:t>EIR</a:t>
            </a:r>
            <a:r>
              <a:rPr lang="en-US" sz="3600" dirty="0"/>
              <a:t>)</a:t>
            </a:r>
          </a:p>
          <a:p>
            <a:endParaRPr lang="en-US" sz="3600" dirty="0"/>
          </a:p>
          <a:p>
            <a:r>
              <a:rPr lang="en-US" sz="3600" dirty="0"/>
              <a:t>is the capacity to understand feelings, so you can effectively manage relationships and motivate your </a:t>
            </a:r>
            <a:r>
              <a:rPr lang="en-US" sz="3600" b="1" dirty="0">
                <a:solidFill>
                  <a:srgbClr val="CC0000"/>
                </a:solidFill>
              </a:rPr>
              <a:t>Recovery</a:t>
            </a:r>
            <a:r>
              <a:rPr lang="en-US" sz="3600" dirty="0"/>
              <a:t> from life struggles.  </a:t>
            </a:r>
          </a:p>
          <a:p>
            <a:endParaRPr lang="en-US" sz="3600" dirty="0"/>
          </a:p>
          <a:p>
            <a:pPr algn="ctr"/>
            <a:r>
              <a:rPr lang="en-US" sz="3600" dirty="0">
                <a:solidFill>
                  <a:srgbClr val="CC0000"/>
                </a:solidFill>
              </a:rPr>
              <a:t>Emotional Intelligent Recovery</a:t>
            </a:r>
          </a:p>
          <a:p>
            <a:r>
              <a:rPr lang="en-US" sz="3600" dirty="0"/>
              <a:t> </a:t>
            </a:r>
            <a:endParaRPr lang="en-US" dirty="0"/>
          </a:p>
        </p:txBody>
      </p:sp>
    </p:spTree>
    <p:extLst>
      <p:ext uri="{BB962C8B-B14F-4D97-AF65-F5344CB8AC3E}">
        <p14:creationId xmlns:p14="http://schemas.microsoft.com/office/powerpoint/2010/main" val="1824250501"/>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a:t>Emotionally Intelligent?</a:t>
            </a:r>
          </a:p>
        </p:txBody>
      </p:sp>
      <p:pic>
        <p:nvPicPr>
          <p:cNvPr id="3" name="Picture 2">
            <a:extLst>
              <a:ext uri="{FF2B5EF4-FFF2-40B4-BE49-F238E27FC236}">
                <a16:creationId xmlns:a16="http://schemas.microsoft.com/office/drawing/2014/main" id="{EEDAE92E-8276-F2A3-A59B-B9EDE1B41C73}"/>
              </a:ext>
            </a:extLst>
          </p:cNvPr>
          <p:cNvPicPr>
            <a:picLocks noChangeAspect="1"/>
          </p:cNvPicPr>
          <p:nvPr/>
        </p:nvPicPr>
        <p:blipFill rotWithShape="1">
          <a:blip r:embed="rId3"/>
          <a:srcRect t="3629" b="6666"/>
          <a:stretch/>
        </p:blipFill>
        <p:spPr>
          <a:xfrm>
            <a:off x="646102" y="1524000"/>
            <a:ext cx="7962902" cy="5519683"/>
          </a:xfrm>
          <a:prstGeom prst="rect">
            <a:avLst/>
          </a:prstGeom>
        </p:spPr>
      </p:pic>
    </p:spTree>
    <p:extLst>
      <p:ext uri="{BB962C8B-B14F-4D97-AF65-F5344CB8AC3E}">
        <p14:creationId xmlns:p14="http://schemas.microsoft.com/office/powerpoint/2010/main" val="2131850024"/>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dirty="0"/>
              <a:t>Emotionally Intelligent?</a:t>
            </a:r>
          </a:p>
        </p:txBody>
      </p:sp>
      <p:pic>
        <p:nvPicPr>
          <p:cNvPr id="3" name="Picture 2">
            <a:extLst>
              <a:ext uri="{FF2B5EF4-FFF2-40B4-BE49-F238E27FC236}">
                <a16:creationId xmlns:a16="http://schemas.microsoft.com/office/drawing/2014/main" id="{60458DD2-CA5D-81CC-8C6B-053882E4B68A}"/>
              </a:ext>
            </a:extLst>
          </p:cNvPr>
          <p:cNvPicPr>
            <a:picLocks noChangeAspect="1"/>
          </p:cNvPicPr>
          <p:nvPr/>
        </p:nvPicPr>
        <p:blipFill>
          <a:blip r:embed="rId2"/>
          <a:stretch>
            <a:fillRect/>
          </a:stretch>
        </p:blipFill>
        <p:spPr>
          <a:xfrm>
            <a:off x="1524000" y="1676400"/>
            <a:ext cx="6096000" cy="4762500"/>
          </a:xfrm>
          <a:prstGeom prst="rect">
            <a:avLst/>
          </a:prstGeom>
        </p:spPr>
      </p:pic>
    </p:spTree>
    <p:extLst>
      <p:ext uri="{BB962C8B-B14F-4D97-AF65-F5344CB8AC3E}">
        <p14:creationId xmlns:p14="http://schemas.microsoft.com/office/powerpoint/2010/main" val="1997131971"/>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3" name="Picture 1" descr="C:\Users\craveykj\AppData\Local\Microsoft\Windows\Temporary Internet Files\Content.IE5\RXKPGW4I\MP900285144[1].jpg"/>
          <p:cNvPicPr>
            <a:picLocks noChangeAspect="1" noChangeArrowheads="1"/>
          </p:cNvPicPr>
          <p:nvPr/>
        </p:nvPicPr>
        <p:blipFill>
          <a:blip r:embed="rId3" cstate="print">
            <a:lum bright="76000"/>
          </a:blip>
          <a:srcRect/>
          <a:stretch>
            <a:fillRect/>
          </a:stretch>
        </p:blipFill>
        <p:spPr bwMode="auto">
          <a:xfrm>
            <a:off x="457200" y="1553972"/>
            <a:ext cx="8077200" cy="5304028"/>
          </a:xfrm>
          <a:prstGeom prst="rect">
            <a:avLst/>
          </a:prstGeom>
          <a:noFill/>
          <a:effectLst>
            <a:outerShdw dist="50800" sx="1000" sy="1000" algn="ctr" rotWithShape="0">
              <a:srgbClr val="000000"/>
            </a:outerShdw>
          </a:effectLst>
        </p:spPr>
      </p:pic>
      <p:sp>
        <p:nvSpPr>
          <p:cNvPr id="2" name="Title 1"/>
          <p:cNvSpPr>
            <a:spLocks noGrp="1"/>
          </p:cNvSpPr>
          <p:nvPr>
            <p:ph type="title"/>
          </p:nvPr>
        </p:nvSpPr>
        <p:spPr/>
        <p:txBody>
          <a:bodyPr/>
          <a:lstStyle/>
          <a:p>
            <a:r>
              <a:rPr lang="en-US" dirty="0"/>
              <a:t>Emotional Red Flags &amp; Breakdowns</a:t>
            </a: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8433" name="Picture 1" descr="C:\Users\craveykj\AppData\Local\Microsoft\Windows\Temporary Internet Files\Content.IE5\RXKPGW4I\MP900285144[1].jpg"/>
          <p:cNvPicPr>
            <a:picLocks noChangeAspect="1" noChangeArrowheads="1"/>
          </p:cNvPicPr>
          <p:nvPr/>
        </p:nvPicPr>
        <p:blipFill>
          <a:blip r:embed="rId3" cstate="print">
            <a:lum bright="76000"/>
          </a:blip>
          <a:srcRect/>
          <a:stretch>
            <a:fillRect/>
          </a:stretch>
        </p:blipFill>
        <p:spPr bwMode="auto">
          <a:xfrm>
            <a:off x="152400" y="1579588"/>
            <a:ext cx="8686799" cy="5304028"/>
          </a:xfrm>
          <a:prstGeom prst="rect">
            <a:avLst/>
          </a:prstGeom>
          <a:noFill/>
          <a:effectLst>
            <a:outerShdw dist="50800" sx="1000" sy="1000" algn="ctr" rotWithShape="0">
              <a:srgbClr val="000000"/>
            </a:outerShdw>
          </a:effectLst>
        </p:spPr>
      </p:pic>
      <p:sp>
        <p:nvSpPr>
          <p:cNvPr id="2" name="Title 1"/>
          <p:cNvSpPr>
            <a:spLocks noGrp="1"/>
          </p:cNvSpPr>
          <p:nvPr>
            <p:ph type="title"/>
          </p:nvPr>
        </p:nvSpPr>
        <p:spPr/>
        <p:txBody>
          <a:bodyPr/>
          <a:lstStyle/>
          <a:p>
            <a:r>
              <a:rPr lang="en-US" dirty="0"/>
              <a:t>Emotional Red Flags &amp; Breakdowns</a:t>
            </a:r>
          </a:p>
        </p:txBody>
      </p:sp>
      <p:sp>
        <p:nvSpPr>
          <p:cNvPr id="4" name="Text Box 4"/>
          <p:cNvSpPr txBox="1">
            <a:spLocks noChangeArrowheads="1"/>
          </p:cNvSpPr>
          <p:nvPr/>
        </p:nvSpPr>
        <p:spPr bwMode="auto">
          <a:xfrm rot="818483">
            <a:off x="1012787" y="2060289"/>
            <a:ext cx="1644617" cy="400110"/>
          </a:xfrm>
          <a:prstGeom prst="rect">
            <a:avLst/>
          </a:prstGeom>
          <a:solidFill>
            <a:srgbClr val="FF0000"/>
          </a:solidFill>
          <a:ln>
            <a:noFill/>
          </a:ln>
          <a:effectLst>
            <a:glow rad="139700">
              <a:schemeClr val="accent4">
                <a:satMod val="175000"/>
                <a:alpha val="40000"/>
              </a:schemeClr>
            </a:glow>
            <a:outerShdw blurRad="127000" dist="38100" dir="2700000" algn="ctr">
              <a:srgbClr val="000000">
                <a:alpha val="45000"/>
              </a:srgbClr>
            </a:outerShdw>
          </a:effectLst>
          <a:scene3d>
            <a:camera prst="perspectiveFront" fov="2700000">
              <a:rot lat="20376000" lon="1938000" rev="20112001"/>
            </a:camera>
            <a:lightRig rig="soft" dir="t">
              <a:rot lat="0" lon="0" rev="0"/>
            </a:lightRig>
          </a:scene3d>
          <a:sp3d prstMaterial="translucentPowder">
            <a:bevelT w="203200" h="50800" prst="softRound"/>
          </a:sp3d>
        </p:spPr>
        <p:txBody>
          <a:bodyPr wrap="none">
            <a:spAutoFit/>
          </a:bodyPr>
          <a:lstStyle>
            <a:lvl1pPr eaLnBrk="0" hangingPunct="0">
              <a:defRPr>
                <a:solidFill>
                  <a:schemeClr val="tx1"/>
                </a:solidFill>
                <a:latin typeface="Arial" pitchFamily="34" charset="0"/>
                <a:cs typeface="Arial" pitchFamily="34" charset="0"/>
              </a:defRPr>
            </a:lvl1pPr>
            <a:lvl2pPr marL="742950" indent="-285750" eaLnBrk="0" hangingPunct="0">
              <a:defRPr>
                <a:solidFill>
                  <a:schemeClr val="tx1"/>
                </a:solidFill>
                <a:latin typeface="Arial" pitchFamily="34" charset="0"/>
                <a:cs typeface="Arial" pitchFamily="34" charset="0"/>
              </a:defRPr>
            </a:lvl2pPr>
            <a:lvl3pPr marL="1143000" indent="-228600" eaLnBrk="0" hangingPunct="0">
              <a:defRPr>
                <a:solidFill>
                  <a:schemeClr val="tx1"/>
                </a:solidFill>
                <a:latin typeface="Arial" pitchFamily="34" charset="0"/>
                <a:cs typeface="Arial" pitchFamily="34" charset="0"/>
              </a:defRPr>
            </a:lvl3pPr>
            <a:lvl4pPr marL="1600200" indent="-228600" eaLnBrk="0" hangingPunct="0">
              <a:defRPr>
                <a:solidFill>
                  <a:schemeClr val="tx1"/>
                </a:solidFill>
                <a:latin typeface="Arial" pitchFamily="34" charset="0"/>
                <a:cs typeface="Arial" pitchFamily="34" charset="0"/>
              </a:defRPr>
            </a:lvl4pPr>
            <a:lvl5pPr marL="2057400" indent="-228600" eaLnBrk="0" hangingPunct="0">
              <a:defRPr>
                <a:solidFill>
                  <a:schemeClr val="tx1"/>
                </a:solidFill>
                <a:latin typeface="Arial" pitchFamily="34" charset="0"/>
                <a:cs typeface="Arial" pitchFamily="34" charset="0"/>
              </a:defRPr>
            </a:lvl5pPr>
            <a:lvl6pPr marL="2514600" indent="-228600" eaLnBrk="0" fontAlgn="base" hangingPunct="0">
              <a:spcBef>
                <a:spcPct val="0"/>
              </a:spcBef>
              <a:spcAft>
                <a:spcPct val="0"/>
              </a:spcAft>
              <a:defRPr>
                <a:solidFill>
                  <a:schemeClr val="tx1"/>
                </a:solidFill>
                <a:latin typeface="Arial" pitchFamily="34" charset="0"/>
                <a:cs typeface="Arial" pitchFamily="34" charset="0"/>
              </a:defRPr>
            </a:lvl6pPr>
            <a:lvl7pPr marL="2971800" indent="-228600" eaLnBrk="0" fontAlgn="base" hangingPunct="0">
              <a:spcBef>
                <a:spcPct val="0"/>
              </a:spcBef>
              <a:spcAft>
                <a:spcPct val="0"/>
              </a:spcAft>
              <a:defRPr>
                <a:solidFill>
                  <a:schemeClr val="tx1"/>
                </a:solidFill>
                <a:latin typeface="Arial" pitchFamily="34" charset="0"/>
                <a:cs typeface="Arial" pitchFamily="34" charset="0"/>
              </a:defRPr>
            </a:lvl7pPr>
            <a:lvl8pPr marL="3429000" indent="-228600" eaLnBrk="0" fontAlgn="base" hangingPunct="0">
              <a:spcBef>
                <a:spcPct val="0"/>
              </a:spcBef>
              <a:spcAft>
                <a:spcPct val="0"/>
              </a:spcAft>
              <a:defRPr>
                <a:solidFill>
                  <a:schemeClr val="tx1"/>
                </a:solidFill>
                <a:latin typeface="Arial" pitchFamily="34" charset="0"/>
                <a:cs typeface="Arial" pitchFamily="34" charset="0"/>
              </a:defRPr>
            </a:lvl8pPr>
            <a:lvl9pPr marL="3886200" indent="-228600" eaLnBrk="0" fontAlgn="base" hangingPunct="0">
              <a:spcBef>
                <a:spcPct val="0"/>
              </a:spcBef>
              <a:spcAft>
                <a:spcPct val="0"/>
              </a:spcAft>
              <a:defRPr>
                <a:solidFill>
                  <a:schemeClr val="tx1"/>
                </a:solidFill>
                <a:latin typeface="Arial" pitchFamily="34" charset="0"/>
                <a:cs typeface="Arial" pitchFamily="34" charset="0"/>
              </a:defRPr>
            </a:lvl9pPr>
          </a:lstStyle>
          <a:p>
            <a:pPr algn="ctr" eaLnBrk="1" hangingPunct="1"/>
            <a:r>
              <a:rPr lang="en-US" sz="2000" b="1" dirty="0">
                <a:latin typeface="+mj-lt"/>
              </a:rPr>
              <a:t>Angry tirades</a:t>
            </a:r>
          </a:p>
        </p:txBody>
      </p:sp>
      <p:sp>
        <p:nvSpPr>
          <p:cNvPr id="5" name="Text Box 4"/>
          <p:cNvSpPr txBox="1">
            <a:spLocks noChangeArrowheads="1"/>
          </p:cNvSpPr>
          <p:nvPr/>
        </p:nvSpPr>
        <p:spPr bwMode="auto">
          <a:xfrm rot="-1192460">
            <a:off x="4004813" y="1933444"/>
            <a:ext cx="1151662" cy="400110"/>
          </a:xfrm>
          <a:prstGeom prst="rect">
            <a:avLst/>
          </a:prstGeom>
          <a:solidFill>
            <a:srgbClr val="FFFF00"/>
          </a:solidFill>
          <a:ln>
            <a:noFill/>
          </a:ln>
          <a:effectLst>
            <a:outerShdw blurRad="50800" dist="38100" dir="2700000" algn="tl" rotWithShape="0">
              <a:prstClr val="black">
                <a:alpha val="40000"/>
              </a:prstClr>
            </a:outerShdw>
            <a:softEdge rad="127000"/>
          </a:effectLst>
        </p:spPr>
        <p:txBody>
          <a:bodyPr wrap="none">
            <a:spAutoFit/>
          </a:bodyPr>
          <a:lstStyle>
            <a:lvl1pPr eaLnBrk="0" hangingPunct="0">
              <a:defRPr>
                <a:solidFill>
                  <a:schemeClr val="tx1"/>
                </a:solidFill>
                <a:latin typeface="Arial" pitchFamily="34" charset="0"/>
                <a:cs typeface="Arial" pitchFamily="34" charset="0"/>
              </a:defRPr>
            </a:lvl1pPr>
            <a:lvl2pPr marL="742950" indent="-285750" eaLnBrk="0" hangingPunct="0">
              <a:defRPr>
                <a:solidFill>
                  <a:schemeClr val="tx1"/>
                </a:solidFill>
                <a:latin typeface="Arial" pitchFamily="34" charset="0"/>
                <a:cs typeface="Arial" pitchFamily="34" charset="0"/>
              </a:defRPr>
            </a:lvl2pPr>
            <a:lvl3pPr marL="1143000" indent="-228600" eaLnBrk="0" hangingPunct="0">
              <a:defRPr>
                <a:solidFill>
                  <a:schemeClr val="tx1"/>
                </a:solidFill>
                <a:latin typeface="Arial" pitchFamily="34" charset="0"/>
                <a:cs typeface="Arial" pitchFamily="34" charset="0"/>
              </a:defRPr>
            </a:lvl3pPr>
            <a:lvl4pPr marL="1600200" indent="-228600" eaLnBrk="0" hangingPunct="0">
              <a:defRPr>
                <a:solidFill>
                  <a:schemeClr val="tx1"/>
                </a:solidFill>
                <a:latin typeface="Arial" pitchFamily="34" charset="0"/>
                <a:cs typeface="Arial" pitchFamily="34" charset="0"/>
              </a:defRPr>
            </a:lvl4pPr>
            <a:lvl5pPr marL="2057400" indent="-228600" eaLnBrk="0" hangingPunct="0">
              <a:defRPr>
                <a:solidFill>
                  <a:schemeClr val="tx1"/>
                </a:solidFill>
                <a:latin typeface="Arial" pitchFamily="34" charset="0"/>
                <a:cs typeface="Arial" pitchFamily="34" charset="0"/>
              </a:defRPr>
            </a:lvl5pPr>
            <a:lvl6pPr marL="2514600" indent="-228600" eaLnBrk="0" fontAlgn="base" hangingPunct="0">
              <a:spcBef>
                <a:spcPct val="0"/>
              </a:spcBef>
              <a:spcAft>
                <a:spcPct val="0"/>
              </a:spcAft>
              <a:defRPr>
                <a:solidFill>
                  <a:schemeClr val="tx1"/>
                </a:solidFill>
                <a:latin typeface="Arial" pitchFamily="34" charset="0"/>
                <a:cs typeface="Arial" pitchFamily="34" charset="0"/>
              </a:defRPr>
            </a:lvl6pPr>
            <a:lvl7pPr marL="2971800" indent="-228600" eaLnBrk="0" fontAlgn="base" hangingPunct="0">
              <a:spcBef>
                <a:spcPct val="0"/>
              </a:spcBef>
              <a:spcAft>
                <a:spcPct val="0"/>
              </a:spcAft>
              <a:defRPr>
                <a:solidFill>
                  <a:schemeClr val="tx1"/>
                </a:solidFill>
                <a:latin typeface="Arial" pitchFamily="34" charset="0"/>
                <a:cs typeface="Arial" pitchFamily="34" charset="0"/>
              </a:defRPr>
            </a:lvl7pPr>
            <a:lvl8pPr marL="3429000" indent="-228600" eaLnBrk="0" fontAlgn="base" hangingPunct="0">
              <a:spcBef>
                <a:spcPct val="0"/>
              </a:spcBef>
              <a:spcAft>
                <a:spcPct val="0"/>
              </a:spcAft>
              <a:defRPr>
                <a:solidFill>
                  <a:schemeClr val="tx1"/>
                </a:solidFill>
                <a:latin typeface="Arial" pitchFamily="34" charset="0"/>
                <a:cs typeface="Arial" pitchFamily="34" charset="0"/>
              </a:defRPr>
            </a:lvl8pPr>
            <a:lvl9pPr marL="3886200" indent="-228600" eaLnBrk="0" fontAlgn="base" hangingPunct="0">
              <a:spcBef>
                <a:spcPct val="0"/>
              </a:spcBef>
              <a:spcAft>
                <a:spcPct val="0"/>
              </a:spcAft>
              <a:defRPr>
                <a:solidFill>
                  <a:schemeClr val="tx1"/>
                </a:solidFill>
                <a:latin typeface="Arial" pitchFamily="34" charset="0"/>
                <a:cs typeface="Arial" pitchFamily="34" charset="0"/>
              </a:defRPr>
            </a:lvl9pPr>
          </a:lstStyle>
          <a:p>
            <a:pPr algn="ctr" eaLnBrk="1" hangingPunct="1"/>
            <a:r>
              <a:rPr lang="en-US" sz="2000" b="1" dirty="0">
                <a:latin typeface="+mj-lt"/>
              </a:rPr>
              <a:t>Rejection</a:t>
            </a:r>
            <a:endParaRPr lang="en-US" b="1" dirty="0">
              <a:latin typeface="+mj-lt"/>
            </a:endParaRPr>
          </a:p>
        </p:txBody>
      </p:sp>
      <p:sp>
        <p:nvSpPr>
          <p:cNvPr id="6" name="Text Box 8"/>
          <p:cNvSpPr txBox="1">
            <a:spLocks noChangeArrowheads="1"/>
          </p:cNvSpPr>
          <p:nvPr/>
        </p:nvSpPr>
        <p:spPr bwMode="auto">
          <a:xfrm rot="1689965">
            <a:off x="7074435" y="1959625"/>
            <a:ext cx="1194559" cy="406778"/>
          </a:xfrm>
          <a:prstGeom prst="rect">
            <a:avLst/>
          </a:prstGeom>
          <a:solidFill>
            <a:schemeClr val="accent3">
              <a:lumMod val="75000"/>
            </a:schemeClr>
          </a:solidFill>
          <a:ln>
            <a:solidFill>
              <a:schemeClr val="accent6">
                <a:lumMod val="60000"/>
                <a:lumOff val="40000"/>
              </a:schemeClr>
            </a:solidFill>
          </a:ln>
          <a:effectLst>
            <a:outerShdw blurRad="50800" dist="38100" dir="2700000" algn="tl" rotWithShape="0">
              <a:prstClr val="black">
                <a:alpha val="40000"/>
              </a:prstClr>
            </a:outerShdw>
          </a:effectLst>
          <a:scene3d>
            <a:camera prst="orthographicFront"/>
            <a:lightRig rig="threePt" dir="t"/>
          </a:scene3d>
          <a:sp3d>
            <a:bevelT w="114300" prst="hardEdge"/>
          </a:sp3d>
        </p:spPr>
        <p:txBody>
          <a:bodyPr wrap="none">
            <a:spAutoFit/>
          </a:bodyPr>
          <a:lstStyle>
            <a:lvl1pPr eaLnBrk="0" hangingPunct="0">
              <a:defRPr>
                <a:solidFill>
                  <a:schemeClr val="tx1"/>
                </a:solidFill>
                <a:latin typeface="Arial" pitchFamily="34" charset="0"/>
                <a:cs typeface="Arial" pitchFamily="34" charset="0"/>
              </a:defRPr>
            </a:lvl1pPr>
            <a:lvl2pPr marL="742950" indent="-285750" eaLnBrk="0" hangingPunct="0">
              <a:defRPr>
                <a:solidFill>
                  <a:schemeClr val="tx1"/>
                </a:solidFill>
                <a:latin typeface="Arial" pitchFamily="34" charset="0"/>
                <a:cs typeface="Arial" pitchFamily="34" charset="0"/>
              </a:defRPr>
            </a:lvl2pPr>
            <a:lvl3pPr marL="1143000" indent="-228600" eaLnBrk="0" hangingPunct="0">
              <a:defRPr>
                <a:solidFill>
                  <a:schemeClr val="tx1"/>
                </a:solidFill>
                <a:latin typeface="Arial" pitchFamily="34" charset="0"/>
                <a:cs typeface="Arial" pitchFamily="34" charset="0"/>
              </a:defRPr>
            </a:lvl3pPr>
            <a:lvl4pPr marL="1600200" indent="-228600" eaLnBrk="0" hangingPunct="0">
              <a:defRPr>
                <a:solidFill>
                  <a:schemeClr val="tx1"/>
                </a:solidFill>
                <a:latin typeface="Arial" pitchFamily="34" charset="0"/>
                <a:cs typeface="Arial" pitchFamily="34" charset="0"/>
              </a:defRPr>
            </a:lvl4pPr>
            <a:lvl5pPr marL="2057400" indent="-228600" eaLnBrk="0" hangingPunct="0">
              <a:defRPr>
                <a:solidFill>
                  <a:schemeClr val="tx1"/>
                </a:solidFill>
                <a:latin typeface="Arial" pitchFamily="34" charset="0"/>
                <a:cs typeface="Arial" pitchFamily="34" charset="0"/>
              </a:defRPr>
            </a:lvl5pPr>
            <a:lvl6pPr marL="2514600" indent="-228600" eaLnBrk="0" fontAlgn="base" hangingPunct="0">
              <a:spcBef>
                <a:spcPct val="0"/>
              </a:spcBef>
              <a:spcAft>
                <a:spcPct val="0"/>
              </a:spcAft>
              <a:defRPr>
                <a:solidFill>
                  <a:schemeClr val="tx1"/>
                </a:solidFill>
                <a:latin typeface="Arial" pitchFamily="34" charset="0"/>
                <a:cs typeface="Arial" pitchFamily="34" charset="0"/>
              </a:defRPr>
            </a:lvl6pPr>
            <a:lvl7pPr marL="2971800" indent="-228600" eaLnBrk="0" fontAlgn="base" hangingPunct="0">
              <a:spcBef>
                <a:spcPct val="0"/>
              </a:spcBef>
              <a:spcAft>
                <a:spcPct val="0"/>
              </a:spcAft>
              <a:defRPr>
                <a:solidFill>
                  <a:schemeClr val="tx1"/>
                </a:solidFill>
                <a:latin typeface="Arial" pitchFamily="34" charset="0"/>
                <a:cs typeface="Arial" pitchFamily="34" charset="0"/>
              </a:defRPr>
            </a:lvl7pPr>
            <a:lvl8pPr marL="3429000" indent="-228600" eaLnBrk="0" fontAlgn="base" hangingPunct="0">
              <a:spcBef>
                <a:spcPct val="0"/>
              </a:spcBef>
              <a:spcAft>
                <a:spcPct val="0"/>
              </a:spcAft>
              <a:defRPr>
                <a:solidFill>
                  <a:schemeClr val="tx1"/>
                </a:solidFill>
                <a:latin typeface="Arial" pitchFamily="34" charset="0"/>
                <a:cs typeface="Arial" pitchFamily="34" charset="0"/>
              </a:defRPr>
            </a:lvl8pPr>
            <a:lvl9pPr marL="3886200" indent="-228600" eaLnBrk="0" fontAlgn="base" hangingPunct="0">
              <a:spcBef>
                <a:spcPct val="0"/>
              </a:spcBef>
              <a:spcAft>
                <a:spcPct val="0"/>
              </a:spcAft>
              <a:defRPr>
                <a:solidFill>
                  <a:schemeClr val="tx1"/>
                </a:solidFill>
                <a:latin typeface="Arial" pitchFamily="34" charset="0"/>
                <a:cs typeface="Arial" pitchFamily="34" charset="0"/>
              </a:defRPr>
            </a:lvl9pPr>
          </a:lstStyle>
          <a:p>
            <a:pPr algn="ctr" eaLnBrk="1" hangingPunct="1">
              <a:lnSpc>
                <a:spcPct val="85000"/>
              </a:lnSpc>
              <a:spcBef>
                <a:spcPct val="35000"/>
              </a:spcBef>
            </a:pPr>
            <a:r>
              <a:rPr lang="en-US" sz="2400" b="1" dirty="0">
                <a:latin typeface="+mj-lt"/>
              </a:rPr>
              <a:t>Anxiety</a:t>
            </a:r>
          </a:p>
        </p:txBody>
      </p:sp>
      <p:sp>
        <p:nvSpPr>
          <p:cNvPr id="7" name="Text Box 11"/>
          <p:cNvSpPr txBox="1">
            <a:spLocks noChangeArrowheads="1"/>
          </p:cNvSpPr>
          <p:nvPr/>
        </p:nvSpPr>
        <p:spPr bwMode="auto">
          <a:xfrm rot="-1031772">
            <a:off x="331359" y="3383383"/>
            <a:ext cx="4808195" cy="354392"/>
          </a:xfrm>
          <a:prstGeom prst="rect">
            <a:avLst/>
          </a:prstGeom>
          <a:solidFill>
            <a:schemeClr val="folHlink"/>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a:lnSpc>
                <a:spcPct val="85000"/>
              </a:lnSpc>
              <a:spcBef>
                <a:spcPct val="35000"/>
              </a:spcBef>
              <a:defRPr/>
            </a:pPr>
            <a:r>
              <a:rPr lang="en-US" sz="2000" b="1" dirty="0">
                <a:ln w="13500">
                  <a:solidFill>
                    <a:schemeClr val="accent1">
                      <a:shade val="2500"/>
                      <a:alpha val="6500"/>
                    </a:schemeClr>
                  </a:solidFill>
                  <a:prstDash val="solid"/>
                </a:ln>
                <a:solidFill>
                  <a:schemeClr val="bg1"/>
                </a:solidFill>
                <a:effectLst>
                  <a:innerShdw blurRad="50900" dist="38500" dir="13500000">
                    <a:srgbClr val="000000">
                      <a:alpha val="60000"/>
                    </a:srgbClr>
                  </a:innerShdw>
                </a:effectLst>
                <a:latin typeface="+mj-lt"/>
              </a:rPr>
              <a:t>Use of sarcasm and inappropriate humor</a:t>
            </a:r>
            <a:endParaRPr lang="en-US" b="1" dirty="0">
              <a:ln>
                <a:solidFill>
                  <a:schemeClr val="bg1">
                    <a:lumMod val="75000"/>
                  </a:schemeClr>
                </a:solidFill>
              </a:ln>
              <a:solidFill>
                <a:schemeClr val="bg1"/>
              </a:solidFill>
              <a:latin typeface="+mj-lt"/>
            </a:endParaRPr>
          </a:p>
        </p:txBody>
      </p:sp>
      <p:sp>
        <p:nvSpPr>
          <p:cNvPr id="8" name="Text Box 12"/>
          <p:cNvSpPr txBox="1">
            <a:spLocks noChangeArrowheads="1"/>
          </p:cNvSpPr>
          <p:nvPr/>
        </p:nvSpPr>
        <p:spPr bwMode="auto">
          <a:xfrm rot="600719">
            <a:off x="5774110" y="4082550"/>
            <a:ext cx="2839020" cy="354392"/>
          </a:xfrm>
          <a:prstGeom prst="rect">
            <a:avLst/>
          </a:prstGeom>
          <a:solidFill>
            <a:srgbClr val="F4854E"/>
          </a:solidFill>
          <a:ln>
            <a:noFill/>
          </a:ln>
          <a:effectLst/>
        </p:spPr>
        <p:txBody>
          <a:bodyPr wrap="square">
            <a:spAutoFit/>
          </a:bodyPr>
          <a:lstStyle/>
          <a:p>
            <a:pPr algn="ctr">
              <a:lnSpc>
                <a:spcPct val="85000"/>
              </a:lnSpc>
              <a:spcBef>
                <a:spcPct val="35000"/>
              </a:spcBef>
              <a:defRPr/>
            </a:pPr>
            <a:r>
              <a:rPr lang="en-US" sz="2000" b="1" dirty="0">
                <a:ln w="13500">
                  <a:solidFill>
                    <a:schemeClr val="accent1">
                      <a:shade val="2500"/>
                      <a:alpha val="6500"/>
                    </a:schemeClr>
                  </a:solidFill>
                  <a:prstDash val="solid"/>
                </a:ln>
                <a:effectLst>
                  <a:innerShdw blurRad="50900" dist="38500" dir="13500000">
                    <a:srgbClr val="000000">
                      <a:alpha val="60000"/>
                    </a:srgbClr>
                  </a:innerShdw>
                </a:effectLst>
                <a:latin typeface="+mj-lt"/>
              </a:rPr>
              <a:t>Withdrawal &amp; Isolation</a:t>
            </a:r>
            <a:endParaRPr lang="en-US" sz="2000" b="1" dirty="0">
              <a:ln>
                <a:solidFill>
                  <a:schemeClr val="bg1">
                    <a:lumMod val="75000"/>
                  </a:schemeClr>
                </a:solidFill>
              </a:ln>
              <a:latin typeface="+mj-lt"/>
            </a:endParaRPr>
          </a:p>
        </p:txBody>
      </p:sp>
      <p:sp>
        <p:nvSpPr>
          <p:cNvPr id="9" name="Text Box 6"/>
          <p:cNvSpPr txBox="1">
            <a:spLocks noChangeArrowheads="1"/>
          </p:cNvSpPr>
          <p:nvPr/>
        </p:nvSpPr>
        <p:spPr bwMode="auto">
          <a:xfrm rot="622971">
            <a:off x="3759333" y="4900343"/>
            <a:ext cx="4219474" cy="328167"/>
          </a:xfrm>
          <a:prstGeom prst="rect">
            <a:avLst/>
          </a:prstGeom>
          <a:solidFill>
            <a:srgbClr val="B1AC78"/>
          </a:solidFill>
          <a:ln>
            <a:noFill/>
          </a:ln>
          <a:effectLst/>
          <a:extLs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wrap="square">
            <a:spAutoFit/>
          </a:bodyPr>
          <a:lstStyle/>
          <a:p>
            <a:pPr algn="ctr">
              <a:lnSpc>
                <a:spcPct val="85000"/>
              </a:lnSpc>
              <a:spcBef>
                <a:spcPct val="35000"/>
              </a:spcBef>
              <a:defRPr/>
            </a:pPr>
            <a:r>
              <a:rPr lang="en-US" dirty="0">
                <a:ln w="13500">
                  <a:solidFill>
                    <a:schemeClr val="accent1">
                      <a:shade val="2500"/>
                      <a:alpha val="6500"/>
                    </a:schemeClr>
                  </a:solidFill>
                  <a:prstDash val="solid"/>
                </a:ln>
                <a:effectLst>
                  <a:innerShdw blurRad="50900" dist="38500" dir="13500000">
                    <a:srgbClr val="000000">
                      <a:alpha val="60000"/>
                    </a:srgbClr>
                  </a:innerShdw>
                </a:effectLst>
                <a:latin typeface="+mj-lt"/>
              </a:rPr>
              <a:t>Holding grudges and getting even</a:t>
            </a:r>
          </a:p>
        </p:txBody>
      </p:sp>
      <p:sp>
        <p:nvSpPr>
          <p:cNvPr id="10" name="Text Box 8"/>
          <p:cNvSpPr txBox="1">
            <a:spLocks noChangeArrowheads="1"/>
          </p:cNvSpPr>
          <p:nvPr/>
        </p:nvSpPr>
        <p:spPr bwMode="auto">
          <a:xfrm rot="20909430">
            <a:off x="505040" y="5660472"/>
            <a:ext cx="2951041" cy="328167"/>
          </a:xfrm>
          <a:prstGeom prst="rect">
            <a:avLst/>
          </a:prstGeom>
          <a:solidFill>
            <a:schemeClr val="accent3">
              <a:lumMod val="40000"/>
              <a:lumOff val="60000"/>
            </a:schemeClr>
          </a:solidFill>
          <a:ln>
            <a:solidFill>
              <a:schemeClr val="tx1">
                <a:lumMod val="85000"/>
                <a:lumOff val="15000"/>
              </a:schemeClr>
            </a:solidFill>
          </a:ln>
          <a:effectLst>
            <a:outerShdw blurRad="50800" dist="38100" dir="2700000" algn="tl" rotWithShape="0">
              <a:prstClr val="black">
                <a:alpha val="40000"/>
              </a:prstClr>
            </a:outerShdw>
          </a:effectLst>
          <a:scene3d>
            <a:camera prst="perspectiveAbove"/>
            <a:lightRig rig="threePt" dir="t"/>
          </a:scene3d>
        </p:spPr>
        <p:txBody>
          <a:bodyPr wrap="square">
            <a:spAutoFit/>
          </a:bodyPr>
          <a:lstStyle/>
          <a:p>
            <a:pPr algn="ctr">
              <a:lnSpc>
                <a:spcPct val="85000"/>
              </a:lnSpc>
              <a:spcBef>
                <a:spcPct val="35000"/>
              </a:spcBef>
              <a:defRPr/>
            </a:pPr>
            <a:r>
              <a:rPr lang="en-US" b="1" dirty="0">
                <a:latin typeface="+mj-lt"/>
              </a:rPr>
              <a:t>Passive Aggressive behavior</a:t>
            </a:r>
          </a:p>
        </p:txBody>
      </p:sp>
      <p:sp>
        <p:nvSpPr>
          <p:cNvPr id="3" name="TextBox 2">
            <a:extLst>
              <a:ext uri="{FF2B5EF4-FFF2-40B4-BE49-F238E27FC236}">
                <a16:creationId xmlns:a16="http://schemas.microsoft.com/office/drawing/2014/main" id="{5F406B08-C32B-D95D-07D5-DB912A707052}"/>
              </a:ext>
            </a:extLst>
          </p:cNvPr>
          <p:cNvSpPr txBox="1"/>
          <p:nvPr/>
        </p:nvSpPr>
        <p:spPr>
          <a:xfrm rot="20060949">
            <a:off x="3676683" y="6056514"/>
            <a:ext cx="1428718" cy="369332"/>
          </a:xfrm>
          <a:prstGeom prst="rect">
            <a:avLst/>
          </a:prstGeom>
          <a:solidFill>
            <a:srgbClr val="92D050"/>
          </a:solidFill>
          <a:ln>
            <a:noFill/>
          </a:ln>
          <a:effectLst>
            <a:outerShdw blurRad="107950" dist="12700" dir="5400000" algn="ctr">
              <a:srgbClr val="000000"/>
            </a:outerShdw>
          </a:effectLst>
          <a:scene3d>
            <a:camera prst="orthographicFront">
              <a:rot lat="0" lon="0" rev="0"/>
            </a:camera>
            <a:lightRig rig="soft" dir="t">
              <a:rot lat="0" lon="0" rev="0"/>
            </a:lightRig>
          </a:scene3d>
          <a:sp3d contourW="44450" prstMaterial="matte">
            <a:bevelT w="63500" h="63500" prst="artDeco"/>
            <a:contourClr>
              <a:srgbClr val="FFFFFF"/>
            </a:contourClr>
          </a:sp3d>
        </p:spPr>
        <p:txBody>
          <a:bodyPr wrap="square" rtlCol="0">
            <a:spAutoFit/>
          </a:bodyPr>
          <a:lstStyle/>
          <a:p>
            <a:pPr algn="ctr"/>
            <a:r>
              <a:rPr lang="en-US" dirty="0"/>
              <a:t>Jealousy </a:t>
            </a:r>
          </a:p>
        </p:txBody>
      </p:sp>
      <p:sp>
        <p:nvSpPr>
          <p:cNvPr id="11" name="TextBox 10">
            <a:extLst>
              <a:ext uri="{FF2B5EF4-FFF2-40B4-BE49-F238E27FC236}">
                <a16:creationId xmlns:a16="http://schemas.microsoft.com/office/drawing/2014/main" id="{D432E264-2874-25D1-214C-CE86AC472207}"/>
              </a:ext>
            </a:extLst>
          </p:cNvPr>
          <p:cNvSpPr txBox="1"/>
          <p:nvPr/>
        </p:nvSpPr>
        <p:spPr>
          <a:xfrm rot="20933544">
            <a:off x="5943600" y="3048000"/>
            <a:ext cx="1794297" cy="369332"/>
          </a:xfrm>
          <a:prstGeom prst="rect">
            <a:avLst/>
          </a:prstGeom>
          <a:solidFill>
            <a:srgbClr val="FFC000"/>
          </a:solidFill>
          <a:effectLst>
            <a:glow rad="139700">
              <a:schemeClr val="accent5">
                <a:satMod val="175000"/>
                <a:alpha val="40000"/>
              </a:schemeClr>
            </a:glow>
            <a:innerShdw blurRad="114300">
              <a:prstClr val="black"/>
            </a:innerShdw>
          </a:effectLst>
        </p:spPr>
        <p:txBody>
          <a:bodyPr wrap="square" rtlCol="0">
            <a:spAutoFit/>
          </a:bodyPr>
          <a:lstStyle/>
          <a:p>
            <a:pPr algn="ctr"/>
            <a:r>
              <a:rPr lang="en-US" dirty="0">
                <a:solidFill>
                  <a:schemeClr val="bg1"/>
                </a:solidFill>
              </a:rPr>
              <a:t>Manipulation </a:t>
            </a:r>
          </a:p>
        </p:txBody>
      </p:sp>
      <p:sp>
        <p:nvSpPr>
          <p:cNvPr id="12" name="TextBox 11">
            <a:extLst>
              <a:ext uri="{FF2B5EF4-FFF2-40B4-BE49-F238E27FC236}">
                <a16:creationId xmlns:a16="http://schemas.microsoft.com/office/drawing/2014/main" id="{84F56FE3-1FB7-2FCD-F43E-AD9DC6C134B4}"/>
              </a:ext>
            </a:extLst>
          </p:cNvPr>
          <p:cNvSpPr txBox="1"/>
          <p:nvPr/>
        </p:nvSpPr>
        <p:spPr>
          <a:xfrm rot="20412358">
            <a:off x="612648" y="4846023"/>
            <a:ext cx="1901952" cy="461665"/>
          </a:xfrm>
          <a:prstGeom prst="rect">
            <a:avLst/>
          </a:prstGeom>
          <a:solidFill>
            <a:schemeClr val="accent2">
              <a:lumMod val="40000"/>
              <a:lumOff val="60000"/>
            </a:schemeClr>
          </a:solidFill>
          <a:effectLst>
            <a:softEdge rad="63500"/>
          </a:effectLst>
        </p:spPr>
        <p:txBody>
          <a:bodyPr wrap="square" rtlCol="0">
            <a:spAutoFit/>
          </a:bodyPr>
          <a:lstStyle/>
          <a:p>
            <a:pPr algn="ctr"/>
            <a:r>
              <a:rPr lang="en-US" sz="2400" b="1" dirty="0"/>
              <a:t>Impulsivity</a:t>
            </a:r>
          </a:p>
        </p:txBody>
      </p:sp>
      <p:sp>
        <p:nvSpPr>
          <p:cNvPr id="13" name="TextBox 12">
            <a:extLst>
              <a:ext uri="{FF2B5EF4-FFF2-40B4-BE49-F238E27FC236}">
                <a16:creationId xmlns:a16="http://schemas.microsoft.com/office/drawing/2014/main" id="{84361ABC-65DB-9FF8-F351-F40768FD93C2}"/>
              </a:ext>
            </a:extLst>
          </p:cNvPr>
          <p:cNvSpPr txBox="1"/>
          <p:nvPr/>
        </p:nvSpPr>
        <p:spPr>
          <a:xfrm>
            <a:off x="6248400" y="5765477"/>
            <a:ext cx="1905000" cy="400110"/>
          </a:xfrm>
          <a:prstGeom prst="rect">
            <a:avLst/>
          </a:prstGeom>
          <a:gradFill flip="none" rotWithShape="1">
            <a:gsLst>
              <a:gs pos="0">
                <a:schemeClr val="accent1">
                  <a:tint val="66000"/>
                  <a:satMod val="160000"/>
                </a:schemeClr>
              </a:gs>
              <a:gs pos="50000">
                <a:schemeClr val="accent1">
                  <a:tint val="44500"/>
                  <a:satMod val="160000"/>
                </a:schemeClr>
              </a:gs>
              <a:gs pos="100000">
                <a:schemeClr val="accent1">
                  <a:tint val="23500"/>
                  <a:satMod val="160000"/>
                </a:schemeClr>
              </a:gs>
            </a:gsLst>
            <a:path path="circle">
              <a:fillToRect r="100000" b="100000"/>
            </a:path>
            <a:tileRect l="-100000" t="-100000"/>
          </a:gradFill>
          <a:ln>
            <a:solidFill>
              <a:schemeClr val="accent1">
                <a:lumMod val="75000"/>
              </a:schemeClr>
            </a:solidFill>
          </a:ln>
          <a:scene3d>
            <a:camera prst="orthographicFront"/>
            <a:lightRig rig="threePt" dir="t"/>
          </a:scene3d>
          <a:sp3d>
            <a:bevelT prst="angle"/>
          </a:sp3d>
        </p:spPr>
        <p:txBody>
          <a:bodyPr wrap="square" rtlCol="0">
            <a:spAutoFit/>
          </a:bodyPr>
          <a:lstStyle/>
          <a:p>
            <a:pPr algn="ctr"/>
            <a:r>
              <a:rPr lang="en-US" sz="2000" b="1" dirty="0">
                <a:solidFill>
                  <a:schemeClr val="tx1">
                    <a:lumMod val="65000"/>
                    <a:lumOff val="35000"/>
                  </a:schemeClr>
                </a:solidFill>
              </a:rPr>
              <a:t>Mood Swings</a:t>
            </a:r>
          </a:p>
        </p:txBody>
      </p:sp>
      <p:sp>
        <p:nvSpPr>
          <p:cNvPr id="15" name="Rectangle 14">
            <a:extLst>
              <a:ext uri="{FF2B5EF4-FFF2-40B4-BE49-F238E27FC236}">
                <a16:creationId xmlns:a16="http://schemas.microsoft.com/office/drawing/2014/main" id="{6692ADBF-6A92-75F2-085E-79E361015497}"/>
              </a:ext>
            </a:extLst>
          </p:cNvPr>
          <p:cNvSpPr/>
          <p:nvPr/>
        </p:nvSpPr>
        <p:spPr>
          <a:xfrm>
            <a:off x="2968109" y="3750592"/>
            <a:ext cx="2377447" cy="461665"/>
          </a:xfrm>
          <a:prstGeom prst="rect">
            <a:avLst/>
          </a:prstGeom>
          <a:solidFill>
            <a:schemeClr val="tx1">
              <a:lumMod val="85000"/>
              <a:lumOff val="15000"/>
            </a:schemeClr>
          </a:solidFill>
        </p:spPr>
        <p:txBody>
          <a:bodyPr wrap="none" lIns="91440" tIns="45720" rIns="91440" bIns="45720">
            <a:spAutoFit/>
          </a:bodyPr>
          <a:lstStyle/>
          <a:p>
            <a:pPr algn="ctr"/>
            <a:r>
              <a:rPr lang="en-US" sz="2400" b="1" cap="none" spc="0" dirty="0">
                <a:ln w="6600">
                  <a:solidFill>
                    <a:schemeClr val="accent2"/>
                  </a:solidFill>
                  <a:prstDash val="solid"/>
                </a:ln>
                <a:solidFill>
                  <a:srgbClr val="FFFFFF"/>
                </a:solidFill>
                <a:effectLst>
                  <a:outerShdw dist="38100" dir="2700000" algn="tl" rotWithShape="0">
                    <a:schemeClr val="accent2"/>
                  </a:outerShdw>
                </a:effectLst>
              </a:rPr>
              <a:t>Trauma &amp; Drama</a:t>
            </a:r>
          </a:p>
        </p:txBody>
      </p:sp>
    </p:spTree>
    <p:extLst>
      <p:ext uri="{BB962C8B-B14F-4D97-AF65-F5344CB8AC3E}">
        <p14:creationId xmlns:p14="http://schemas.microsoft.com/office/powerpoint/2010/main" val="417659779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Aristotle says,</a:t>
            </a:r>
          </a:p>
        </p:txBody>
      </p:sp>
      <p:pic>
        <p:nvPicPr>
          <p:cNvPr id="1026" name="Picture 2" descr="https://encrypted-tbn2.gstatic.com/images?q=tbn:ANd9GcTaYofLBVeYqAaS6tLdVqOVNrjzs8UazvMIjTqWFrkD_05HAtTS">
            <a:hlinkClick r:id="rId2"/>
          </p:cNvPr>
          <p:cNvPicPr>
            <a:picLocks noChangeAspect="1" noChangeArrowheads="1"/>
          </p:cNvPicPr>
          <p:nvPr/>
        </p:nvPicPr>
        <p:blipFill>
          <a:blip r:embed="rId3" cstate="print"/>
          <a:srcRect/>
          <a:stretch>
            <a:fillRect/>
          </a:stretch>
        </p:blipFill>
        <p:spPr bwMode="auto">
          <a:xfrm>
            <a:off x="6705600" y="1962654"/>
            <a:ext cx="1952625" cy="2343151"/>
          </a:xfrm>
          <a:prstGeom prst="rect">
            <a:avLst/>
          </a:prstGeom>
          <a:noFill/>
        </p:spPr>
      </p:pic>
      <p:sp>
        <p:nvSpPr>
          <p:cNvPr id="5" name="TextBox 4"/>
          <p:cNvSpPr txBox="1"/>
          <p:nvPr/>
        </p:nvSpPr>
        <p:spPr>
          <a:xfrm>
            <a:off x="533400" y="1981200"/>
            <a:ext cx="5715000" cy="4031873"/>
          </a:xfrm>
          <a:prstGeom prst="rect">
            <a:avLst/>
          </a:prstGeom>
          <a:noFill/>
        </p:spPr>
        <p:txBody>
          <a:bodyPr wrap="square" rtlCol="0">
            <a:spAutoFit/>
          </a:bodyPr>
          <a:lstStyle/>
          <a:p>
            <a:pPr algn="just"/>
            <a:r>
              <a:rPr lang="en-US" sz="3200" dirty="0"/>
              <a:t>	Anybody can become angry – that is easy, but to be angry with the right person and to the right degree and at the right time and for the right purpose, and in the right way – that is not within everybody’s power and is not easy.</a:t>
            </a:r>
          </a:p>
        </p:txBody>
      </p:sp>
      <p:pic>
        <p:nvPicPr>
          <p:cNvPr id="1028" name="Picture 4" descr="https://encrypted-tbn2.gstatic.com/images?q=tbn:ANd9GcSvyx0MmcXCXQajQS7qgcamXMUoXMt2AJYVSPRutiA8IIXwYO2nAg">
            <a:hlinkClick r:id="rId4"/>
          </p:cNvPr>
          <p:cNvPicPr>
            <a:picLocks noChangeAspect="1" noChangeArrowheads="1"/>
          </p:cNvPicPr>
          <p:nvPr/>
        </p:nvPicPr>
        <p:blipFill>
          <a:blip r:embed="rId5" cstate="print"/>
          <a:srcRect r="58730"/>
          <a:stretch>
            <a:fillRect/>
          </a:stretch>
        </p:blipFill>
        <p:spPr bwMode="auto">
          <a:xfrm>
            <a:off x="381000" y="1600200"/>
            <a:ext cx="1113809" cy="1076325"/>
          </a:xfrm>
          <a:prstGeom prst="rect">
            <a:avLst/>
          </a:prstGeom>
          <a:noFill/>
        </p:spPr>
      </p:pic>
      <p:pic>
        <p:nvPicPr>
          <p:cNvPr id="1030" name="Picture 6" descr="https://encrypted-tbn2.gstatic.com/images?q=tbn:ANd9GcSvyx0MmcXCXQajQS7qgcamXMUoXMt2AJYVSPRutiA8IIXwYO2nAg">
            <a:hlinkClick r:id="rId4"/>
          </p:cNvPr>
          <p:cNvPicPr>
            <a:picLocks noChangeAspect="1" noChangeArrowheads="1"/>
          </p:cNvPicPr>
          <p:nvPr/>
        </p:nvPicPr>
        <p:blipFill>
          <a:blip r:embed="rId5" cstate="print"/>
          <a:srcRect l="58730"/>
          <a:stretch>
            <a:fillRect/>
          </a:stretch>
        </p:blipFill>
        <p:spPr bwMode="auto">
          <a:xfrm>
            <a:off x="1524000" y="5410200"/>
            <a:ext cx="1066800" cy="1030899"/>
          </a:xfrm>
          <a:prstGeom prst="rect">
            <a:avLst/>
          </a:prstGeom>
          <a:noFill/>
        </p:spPr>
      </p:pic>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dirty="0"/>
              <a:t>End</a:t>
            </a:r>
          </a:p>
        </p:txBody>
      </p:sp>
      <p:sp>
        <p:nvSpPr>
          <p:cNvPr id="3" name="Content Placeholder 2"/>
          <p:cNvSpPr>
            <a:spLocks noGrp="1"/>
          </p:cNvSpPr>
          <p:nvPr>
            <p:ph sz="quarter" idx="1"/>
          </p:nvPr>
        </p:nvSpPr>
        <p:spPr>
          <a:xfrm>
            <a:off x="152400" y="1600200"/>
            <a:ext cx="8991600" cy="4495800"/>
          </a:xfrm>
        </p:spPr>
        <p:txBody>
          <a:bodyPr>
            <a:normAutofit fontScale="25000" lnSpcReduction="20000"/>
          </a:bodyPr>
          <a:lstStyle/>
          <a:p>
            <a:pPr marL="365760" lvl="1" indent="0" algn="ctr">
              <a:buNone/>
            </a:pPr>
            <a:endParaRPr lang="en-US" sz="5400" dirty="0"/>
          </a:p>
          <a:p>
            <a:pPr marL="0" marR="0" indent="0">
              <a:spcBef>
                <a:spcPts val="0"/>
              </a:spcBef>
              <a:spcAft>
                <a:spcPts val="0"/>
              </a:spcAft>
              <a:buNone/>
            </a:pPr>
            <a:endParaRPr lang="en-US" sz="1800" dirty="0">
              <a:effectLst/>
              <a:latin typeface="Calibri" panose="020F0502020204030204" pitchFamily="34" charset="0"/>
              <a:ea typeface="Calibri" panose="020F0502020204030204" pitchFamily="34" charset="0"/>
            </a:endParaRPr>
          </a:p>
          <a:p>
            <a:pPr marL="0" marR="0" indent="0">
              <a:spcBef>
                <a:spcPts val="0"/>
              </a:spcBef>
              <a:spcAft>
                <a:spcPts val="0"/>
              </a:spcAft>
              <a:buNone/>
            </a:pPr>
            <a:endParaRPr lang="en-US" sz="1800" dirty="0">
              <a:effectLst/>
              <a:latin typeface="Calibri" panose="020F0502020204030204" pitchFamily="34" charset="0"/>
              <a:ea typeface="Calibri" panose="020F0502020204030204" pitchFamily="34" charset="0"/>
            </a:endParaRPr>
          </a:p>
          <a:p>
            <a:pPr marL="0" marR="0" indent="0" algn="ctr">
              <a:spcBef>
                <a:spcPts val="0"/>
              </a:spcBef>
              <a:spcAft>
                <a:spcPts val="0"/>
              </a:spcAft>
              <a:buNone/>
            </a:pPr>
            <a:r>
              <a:rPr lang="en-US" sz="11200" dirty="0">
                <a:effectLst/>
                <a:latin typeface="Calibri" panose="020F0502020204030204" pitchFamily="34" charset="0"/>
                <a:ea typeface="Calibri" panose="020F0502020204030204" pitchFamily="34" charset="0"/>
              </a:rPr>
              <a:t>Joseph Winford</a:t>
            </a:r>
          </a:p>
          <a:p>
            <a:pPr marL="0" marR="0" indent="0" algn="ctr">
              <a:spcBef>
                <a:spcPts val="0"/>
              </a:spcBef>
              <a:spcAft>
                <a:spcPts val="0"/>
              </a:spcAft>
              <a:buNone/>
            </a:pPr>
            <a:r>
              <a:rPr lang="en-US" sz="11200" dirty="0">
                <a:effectLst/>
                <a:latin typeface="Calibri" panose="020F0502020204030204" pitchFamily="34" charset="0"/>
                <a:ea typeface="Calibri" panose="020F0502020204030204" pitchFamily="34" charset="0"/>
              </a:rPr>
              <a:t>Illinois Coordinator, Northern Region</a:t>
            </a:r>
          </a:p>
          <a:p>
            <a:pPr marL="0" marR="0" indent="0" algn="ctr">
              <a:spcBef>
                <a:spcPts val="0"/>
              </a:spcBef>
              <a:spcAft>
                <a:spcPts val="0"/>
              </a:spcAft>
              <a:buNone/>
            </a:pPr>
            <a:endParaRPr lang="en-US" sz="11200" dirty="0">
              <a:effectLst/>
              <a:latin typeface="Calibri" panose="020F0502020204030204" pitchFamily="34" charset="0"/>
              <a:ea typeface="Calibri" panose="020F0502020204030204" pitchFamily="34" charset="0"/>
            </a:endParaRPr>
          </a:p>
          <a:p>
            <a:pPr marL="0" marR="0" indent="0" algn="ctr">
              <a:spcBef>
                <a:spcPts val="0"/>
              </a:spcBef>
              <a:spcAft>
                <a:spcPts val="0"/>
              </a:spcAft>
              <a:buNone/>
            </a:pPr>
            <a:r>
              <a:rPr lang="en-US" sz="11200" dirty="0">
                <a:effectLst/>
                <a:latin typeface="Calibri" panose="020F0502020204030204" pitchFamily="34" charset="0"/>
                <a:ea typeface="Calibri" panose="020F0502020204030204" pitchFamily="34" charset="0"/>
              </a:rPr>
              <a:t>Supportive Housing Providers Association Of Illinois (SHPA)</a:t>
            </a:r>
          </a:p>
          <a:p>
            <a:pPr marL="0" marR="0" indent="0" algn="ctr">
              <a:spcBef>
                <a:spcPts val="0"/>
              </a:spcBef>
              <a:spcAft>
                <a:spcPts val="0"/>
              </a:spcAft>
              <a:buNone/>
            </a:pPr>
            <a:endParaRPr lang="en-US" sz="11200" dirty="0">
              <a:effectLst/>
              <a:latin typeface="Calibri" panose="020F0502020204030204" pitchFamily="34" charset="0"/>
              <a:ea typeface="Calibri" panose="020F0502020204030204" pitchFamily="34" charset="0"/>
            </a:endParaRPr>
          </a:p>
          <a:p>
            <a:pPr marL="0" marR="0" indent="0" algn="ctr">
              <a:spcBef>
                <a:spcPts val="0"/>
              </a:spcBef>
              <a:spcAft>
                <a:spcPts val="0"/>
              </a:spcAft>
              <a:buNone/>
            </a:pPr>
            <a:r>
              <a:rPr lang="en-US" sz="11200" dirty="0">
                <a:effectLst/>
                <a:latin typeface="Calibri" panose="020F0502020204030204" pitchFamily="34" charset="0"/>
                <a:ea typeface="Calibri" panose="020F0502020204030204" pitchFamily="34" charset="0"/>
              </a:rPr>
              <a:t>#6 Lawrence Square</a:t>
            </a:r>
          </a:p>
          <a:p>
            <a:pPr marL="0" marR="0" indent="0" algn="ctr">
              <a:spcBef>
                <a:spcPts val="0"/>
              </a:spcBef>
              <a:spcAft>
                <a:spcPts val="0"/>
              </a:spcAft>
              <a:buNone/>
            </a:pPr>
            <a:r>
              <a:rPr lang="en-US" sz="11200" dirty="0">
                <a:effectLst/>
                <a:latin typeface="Calibri" panose="020F0502020204030204" pitchFamily="34" charset="0"/>
                <a:ea typeface="Calibri" panose="020F0502020204030204" pitchFamily="34" charset="0"/>
              </a:rPr>
              <a:t>Springfield, Illinois 62704</a:t>
            </a:r>
          </a:p>
          <a:p>
            <a:pPr marL="0" marR="0" indent="0" algn="ctr">
              <a:spcBef>
                <a:spcPts val="0"/>
              </a:spcBef>
              <a:spcAft>
                <a:spcPts val="0"/>
              </a:spcAft>
              <a:buNone/>
            </a:pPr>
            <a:r>
              <a:rPr lang="en-US" sz="11200" dirty="0">
                <a:effectLst/>
                <a:latin typeface="Calibri" panose="020F0502020204030204" pitchFamily="34" charset="0"/>
                <a:ea typeface="Calibri" panose="020F0502020204030204" pitchFamily="34" charset="0"/>
              </a:rPr>
              <a:t>Office: (217) 321-2476 ext. 1</a:t>
            </a:r>
          </a:p>
          <a:p>
            <a:pPr marL="0" marR="0" indent="0" algn="ctr">
              <a:spcBef>
                <a:spcPts val="0"/>
              </a:spcBef>
              <a:spcAft>
                <a:spcPts val="0"/>
              </a:spcAft>
              <a:buNone/>
            </a:pPr>
            <a:r>
              <a:rPr lang="en-US" sz="11200" u="sng" dirty="0">
                <a:solidFill>
                  <a:srgbClr val="0000FF"/>
                </a:solidFill>
                <a:effectLst/>
                <a:latin typeface="Calibri" panose="020F0502020204030204" pitchFamily="34" charset="0"/>
                <a:ea typeface="Calibri" panose="020F0502020204030204" pitchFamily="34" charset="0"/>
                <a:hlinkClick r:id="rId3"/>
              </a:rPr>
              <a:t>j.winford@shpa-il.org</a:t>
            </a:r>
            <a:endParaRPr lang="en-US" sz="11200" dirty="0">
              <a:effectLst/>
              <a:latin typeface="Calibri" panose="020F0502020204030204" pitchFamily="34" charset="0"/>
              <a:ea typeface="Calibri" panose="020F0502020204030204" pitchFamily="34" charset="0"/>
            </a:endParaRPr>
          </a:p>
          <a:p>
            <a:pPr marL="0" marR="0" indent="0" algn="ctr">
              <a:spcBef>
                <a:spcPts val="0"/>
              </a:spcBef>
              <a:spcAft>
                <a:spcPts val="0"/>
              </a:spcAft>
              <a:buNone/>
            </a:pPr>
            <a:r>
              <a:rPr lang="en-US" sz="11200" u="sng" dirty="0">
                <a:solidFill>
                  <a:srgbClr val="0000FF"/>
                </a:solidFill>
                <a:effectLst/>
                <a:latin typeface="Calibri" panose="020F0502020204030204" pitchFamily="34" charset="0"/>
                <a:ea typeface="Calibri" panose="020F0502020204030204" pitchFamily="34" charset="0"/>
                <a:hlinkClick r:id="rId4"/>
              </a:rPr>
              <a:t>www.shpa-il.org</a:t>
            </a:r>
            <a:endParaRPr lang="en-US" sz="11200" dirty="0">
              <a:effectLst/>
              <a:latin typeface="Calibri" panose="020F0502020204030204" pitchFamily="34" charset="0"/>
              <a:ea typeface="Calibri" panose="020F0502020204030204" pitchFamily="34" charset="0"/>
            </a:endParaRPr>
          </a:p>
          <a:p>
            <a:pPr marL="365760" lvl="1" indent="0" algn="ctr">
              <a:buNone/>
            </a:pPr>
            <a:endParaRPr lang="en-US" sz="5400" dirty="0"/>
          </a:p>
          <a:p>
            <a:pPr marL="365760" lvl="1" indent="0" algn="ctr">
              <a:buNone/>
            </a:pPr>
            <a:r>
              <a:rPr lang="en-US" sz="5400" dirty="0"/>
              <a:t> </a:t>
            </a:r>
          </a:p>
        </p:txBody>
      </p:sp>
      <p:pic>
        <p:nvPicPr>
          <p:cNvPr id="5" name="Picture 4">
            <a:extLst>
              <a:ext uri="{FF2B5EF4-FFF2-40B4-BE49-F238E27FC236}">
                <a16:creationId xmlns:a16="http://schemas.microsoft.com/office/drawing/2014/main" id="{FB4C7CA6-96C6-8225-24CC-AE20311C4671}"/>
              </a:ext>
            </a:extLst>
          </p:cNvPr>
          <p:cNvPicPr>
            <a:picLocks noChangeAspect="1"/>
          </p:cNvPicPr>
          <p:nvPr/>
        </p:nvPicPr>
        <p:blipFill>
          <a:blip r:embed="rId5"/>
          <a:stretch>
            <a:fillRect/>
          </a:stretch>
        </p:blipFill>
        <p:spPr>
          <a:xfrm>
            <a:off x="7010400" y="4876800"/>
            <a:ext cx="1664629" cy="1752599"/>
          </a:xfrm>
          <a:prstGeom prst="rect">
            <a:avLst/>
          </a:prstGeom>
        </p:spPr>
      </p:pic>
    </p:spTree>
    <p:extLst>
      <p:ext uri="{BB962C8B-B14F-4D97-AF65-F5344CB8AC3E}">
        <p14:creationId xmlns:p14="http://schemas.microsoft.com/office/powerpoint/2010/main" val="1047521932"/>
      </p:ext>
    </p:extLst>
  </p:cSld>
  <p:clrMapOvr>
    <a:masterClrMapping/>
  </p:clrMapOvr>
</p:sld>
</file>

<file path=ppt/theme/_rels/theme1.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image" Target="../media/image1.jpeg"/></Relationships>
</file>

<file path=ppt/theme/theme1.xml><?xml version="1.0" encoding="utf-8"?>
<a:theme xmlns:a="http://schemas.openxmlformats.org/drawingml/2006/main" name="Median">
  <a:themeElements>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fontScheme name="Median">
      <a:maj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Median">
      <a:fillStyleLst>
        <a:solidFill>
          <a:schemeClr val="phClr"/>
        </a:solidFill>
        <a:solidFill>
          <a:schemeClr val="phClr">
            <a:tint val="50000"/>
          </a:schemeClr>
        </a:solidFill>
        <a:solidFill>
          <a:schemeClr val="phClr"/>
        </a:solidFill>
      </a:fillStyleLst>
      <a:lnStyleLst>
        <a:ln w="10000" cap="flat" cmpd="sng" algn="ctr">
          <a:solidFill>
            <a:schemeClr val="phClr"/>
          </a:solidFill>
          <a:prstDash val="solid"/>
        </a:ln>
        <a:ln w="19050" cap="flat" cmpd="sng" algn="ctr">
          <a:solidFill>
            <a:schemeClr val="phClr"/>
          </a:solidFill>
          <a:prstDash val="solid"/>
        </a:ln>
        <a:ln w="47625" cap="flat" cmpd="dbl" algn="ctr">
          <a:solidFill>
            <a:schemeClr val="phClr"/>
          </a:solidFill>
          <a:prstDash val="solid"/>
        </a:ln>
      </a:lnStyleLst>
      <a:effectStyleLst>
        <a:effectStyle>
          <a:effectLst>
            <a:outerShdw blurRad="38100" dist="30000" dir="5400000" rotWithShape="0">
              <a:srgbClr val="000000">
                <a:alpha val="45000"/>
              </a:srgbClr>
            </a:outerShdw>
          </a:effectLst>
        </a:effectStyle>
        <a:effectStyle>
          <a:effectLst>
            <a:outerShdw blurRad="38100" dist="30000" dir="5400000" rotWithShape="0">
              <a:srgbClr val="000000">
                <a:alpha val="45000"/>
              </a:srgbClr>
            </a:outerShdw>
          </a:effectLst>
        </a:effectStyle>
        <a:effectStyle>
          <a:effectLst>
            <a:outerShdw blurRad="38100" dist="25400" dir="5400000" rotWithShape="0">
              <a:srgbClr val="000000">
                <a:alpha val="35000"/>
              </a:srgbClr>
            </a:outerShdw>
          </a:effectLst>
          <a:scene3d>
            <a:camera prst="isometricTopDown" fov="0">
              <a:rot lat="0" lon="0" rev="0"/>
            </a:camera>
            <a:lightRig rig="balanced" dir="t">
              <a:rot lat="0" lon="0" rev="13800000"/>
            </a:lightRig>
          </a:scene3d>
          <a:sp3d extrusionH="12700" prstMaterial="plastic">
            <a:bevelT w="38100" h="25400" prst="softRound"/>
            <a:contourClr>
              <a:schemeClr val="phClr"/>
            </a:contourClr>
          </a:sp3d>
        </a:effectStyle>
      </a:effectStyleLst>
      <a:bgFillStyleLst>
        <a:solidFill>
          <a:schemeClr val="phClr"/>
        </a:solidFill>
        <a:blipFill>
          <a:blip xmlns:r="http://schemas.openxmlformats.org/officeDocument/2006/relationships" r:embed="rId1">
            <a:duotone>
              <a:schemeClr val="phClr">
                <a:shade val="90000"/>
                <a:satMod val="140000"/>
              </a:schemeClr>
              <a:schemeClr val="phClr">
                <a:satMod val="120000"/>
              </a:schemeClr>
            </a:duotone>
          </a:blip>
          <a:tile tx="0" ty="0" sx="100000" sy="100000" flip="none" algn="tl"/>
        </a:blipFill>
        <a:blipFill>
          <a:blip xmlns:r="http://schemas.openxmlformats.org/officeDocument/2006/relationships" r:embed="rId2">
            <a:duotone>
              <a:schemeClr val="phClr">
                <a:shade val="90000"/>
                <a:satMod val="140000"/>
              </a:schemeClr>
              <a:schemeClr val="phClr">
                <a:satMod val="12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Median</Template>
  <TotalTime>6122</TotalTime>
  <Words>632</Words>
  <Application>Microsoft Office PowerPoint</Application>
  <PresentationFormat>On-screen Show (4:3)</PresentationFormat>
  <Paragraphs>125</Paragraphs>
  <Slides>22</Slides>
  <Notes>9</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22</vt:i4>
      </vt:variant>
    </vt:vector>
  </HeadingPairs>
  <TitlesOfParts>
    <vt:vector size="29" baseType="lpstr">
      <vt:lpstr>Arial</vt:lpstr>
      <vt:lpstr>Bodoni MT Condensed</vt:lpstr>
      <vt:lpstr>Calibri</vt:lpstr>
      <vt:lpstr>Tw Cen MT</vt:lpstr>
      <vt:lpstr>Wingdings</vt:lpstr>
      <vt:lpstr>Wingdings 2</vt:lpstr>
      <vt:lpstr>Median</vt:lpstr>
      <vt:lpstr>PowerPoint Presentation</vt:lpstr>
      <vt:lpstr>PowerPoint Presentation</vt:lpstr>
      <vt:lpstr>PowerPoint Presentation</vt:lpstr>
      <vt:lpstr>PowerPoint Presentation</vt:lpstr>
      <vt:lpstr>PowerPoint Presentation</vt:lpstr>
      <vt:lpstr> What is it? </vt:lpstr>
      <vt:lpstr>PowerPoint Presentation</vt:lpstr>
      <vt:lpstr>PowerPoint Presentation</vt:lpstr>
      <vt:lpstr>PowerPoint Presentation</vt:lpstr>
      <vt:lpstr>PowerPoint Presentation</vt:lpstr>
      <vt:lpstr>IQ  VS.   EQ</vt:lpstr>
      <vt:lpstr>EQ  VS.  IQ</vt:lpstr>
      <vt:lpstr>Emotional Intelligence (EI) Defined</vt:lpstr>
      <vt:lpstr>Emotionally Intelligent?</vt:lpstr>
      <vt:lpstr>Emotionally Intelligent  </vt:lpstr>
      <vt:lpstr>Emotionally Intelligent Recovery </vt:lpstr>
      <vt:lpstr>Emotionally Intelligent?</vt:lpstr>
      <vt:lpstr>Emotionally Intelligent?</vt:lpstr>
      <vt:lpstr>Emotional Red Flags &amp; Breakdowns</vt:lpstr>
      <vt:lpstr>Emotional Red Flags &amp; Breakdowns</vt:lpstr>
      <vt:lpstr>Aristotle says,</vt:lpstr>
      <vt:lpstr>End</vt:lpstr>
    </vt:vector>
  </TitlesOfParts>
  <Company>Day &amp; Zimmermann</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dzuser</dc:creator>
  <cp:lastModifiedBy>Mary Palmer</cp:lastModifiedBy>
  <cp:revision>225</cp:revision>
  <dcterms:created xsi:type="dcterms:W3CDTF">2014-02-17T14:56:28Z</dcterms:created>
  <dcterms:modified xsi:type="dcterms:W3CDTF">2022-09-08T19:46:27Z</dcterms:modified>
</cp:coreProperties>
</file>